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entation.xml" ContentType="application/vnd.openxmlformats-officedocument.presentationml.presentation.main+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40.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3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209.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414.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33.xml" ContentType="application/vnd.openxmlformats-officedocument.presentationml.slideMaster+xml"/>
  <Override PartName="/ppt/slideMasters/slideMaster32.xml" ContentType="application/vnd.openxmlformats-officedocument.presentationml.slideMaster+xml"/>
  <Override PartName="/ppt/slideMasters/slideMaster31.xml" ContentType="application/vnd.openxmlformats-officedocument.presentationml.slideMaster+xml"/>
  <Override PartName="/ppt/slideMasters/slideMaster30.xml" ContentType="application/vnd.openxmlformats-officedocument.presentationml.slideMaster+xml"/>
  <Override PartName="/ppt/slideMasters/slideMaster29.xml" ContentType="application/vnd.openxmlformats-officedocument.presentationml.slideMaster+xml"/>
  <Override PartName="/ppt/slideMasters/slideMaster28.xml" ContentType="application/vnd.openxmlformats-officedocument.presentationml.slideMaster+xml"/>
  <Override PartName="/ppt/slideMasters/slideMaster27.xml" ContentType="application/vnd.openxmlformats-officedocument.presentationml.slideMaster+xml"/>
  <Override PartName="/ppt/slideMasters/slideMaster26.xml" ContentType="application/vnd.openxmlformats-officedocument.presentationml.slideMaster+xml"/>
  <Override PartName="/ppt/slideMasters/slideMaster25.xml" ContentType="application/vnd.openxmlformats-officedocument.presentationml.slideMaster+xml"/>
  <Override PartName="/ppt/slideMasters/slideMaster24.xml" ContentType="application/vnd.openxmlformats-officedocument.presentationml.slideMaster+xml"/>
  <Override PartName="/ppt/slideMasters/slideMaster23.xml" ContentType="application/vnd.openxmlformats-officedocument.presentationml.slideMaster+xml"/>
  <Override PartName="/ppt/slideMasters/slideMaster22.xml" ContentType="application/vnd.openxmlformats-officedocument.presentationml.slideMaster+xml"/>
  <Override PartName="/ppt/slideMasters/slideMaster21.xml" ContentType="application/vnd.openxmlformats-officedocument.presentationml.slideMaster+xml"/>
  <Override PartName="/ppt/slideMasters/slideMaster20.xml" ContentType="application/vnd.openxmlformats-officedocument.presentationml.slideMaster+xml"/>
  <Override PartName="/ppt/slideMasters/slideMaster19.xml" ContentType="application/vnd.openxmlformats-officedocument.presentationml.slideMaster+xml"/>
  <Override PartName="/ppt/slideMasters/slideMaster18.xml" ContentType="application/vnd.openxmlformats-officedocument.presentationml.slideMaster+xml"/>
  <Override PartName="/ppt/slideMasters/slideMaster17.xml" ContentType="application/vnd.openxmlformats-officedocument.presentationml.slideMaster+xml"/>
  <Override PartName="/ppt/slideMasters/slideMaster16.xml" ContentType="application/vnd.openxmlformats-officedocument.presentationml.slideMaster+xml"/>
  <Override PartName="/ppt/slideMasters/slideMaster15.xml" ContentType="application/vnd.openxmlformats-officedocument.presentationml.slideMaster+xml"/>
  <Override PartName="/ppt/slideMasters/slideMaster14.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35.xml" ContentType="application/vnd.openxmlformats-officedocument.theme+xml"/>
  <Override PartName="/ppt/theme/theme34.xml" ContentType="application/vnd.openxmlformats-officedocument.theme+xml"/>
  <Override PartName="/ppt/theme/theme33.xml" ContentType="application/vnd.openxmlformats-officedocument.theme+xml"/>
  <Override PartName="/ppt/theme/theme5.xml" ContentType="application/vnd.openxmlformats-officedocument.theme+xml"/>
  <Override PartName="/ppt/theme/theme32.xml" ContentType="application/vnd.openxmlformats-officedocument.theme+xml"/>
  <Override PartName="/ppt/theme/theme31.xml" ContentType="application/vnd.openxmlformats-officedocument.theme+xml"/>
  <Override PartName="/ppt/theme/theme30.xml" ContentType="application/vnd.openxmlformats-officedocument.theme+xml"/>
  <Override PartName="/ppt/theme/theme29.xml" ContentType="application/vnd.openxmlformats-officedocument.theme+xml"/>
  <Override PartName="/ppt/theme/theme28.xml" ContentType="application/vnd.openxmlformats-officedocument.theme+xml"/>
  <Override PartName="/ppt/theme/theme27.xml" ContentType="application/vnd.openxmlformats-officedocument.theme+xml"/>
  <Override PartName="/ppt/theme/theme26.xml" ContentType="application/vnd.openxmlformats-officedocument.theme+xml"/>
  <Override PartName="/ppt/theme/theme25.xml" ContentType="application/vnd.openxmlformats-officedocument.theme+xml"/>
  <Override PartName="/ppt/theme/theme24.xml" ContentType="application/vnd.openxmlformats-officedocument.theme+xml"/>
  <Override PartName="/ppt/theme/theme23.xml" ContentType="application/vnd.openxmlformats-officedocument.theme+xml"/>
  <Override PartName="/ppt/theme/theme22.xml" ContentType="application/vnd.openxmlformats-officedocument.theme+xml"/>
  <Override PartName="/ppt/theme/theme21.xml" ContentType="application/vnd.openxmlformats-officedocument.theme+xml"/>
  <Override PartName="/ppt/theme/theme20.xml" ContentType="application/vnd.openxmlformats-officedocument.theme+xml"/>
  <Override PartName="/ppt/theme/theme19.xml" ContentType="application/vnd.openxmlformats-officedocument.theme+xml"/>
  <Override PartName="/ppt/theme/theme6.xml" ContentType="application/vnd.openxmlformats-officedocument.theme+xml"/>
  <Override PartName="/ppt/theme/theme18.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4.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15.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5.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4.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34.xml" ContentType="application/vnd.openxmlformats-officedocument.presentationml.tags+xml"/>
  <Override PartName="/ppt/tags/tag11.xml" ContentType="application/vnd.openxmlformats-officedocument.presentationml.tags+xml"/>
  <Override PartName="/ppt/tags/tag35.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36.xml" ContentType="application/vnd.openxmlformats-officedocument.presentationml.tag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19.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1"/>
    <p:sldMasterId id="2147485170" r:id="rId2"/>
    <p:sldMasterId id="2147485222" r:id="rId3"/>
    <p:sldMasterId id="2147485232" r:id="rId4"/>
    <p:sldMasterId id="2147485259" r:id="rId5"/>
    <p:sldMasterId id="2147485272" r:id="rId6"/>
    <p:sldMasterId id="2147485319" r:id="rId7"/>
    <p:sldMasterId id="2147485349" r:id="rId8"/>
    <p:sldMasterId id="2147485374" r:id="rId9"/>
    <p:sldMasterId id="2147485397" r:id="rId10"/>
    <p:sldMasterId id="2147485441" r:id="rId11"/>
    <p:sldMasterId id="2147485455" r:id="rId12"/>
    <p:sldMasterId id="2147485474" r:id="rId13"/>
    <p:sldMasterId id="2147485500" r:id="rId14"/>
    <p:sldMasterId id="2147485554" r:id="rId15"/>
    <p:sldMasterId id="2147485581" r:id="rId16"/>
    <p:sldMasterId id="2147485606" r:id="rId17"/>
    <p:sldMasterId id="2147485618" r:id="rId18"/>
    <p:sldMasterId id="2147485649" r:id="rId19"/>
    <p:sldMasterId id="2147485697" r:id="rId20"/>
    <p:sldMasterId id="2147485718" r:id="rId21"/>
    <p:sldMasterId id="2147485730" r:id="rId22"/>
    <p:sldMasterId id="2147485744" r:id="rId23"/>
    <p:sldMasterId id="2147485797" r:id="rId24"/>
    <p:sldMasterId id="2147485821" r:id="rId25"/>
    <p:sldMasterId id="2147485833" r:id="rId26"/>
    <p:sldMasterId id="2147485846" r:id="rId27"/>
    <p:sldMasterId id="2147485853" r:id="rId28"/>
    <p:sldMasterId id="2147485859" r:id="rId29"/>
    <p:sldMasterId id="2147485864" r:id="rId30"/>
    <p:sldMasterId id="2147485871" r:id="rId31"/>
    <p:sldMasterId id="2147485895" r:id="rId32"/>
    <p:sldMasterId id="2147485899" r:id="rId33"/>
  </p:sldMasterIdLst>
  <p:notesMasterIdLst>
    <p:notesMasterId r:id="rId116"/>
  </p:notesMasterIdLst>
  <p:handoutMasterIdLst>
    <p:handoutMasterId r:id="rId117"/>
  </p:handoutMasterIdLst>
  <p:sldIdLst>
    <p:sldId id="2147483638" r:id="rId34"/>
    <p:sldId id="2147472024" r:id="rId35"/>
    <p:sldId id="2147472026" r:id="rId36"/>
    <p:sldId id="262" r:id="rId37"/>
    <p:sldId id="2147480704" r:id="rId38"/>
    <p:sldId id="319" r:id="rId39"/>
    <p:sldId id="2147483644" r:id="rId40"/>
    <p:sldId id="2147483645" r:id="rId41"/>
    <p:sldId id="2147483646" r:id="rId42"/>
    <p:sldId id="258" r:id="rId43"/>
    <p:sldId id="283" r:id="rId44"/>
    <p:sldId id="2147483640" r:id="rId45"/>
    <p:sldId id="257" r:id="rId46"/>
    <p:sldId id="299" r:id="rId47"/>
    <p:sldId id="300" r:id="rId48"/>
    <p:sldId id="302" r:id="rId49"/>
    <p:sldId id="2147482137" r:id="rId50"/>
    <p:sldId id="2135716175" r:id="rId51"/>
    <p:sldId id="2147482138" r:id="rId52"/>
    <p:sldId id="2147482140" r:id="rId53"/>
    <p:sldId id="365" r:id="rId54"/>
    <p:sldId id="374" r:id="rId55"/>
    <p:sldId id="2135716189" r:id="rId56"/>
    <p:sldId id="459" r:id="rId57"/>
    <p:sldId id="2147482135" r:id="rId58"/>
    <p:sldId id="2147482120" r:id="rId59"/>
    <p:sldId id="2147482121" r:id="rId60"/>
    <p:sldId id="2147482122" r:id="rId61"/>
    <p:sldId id="2147482127" r:id="rId62"/>
    <p:sldId id="2147482128" r:id="rId63"/>
    <p:sldId id="2147482129" r:id="rId64"/>
    <p:sldId id="2147482130" r:id="rId65"/>
    <p:sldId id="2147482131" r:id="rId66"/>
    <p:sldId id="2147482134" r:id="rId67"/>
    <p:sldId id="2147482133" r:id="rId68"/>
    <p:sldId id="662" r:id="rId69"/>
    <p:sldId id="2147483642" r:id="rId70"/>
    <p:sldId id="2147474616" r:id="rId71"/>
    <p:sldId id="2147474589" r:id="rId72"/>
    <p:sldId id="2147482118" r:id="rId73"/>
    <p:sldId id="2147483643" r:id="rId74"/>
    <p:sldId id="272" r:id="rId75"/>
    <p:sldId id="277" r:id="rId76"/>
    <p:sldId id="282" r:id="rId77"/>
    <p:sldId id="2147482117" r:id="rId78"/>
    <p:sldId id="312" r:id="rId79"/>
    <p:sldId id="311" r:id="rId80"/>
    <p:sldId id="318" r:id="rId81"/>
    <p:sldId id="320" r:id="rId82"/>
    <p:sldId id="322" r:id="rId83"/>
    <p:sldId id="267" r:id="rId84"/>
    <p:sldId id="2147482116" r:id="rId85"/>
    <p:sldId id="591" r:id="rId86"/>
    <p:sldId id="2147482119" r:id="rId87"/>
    <p:sldId id="644" r:id="rId88"/>
    <p:sldId id="666" r:id="rId89"/>
    <p:sldId id="678" r:id="rId90"/>
    <p:sldId id="2147482136" r:id="rId91"/>
    <p:sldId id="2147482141" r:id="rId92"/>
    <p:sldId id="3539" r:id="rId93"/>
    <p:sldId id="3542" r:id="rId94"/>
    <p:sldId id="2147472038" r:id="rId95"/>
    <p:sldId id="2147482142" r:id="rId96"/>
    <p:sldId id="2147482124" r:id="rId97"/>
    <p:sldId id="334" r:id="rId98"/>
    <p:sldId id="333" r:id="rId99"/>
    <p:sldId id="338" r:id="rId100"/>
    <p:sldId id="336" r:id="rId101"/>
    <p:sldId id="337" r:id="rId102"/>
    <p:sldId id="2147483641" r:id="rId103"/>
    <p:sldId id="352" r:id="rId104"/>
    <p:sldId id="356" r:id="rId105"/>
    <p:sldId id="357" r:id="rId106"/>
    <p:sldId id="355" r:id="rId107"/>
    <p:sldId id="353" r:id="rId108"/>
    <p:sldId id="359" r:id="rId109"/>
    <p:sldId id="360" r:id="rId110"/>
    <p:sldId id="288" r:id="rId111"/>
    <p:sldId id="289" r:id="rId112"/>
    <p:sldId id="290" r:id="rId113"/>
    <p:sldId id="294" r:id="rId114"/>
    <p:sldId id="310" r:id="rId115"/>
  </p:sldIdLst>
  <p:sldSz cx="12192000" cy="6858000"/>
  <p:notesSz cx="7772400" cy="10058400"/>
  <p:custDataLst>
    <p:tags r:id="rId118"/>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457"/>
    <a:srgbClr val="012556"/>
    <a:srgbClr val="D5E3EA"/>
    <a:srgbClr val="1A4263"/>
    <a:srgbClr val="FF40FF"/>
    <a:srgbClr val="D5E3EB"/>
    <a:srgbClr val="153755"/>
    <a:srgbClr val="001443"/>
    <a:srgbClr val="213663"/>
    <a:srgbClr val="B43F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53" autoAdjust="0"/>
    <p:restoredTop sz="96190" autoAdjust="0"/>
  </p:normalViewPr>
  <p:slideViewPr>
    <p:cSldViewPr>
      <p:cViewPr varScale="1">
        <p:scale>
          <a:sx n="114" d="100"/>
          <a:sy n="114" d="100"/>
        </p:scale>
        <p:origin x="184" y="272"/>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49" d="100"/>
        <a:sy n="149"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handoutMaster" Target="handoutMasters/handoutMaster1.xml"/><Relationship Id="rId21" Type="http://schemas.openxmlformats.org/officeDocument/2006/relationships/slideMaster" Target="slideMasters/slideMaster21.xml"/><Relationship Id="rId42" Type="http://schemas.openxmlformats.org/officeDocument/2006/relationships/slide" Target="slides/slide9.xml"/><Relationship Id="rId47" Type="http://schemas.openxmlformats.org/officeDocument/2006/relationships/slide" Target="slides/slide14.xml"/><Relationship Id="rId63" Type="http://schemas.openxmlformats.org/officeDocument/2006/relationships/slide" Target="slides/slide30.xml"/><Relationship Id="rId68" Type="http://schemas.openxmlformats.org/officeDocument/2006/relationships/slide" Target="slides/slide35.xml"/><Relationship Id="rId84" Type="http://schemas.openxmlformats.org/officeDocument/2006/relationships/slide" Target="slides/slide51.xml"/><Relationship Id="rId89" Type="http://schemas.openxmlformats.org/officeDocument/2006/relationships/slide" Target="slides/slide56.xml"/><Relationship Id="rId112" Type="http://schemas.openxmlformats.org/officeDocument/2006/relationships/slide" Target="slides/slide79.xml"/><Relationship Id="rId16" Type="http://schemas.openxmlformats.org/officeDocument/2006/relationships/slideMaster" Target="slideMasters/slideMaster16.xml"/><Relationship Id="rId107" Type="http://schemas.openxmlformats.org/officeDocument/2006/relationships/slide" Target="slides/slide7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4.xml"/><Relationship Id="rId53" Type="http://schemas.openxmlformats.org/officeDocument/2006/relationships/slide" Target="slides/slide20.xml"/><Relationship Id="rId58" Type="http://schemas.openxmlformats.org/officeDocument/2006/relationships/slide" Target="slides/slide25.xml"/><Relationship Id="rId74" Type="http://schemas.openxmlformats.org/officeDocument/2006/relationships/slide" Target="slides/slide41.xml"/><Relationship Id="rId79" Type="http://schemas.openxmlformats.org/officeDocument/2006/relationships/slide" Target="slides/slide46.xml"/><Relationship Id="rId102" Type="http://schemas.openxmlformats.org/officeDocument/2006/relationships/slide" Target="slides/slide69.xml"/><Relationship Id="rId123"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57.xml"/><Relationship Id="rId95" Type="http://schemas.openxmlformats.org/officeDocument/2006/relationships/slide" Target="slides/slide62.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0.xml"/><Relationship Id="rId48" Type="http://schemas.openxmlformats.org/officeDocument/2006/relationships/slide" Target="slides/slide15.xml"/><Relationship Id="rId64" Type="http://schemas.openxmlformats.org/officeDocument/2006/relationships/slide" Target="slides/slide31.xml"/><Relationship Id="rId69" Type="http://schemas.openxmlformats.org/officeDocument/2006/relationships/slide" Target="slides/slide36.xml"/><Relationship Id="rId113" Type="http://schemas.openxmlformats.org/officeDocument/2006/relationships/slide" Target="slides/slide80.xml"/><Relationship Id="rId118" Type="http://schemas.openxmlformats.org/officeDocument/2006/relationships/tags" Target="tags/tag1.xml"/><Relationship Id="rId80" Type="http://schemas.openxmlformats.org/officeDocument/2006/relationships/slide" Target="slides/slide47.xml"/><Relationship Id="rId85" Type="http://schemas.openxmlformats.org/officeDocument/2006/relationships/slide" Target="slides/slide5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5.xml"/><Relationship Id="rId59" Type="http://schemas.openxmlformats.org/officeDocument/2006/relationships/slide" Target="slides/slide26.xml"/><Relationship Id="rId103" Type="http://schemas.openxmlformats.org/officeDocument/2006/relationships/slide" Target="slides/slide70.xml"/><Relationship Id="rId108" Type="http://schemas.openxmlformats.org/officeDocument/2006/relationships/slide" Target="slides/slide75.xml"/><Relationship Id="rId124" Type="http://schemas.openxmlformats.org/officeDocument/2006/relationships/customXml" Target="../customXml/item1.xml"/><Relationship Id="rId54" Type="http://schemas.openxmlformats.org/officeDocument/2006/relationships/slide" Target="slides/slide21.xml"/><Relationship Id="rId70" Type="http://schemas.openxmlformats.org/officeDocument/2006/relationships/slide" Target="slides/slide37.xml"/><Relationship Id="rId75" Type="http://schemas.openxmlformats.org/officeDocument/2006/relationships/slide" Target="slides/slide42.xml"/><Relationship Id="rId91" Type="http://schemas.openxmlformats.org/officeDocument/2006/relationships/slide" Target="slides/slide58.xml"/><Relationship Id="rId96" Type="http://schemas.openxmlformats.org/officeDocument/2006/relationships/slide" Target="slides/slide6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6.xml"/><Relationship Id="rId114" Type="http://schemas.openxmlformats.org/officeDocument/2006/relationships/slide" Target="slides/slide81.xml"/><Relationship Id="rId119" Type="http://schemas.openxmlformats.org/officeDocument/2006/relationships/commentAuthors" Target="commentAuthors.xml"/><Relationship Id="rId44" Type="http://schemas.openxmlformats.org/officeDocument/2006/relationships/slide" Target="slides/slide11.xml"/><Relationship Id="rId60" Type="http://schemas.openxmlformats.org/officeDocument/2006/relationships/slide" Target="slides/slide27.xml"/><Relationship Id="rId65" Type="http://schemas.openxmlformats.org/officeDocument/2006/relationships/slide" Target="slides/slide32.xml"/><Relationship Id="rId81" Type="http://schemas.openxmlformats.org/officeDocument/2006/relationships/slide" Target="slides/slide48.xml"/><Relationship Id="rId86" Type="http://schemas.openxmlformats.org/officeDocument/2006/relationships/slide" Target="slides/slide53.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6.xml"/><Relationship Id="rId109" Type="http://schemas.openxmlformats.org/officeDocument/2006/relationships/slide" Target="slides/slide76.xml"/><Relationship Id="rId34" Type="http://schemas.openxmlformats.org/officeDocument/2006/relationships/slide" Target="slides/slide1.xml"/><Relationship Id="rId50" Type="http://schemas.openxmlformats.org/officeDocument/2006/relationships/slide" Target="slides/slide17.xml"/><Relationship Id="rId55" Type="http://schemas.openxmlformats.org/officeDocument/2006/relationships/slide" Target="slides/slide22.xml"/><Relationship Id="rId76" Type="http://schemas.openxmlformats.org/officeDocument/2006/relationships/slide" Target="slides/slide43.xml"/><Relationship Id="rId97" Type="http://schemas.openxmlformats.org/officeDocument/2006/relationships/slide" Target="slides/slide64.xml"/><Relationship Id="rId104" Type="http://schemas.openxmlformats.org/officeDocument/2006/relationships/slide" Target="slides/slide71.xml"/><Relationship Id="rId120" Type="http://schemas.openxmlformats.org/officeDocument/2006/relationships/presProps" Target="presProps.xml"/><Relationship Id="rId125" Type="http://schemas.openxmlformats.org/officeDocument/2006/relationships/customXml" Target="../customXml/item2.xml"/><Relationship Id="rId7" Type="http://schemas.openxmlformats.org/officeDocument/2006/relationships/slideMaster" Target="slideMasters/slideMaster7.xml"/><Relationship Id="rId71" Type="http://schemas.openxmlformats.org/officeDocument/2006/relationships/slide" Target="slides/slide38.xml"/><Relationship Id="rId92"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7.xml"/><Relationship Id="rId45" Type="http://schemas.openxmlformats.org/officeDocument/2006/relationships/slide" Target="slides/slide12.xml"/><Relationship Id="rId66" Type="http://schemas.openxmlformats.org/officeDocument/2006/relationships/slide" Target="slides/slide33.xml"/><Relationship Id="rId87" Type="http://schemas.openxmlformats.org/officeDocument/2006/relationships/slide" Target="slides/slide54.xml"/><Relationship Id="rId110" Type="http://schemas.openxmlformats.org/officeDocument/2006/relationships/slide" Target="slides/slide77.xml"/><Relationship Id="rId115" Type="http://schemas.openxmlformats.org/officeDocument/2006/relationships/slide" Target="slides/slide82.xml"/><Relationship Id="rId61" Type="http://schemas.openxmlformats.org/officeDocument/2006/relationships/slide" Target="slides/slide28.xml"/><Relationship Id="rId82" Type="http://schemas.openxmlformats.org/officeDocument/2006/relationships/slide" Target="slides/slide4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2.xml"/><Relationship Id="rId56" Type="http://schemas.openxmlformats.org/officeDocument/2006/relationships/slide" Target="slides/slide23.xml"/><Relationship Id="rId77" Type="http://schemas.openxmlformats.org/officeDocument/2006/relationships/slide" Target="slides/slide44.xml"/><Relationship Id="rId100" Type="http://schemas.openxmlformats.org/officeDocument/2006/relationships/slide" Target="slides/slide67.xml"/><Relationship Id="rId105" Type="http://schemas.openxmlformats.org/officeDocument/2006/relationships/slide" Target="slides/slide72.xml"/><Relationship Id="rId8" Type="http://schemas.openxmlformats.org/officeDocument/2006/relationships/slideMaster" Target="slideMasters/slideMaster8.xml"/><Relationship Id="rId51" Type="http://schemas.openxmlformats.org/officeDocument/2006/relationships/slide" Target="slides/slide18.xml"/><Relationship Id="rId72" Type="http://schemas.openxmlformats.org/officeDocument/2006/relationships/slide" Target="slides/slide39.xml"/><Relationship Id="rId93" Type="http://schemas.openxmlformats.org/officeDocument/2006/relationships/slide" Target="slides/slide60.xml"/><Relationship Id="rId98" Type="http://schemas.openxmlformats.org/officeDocument/2006/relationships/slide" Target="slides/slide65.xml"/><Relationship Id="rId121"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3.xml"/><Relationship Id="rId67" Type="http://schemas.openxmlformats.org/officeDocument/2006/relationships/slide" Target="slides/slide34.xml"/><Relationship Id="rId116"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8.xml"/><Relationship Id="rId62" Type="http://schemas.openxmlformats.org/officeDocument/2006/relationships/slide" Target="slides/slide29.xml"/><Relationship Id="rId83" Type="http://schemas.openxmlformats.org/officeDocument/2006/relationships/slide" Target="slides/slide50.xml"/><Relationship Id="rId88" Type="http://schemas.openxmlformats.org/officeDocument/2006/relationships/slide" Target="slides/slide55.xml"/><Relationship Id="rId111" Type="http://schemas.openxmlformats.org/officeDocument/2006/relationships/slide" Target="slides/slide78.xml"/><Relationship Id="rId15" Type="http://schemas.openxmlformats.org/officeDocument/2006/relationships/slideMaster" Target="slideMasters/slideMaster15.xml"/><Relationship Id="rId36" Type="http://schemas.openxmlformats.org/officeDocument/2006/relationships/slide" Target="slides/slide3.xml"/><Relationship Id="rId57" Type="http://schemas.openxmlformats.org/officeDocument/2006/relationships/slide" Target="slides/slide24.xml"/><Relationship Id="rId106" Type="http://schemas.openxmlformats.org/officeDocument/2006/relationships/slide" Target="slides/slide7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9.xml"/><Relationship Id="rId73" Type="http://schemas.openxmlformats.org/officeDocument/2006/relationships/slide" Target="slides/slide40.xml"/><Relationship Id="rId78" Type="http://schemas.openxmlformats.org/officeDocument/2006/relationships/slide" Target="slides/slide45.xml"/><Relationship Id="rId94" Type="http://schemas.openxmlformats.org/officeDocument/2006/relationships/slide" Target="slides/slide61.xml"/><Relationship Id="rId99" Type="http://schemas.openxmlformats.org/officeDocument/2006/relationships/slide" Target="slides/slide66.xml"/><Relationship Id="rId101" Type="http://schemas.openxmlformats.org/officeDocument/2006/relationships/slide" Target="slides/slide68.xml"/><Relationship Id="rId12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2">
                <a:lumMod val="60000"/>
                <a:lumOff val="40000"/>
              </a:schemeClr>
            </a:solidFill>
            <a:ln>
              <a:solidFill>
                <a:srgbClr val="009FBA"/>
              </a:solidFill>
            </a:ln>
            <a:effectLst/>
          </c:spPr>
          <c:invertIfNegative val="0"/>
          <c:dPt>
            <c:idx val="1"/>
            <c:invertIfNegative val="0"/>
            <c:bubble3D val="0"/>
            <c:spPr>
              <a:solidFill>
                <a:schemeClr val="accent2">
                  <a:lumMod val="60000"/>
                  <a:lumOff val="40000"/>
                </a:schemeClr>
              </a:solidFill>
              <a:ln>
                <a:solidFill>
                  <a:srgbClr val="009FBA"/>
                </a:solidFill>
              </a:ln>
              <a:effectLst/>
            </c:spPr>
            <c:extLst>
              <c:ext xmlns:c16="http://schemas.microsoft.com/office/drawing/2014/chart" uri="{C3380CC4-5D6E-409C-BE32-E72D297353CC}">
                <c16:uniqueId val="{00000001-2F73-4256-9F63-F273396E89E5}"/>
              </c:ext>
            </c:extLst>
          </c:dPt>
          <c:cat>
            <c:strRef>
              <c:f>Sheet1!$A$2:$A$4</c:f>
              <c:strCache>
                <c:ptCount val="3"/>
                <c:pt idx="0">
                  <c:v>CR + PR (ORR)</c:v>
                </c:pt>
                <c:pt idx="1">
                  <c:v>SD</c:v>
                </c:pt>
                <c:pt idx="2">
                  <c:v>PD</c:v>
                </c:pt>
              </c:strCache>
            </c:strRef>
          </c:cat>
          <c:val>
            <c:numRef>
              <c:f>Sheet1!$B$2:$B$4</c:f>
              <c:numCache>
                <c:formatCode>General</c:formatCode>
                <c:ptCount val="3"/>
                <c:pt idx="0">
                  <c:v>41.3</c:v>
                </c:pt>
              </c:numCache>
            </c:numRef>
          </c:val>
          <c:extLst>
            <c:ext xmlns:c16="http://schemas.microsoft.com/office/drawing/2014/chart" uri="{C3380CC4-5D6E-409C-BE32-E72D297353CC}">
              <c16:uniqueId val="{00000002-2F73-4256-9F63-F273396E89E5}"/>
            </c:ext>
          </c:extLst>
        </c:ser>
        <c:ser>
          <c:idx val="1"/>
          <c:order val="1"/>
          <c:tx>
            <c:strRef>
              <c:f>Sheet1!$C$1</c:f>
              <c:strCache>
                <c:ptCount val="1"/>
                <c:pt idx="0">
                  <c:v>Series 2</c:v>
                </c:pt>
              </c:strCache>
            </c:strRef>
          </c:tx>
          <c:spPr>
            <a:solidFill>
              <a:srgbClr val="009FBA"/>
            </a:solidFill>
            <a:ln>
              <a:solidFill>
                <a:srgbClr val="009FBA"/>
              </a:solidFill>
              <a:prstDash val="solid"/>
            </a:ln>
            <a:effectLst/>
          </c:spPr>
          <c:invertIfNegative val="0"/>
          <c:dPt>
            <c:idx val="0"/>
            <c:invertIfNegative val="0"/>
            <c:bubble3D val="0"/>
            <c:spPr>
              <a:solidFill>
                <a:srgbClr val="009FBA"/>
              </a:solidFill>
              <a:ln>
                <a:solidFill>
                  <a:srgbClr val="009FBA"/>
                </a:solidFill>
                <a:prstDash val="solid"/>
                <a:bevel/>
              </a:ln>
              <a:effectLst/>
            </c:spPr>
            <c:extLst>
              <c:ext xmlns:c16="http://schemas.microsoft.com/office/drawing/2014/chart" uri="{C3380CC4-5D6E-409C-BE32-E72D297353CC}">
                <c16:uniqueId val="{00000004-2F73-4256-9F63-F273396E89E5}"/>
              </c:ext>
            </c:extLst>
          </c:dPt>
          <c:dPt>
            <c:idx val="1"/>
            <c:invertIfNegative val="0"/>
            <c:bubble3D val="0"/>
            <c:spPr>
              <a:solidFill>
                <a:srgbClr val="62DFF4"/>
              </a:solidFill>
              <a:ln>
                <a:solidFill>
                  <a:srgbClr val="009FBA"/>
                </a:solidFill>
                <a:prstDash val="solid"/>
              </a:ln>
              <a:effectLst/>
            </c:spPr>
            <c:extLst>
              <c:ext xmlns:c16="http://schemas.microsoft.com/office/drawing/2014/chart" uri="{C3380CC4-5D6E-409C-BE32-E72D297353CC}">
                <c16:uniqueId val="{00000006-2F73-4256-9F63-F273396E89E5}"/>
              </c:ext>
            </c:extLst>
          </c:dPt>
          <c:dPt>
            <c:idx val="2"/>
            <c:invertIfNegative val="0"/>
            <c:bubble3D val="0"/>
            <c:spPr>
              <a:solidFill>
                <a:srgbClr val="62DFF4"/>
              </a:solidFill>
              <a:ln>
                <a:solidFill>
                  <a:srgbClr val="009FBA"/>
                </a:solidFill>
                <a:prstDash val="solid"/>
              </a:ln>
              <a:effectLst/>
            </c:spPr>
            <c:extLst>
              <c:ext xmlns:c16="http://schemas.microsoft.com/office/drawing/2014/chart" uri="{C3380CC4-5D6E-409C-BE32-E72D297353CC}">
                <c16:uniqueId val="{00000006-F5A7-4F43-83B6-A01E6DFC5C6B}"/>
              </c:ext>
            </c:extLst>
          </c:dPt>
          <c:cat>
            <c:strRef>
              <c:f>Sheet1!$A$2:$A$4</c:f>
              <c:strCache>
                <c:ptCount val="3"/>
                <c:pt idx="0">
                  <c:v>CR + PR (ORR)</c:v>
                </c:pt>
                <c:pt idx="1">
                  <c:v>SD</c:v>
                </c:pt>
                <c:pt idx="2">
                  <c:v>PD</c:v>
                </c:pt>
              </c:strCache>
            </c:strRef>
          </c:cat>
          <c:val>
            <c:numRef>
              <c:f>Sheet1!$C$2:$C$4</c:f>
              <c:numCache>
                <c:formatCode>General</c:formatCode>
                <c:ptCount val="3"/>
                <c:pt idx="0">
                  <c:v>17.399999999999999</c:v>
                </c:pt>
                <c:pt idx="1">
                  <c:v>17.399999999999999</c:v>
                </c:pt>
                <c:pt idx="2">
                  <c:v>15.2</c:v>
                </c:pt>
              </c:numCache>
            </c:numRef>
          </c:val>
          <c:extLst>
            <c:ext xmlns:c16="http://schemas.microsoft.com/office/drawing/2014/chart" uri="{C3380CC4-5D6E-409C-BE32-E72D297353CC}">
              <c16:uniqueId val="{00000007-2F73-4256-9F63-F273396E89E5}"/>
            </c:ext>
          </c:extLst>
        </c:ser>
        <c:dLbls>
          <c:showLegendKey val="0"/>
          <c:showVal val="0"/>
          <c:showCatName val="0"/>
          <c:showSerName val="0"/>
          <c:showPercent val="0"/>
          <c:showBubbleSize val="0"/>
        </c:dLbls>
        <c:gapWidth val="100"/>
        <c:overlap val="100"/>
        <c:axId val="1167686784"/>
        <c:axId val="1167685952"/>
      </c:barChart>
      <c:catAx>
        <c:axId val="1167686784"/>
        <c:scaling>
          <c:orientation val="minMax"/>
        </c:scaling>
        <c:delete val="0"/>
        <c:axPos val="b"/>
        <c:numFmt formatCode="General" sourceLinked="1"/>
        <c:majorTickMark val="out"/>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67685952"/>
        <c:crosses val="autoZero"/>
        <c:auto val="1"/>
        <c:lblAlgn val="ctr"/>
        <c:lblOffset val="100"/>
        <c:noMultiLvlLbl val="0"/>
      </c:catAx>
      <c:valAx>
        <c:axId val="1167685952"/>
        <c:scaling>
          <c:orientation val="minMax"/>
          <c:max val="80"/>
        </c:scaling>
        <c:delete val="0"/>
        <c:axPos val="l"/>
        <c:majorGridlines>
          <c:spPr>
            <a:ln w="9525" cap="flat" cmpd="sng" algn="ctr">
              <a:no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solidFill>
                      <a:schemeClr val="tx1"/>
                    </a:solidFill>
                  </a:rPr>
                  <a:t>Patients (%)</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solidFill>
              <a:srgbClr val="000000"/>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67686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rgbClr val="00C2E2"/>
            </a:solidFill>
            <a:ln>
              <a:solidFill>
                <a:srgbClr val="33D6F1"/>
              </a:solidFill>
            </a:ln>
            <a:effectLst/>
          </c:spPr>
          <c:invertIfNegative val="0"/>
          <c:dPt>
            <c:idx val="0"/>
            <c:invertIfNegative val="0"/>
            <c:bubble3D val="0"/>
            <c:spPr>
              <a:solidFill>
                <a:srgbClr val="62DFF4"/>
              </a:solidFill>
              <a:ln>
                <a:solidFill>
                  <a:srgbClr val="009FBA"/>
                </a:solidFill>
              </a:ln>
              <a:effectLst/>
            </c:spPr>
            <c:extLst>
              <c:ext xmlns:c16="http://schemas.microsoft.com/office/drawing/2014/chart" uri="{C3380CC4-5D6E-409C-BE32-E72D297353CC}">
                <c16:uniqueId val="{00000007-46D2-47E7-8F7B-BCE8551A6D4D}"/>
              </c:ext>
            </c:extLst>
          </c:dPt>
          <c:dPt>
            <c:idx val="1"/>
            <c:invertIfNegative val="0"/>
            <c:bubble3D val="0"/>
            <c:spPr>
              <a:solidFill>
                <a:srgbClr val="00C2E2"/>
              </a:solidFill>
              <a:ln>
                <a:solidFill>
                  <a:srgbClr val="33D6F1"/>
                </a:solidFill>
              </a:ln>
              <a:effectLst/>
            </c:spPr>
            <c:extLst>
              <c:ext xmlns:c16="http://schemas.microsoft.com/office/drawing/2014/chart" uri="{C3380CC4-5D6E-409C-BE32-E72D297353CC}">
                <c16:uniqueId val="{00000001-A348-4E9C-91C4-5AB3E3566813}"/>
              </c:ext>
            </c:extLst>
          </c:dPt>
          <c:cat>
            <c:strRef>
              <c:f>Sheet1!$A$2:$A$4</c:f>
              <c:strCache>
                <c:ptCount val="3"/>
                <c:pt idx="0">
                  <c:v>CR + PR (ORR)</c:v>
                </c:pt>
                <c:pt idx="1">
                  <c:v>SD</c:v>
                </c:pt>
                <c:pt idx="2">
                  <c:v>PD</c:v>
                </c:pt>
              </c:strCache>
            </c:strRef>
          </c:cat>
          <c:val>
            <c:numRef>
              <c:f>Sheet1!$B$2:$B$4</c:f>
              <c:numCache>
                <c:formatCode>General</c:formatCode>
                <c:ptCount val="3"/>
                <c:pt idx="0">
                  <c:v>30.4</c:v>
                </c:pt>
              </c:numCache>
            </c:numRef>
          </c:val>
          <c:extLst>
            <c:ext xmlns:c16="http://schemas.microsoft.com/office/drawing/2014/chart" uri="{C3380CC4-5D6E-409C-BE32-E72D297353CC}">
              <c16:uniqueId val="{00000002-A348-4E9C-91C4-5AB3E3566813}"/>
            </c:ext>
          </c:extLst>
        </c:ser>
        <c:ser>
          <c:idx val="1"/>
          <c:order val="1"/>
          <c:tx>
            <c:strRef>
              <c:f>Sheet1!$C$1</c:f>
              <c:strCache>
                <c:ptCount val="1"/>
                <c:pt idx="0">
                  <c:v>Series 2</c:v>
                </c:pt>
              </c:strCache>
            </c:strRef>
          </c:tx>
          <c:spPr>
            <a:solidFill>
              <a:srgbClr val="009FBA"/>
            </a:solidFill>
            <a:ln>
              <a:solidFill>
                <a:srgbClr val="009FBA"/>
              </a:solidFill>
              <a:prstDash val="solid"/>
            </a:ln>
            <a:effectLst/>
          </c:spPr>
          <c:invertIfNegative val="0"/>
          <c:dPt>
            <c:idx val="0"/>
            <c:invertIfNegative val="0"/>
            <c:bubble3D val="0"/>
            <c:spPr>
              <a:solidFill>
                <a:srgbClr val="009FBA"/>
              </a:solidFill>
              <a:ln>
                <a:solidFill>
                  <a:srgbClr val="009FBA"/>
                </a:solidFill>
                <a:prstDash val="solid"/>
                <a:bevel/>
              </a:ln>
              <a:effectLst/>
            </c:spPr>
            <c:extLst>
              <c:ext xmlns:c16="http://schemas.microsoft.com/office/drawing/2014/chart" uri="{C3380CC4-5D6E-409C-BE32-E72D297353CC}">
                <c16:uniqueId val="{00000004-A348-4E9C-91C4-5AB3E3566813}"/>
              </c:ext>
            </c:extLst>
          </c:dPt>
          <c:dPt>
            <c:idx val="1"/>
            <c:invertIfNegative val="0"/>
            <c:bubble3D val="0"/>
            <c:spPr>
              <a:solidFill>
                <a:srgbClr val="62DFF4"/>
              </a:solidFill>
              <a:ln>
                <a:solidFill>
                  <a:srgbClr val="009FBA"/>
                </a:solidFill>
                <a:prstDash val="solid"/>
              </a:ln>
              <a:effectLst/>
            </c:spPr>
            <c:extLst>
              <c:ext xmlns:c16="http://schemas.microsoft.com/office/drawing/2014/chart" uri="{C3380CC4-5D6E-409C-BE32-E72D297353CC}">
                <c16:uniqueId val="{00000006-A348-4E9C-91C4-5AB3E3566813}"/>
              </c:ext>
            </c:extLst>
          </c:dPt>
          <c:dPt>
            <c:idx val="2"/>
            <c:invertIfNegative val="0"/>
            <c:bubble3D val="0"/>
            <c:spPr>
              <a:solidFill>
                <a:srgbClr val="62DFF4"/>
              </a:solidFill>
              <a:ln>
                <a:solidFill>
                  <a:srgbClr val="009FBA"/>
                </a:solidFill>
                <a:prstDash val="solid"/>
              </a:ln>
              <a:effectLst/>
            </c:spPr>
            <c:extLst>
              <c:ext xmlns:c16="http://schemas.microsoft.com/office/drawing/2014/chart" uri="{C3380CC4-5D6E-409C-BE32-E72D297353CC}">
                <c16:uniqueId val="{00000006-46D2-47E7-8F7B-BCE8551A6D4D}"/>
              </c:ext>
            </c:extLst>
          </c:dPt>
          <c:cat>
            <c:strRef>
              <c:f>Sheet1!$A$2:$A$4</c:f>
              <c:strCache>
                <c:ptCount val="3"/>
                <c:pt idx="0">
                  <c:v>CR + PR (ORR)</c:v>
                </c:pt>
                <c:pt idx="1">
                  <c:v>SD</c:v>
                </c:pt>
                <c:pt idx="2">
                  <c:v>PD</c:v>
                </c:pt>
              </c:strCache>
            </c:strRef>
          </c:cat>
          <c:val>
            <c:numRef>
              <c:f>Sheet1!$C$2:$C$4</c:f>
              <c:numCache>
                <c:formatCode>General</c:formatCode>
                <c:ptCount val="3"/>
                <c:pt idx="0">
                  <c:v>21.7</c:v>
                </c:pt>
                <c:pt idx="1">
                  <c:v>19.600000000000001</c:v>
                </c:pt>
                <c:pt idx="2">
                  <c:v>10.9</c:v>
                </c:pt>
              </c:numCache>
            </c:numRef>
          </c:val>
          <c:extLst>
            <c:ext xmlns:c16="http://schemas.microsoft.com/office/drawing/2014/chart" uri="{C3380CC4-5D6E-409C-BE32-E72D297353CC}">
              <c16:uniqueId val="{00000007-A348-4E9C-91C4-5AB3E3566813}"/>
            </c:ext>
          </c:extLst>
        </c:ser>
        <c:dLbls>
          <c:showLegendKey val="0"/>
          <c:showVal val="0"/>
          <c:showCatName val="0"/>
          <c:showSerName val="0"/>
          <c:showPercent val="0"/>
          <c:showBubbleSize val="0"/>
        </c:dLbls>
        <c:gapWidth val="100"/>
        <c:overlap val="100"/>
        <c:axId val="1167686784"/>
        <c:axId val="1167685952"/>
      </c:barChart>
      <c:catAx>
        <c:axId val="1167686784"/>
        <c:scaling>
          <c:orientation val="minMax"/>
        </c:scaling>
        <c:delete val="0"/>
        <c:axPos val="b"/>
        <c:numFmt formatCode="General" sourceLinked="1"/>
        <c:majorTickMark val="out"/>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67685952"/>
        <c:crosses val="autoZero"/>
        <c:auto val="1"/>
        <c:lblAlgn val="ctr"/>
        <c:lblOffset val="100"/>
        <c:noMultiLvlLbl val="0"/>
      </c:catAx>
      <c:valAx>
        <c:axId val="1167685952"/>
        <c:scaling>
          <c:orientation val="minMax"/>
          <c:max val="80"/>
        </c:scaling>
        <c:delete val="0"/>
        <c:axPos val="l"/>
        <c:majorGridlines>
          <c:spPr>
            <a:ln w="9525" cap="flat" cmpd="sng" algn="ctr">
              <a:no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solidFill>
                      <a:schemeClr val="tx1"/>
                    </a:solidFill>
                  </a:rPr>
                  <a:t>Patients (%)</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solidFill>
              <a:srgbClr val="000000"/>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67686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7/16/24</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788276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5933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8685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0C7C3-BBA7-4F85-8E34-66FCAAAEA4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394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167584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1914981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nSpc>
                <a:spcPct val="110000"/>
              </a:lnSpc>
              <a:spcBef>
                <a:spcPts val="0"/>
              </a:spcBef>
              <a:spcAft>
                <a:spcPts val="200"/>
              </a:spcAft>
              <a:buClr>
                <a:schemeClr val="accent6"/>
              </a:buClr>
              <a:buFont typeface="Arial" panose="020B0604020202020204" pitchFamily="34" charset="0"/>
              <a:buChar char="•"/>
            </a:pPr>
            <a:endParaRPr lang="en-US" dirty="0"/>
          </a:p>
        </p:txBody>
      </p:sp>
    </p:spTree>
    <p:extLst>
      <p:ext uri="{BB962C8B-B14F-4D97-AF65-F5344CB8AC3E}">
        <p14:creationId xmlns:p14="http://schemas.microsoft.com/office/powerpoint/2010/main" val="3420409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3930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4328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14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019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345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410250-12C2-244C-99A7-2191988922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143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2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6D05B-62E7-4E33-AEC9-4070A5297071}" type="slidenum">
              <a:rPr kumimoji="0" lang="en-IN" sz="1200" b="0" i="0" u="none" strike="noStrike" kern="0" cap="none" spc="0" normalizeH="0" baseline="0" noProof="0" smtClean="0">
                <a:ln>
                  <a:noFill/>
                </a:ln>
                <a:solidFill>
                  <a:sysClr val="windowText" lastClr="000000"/>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IN" sz="1200" b="0" i="0" u="none" strike="noStrike" kern="0" cap="none" spc="0" normalizeH="0" baseline="0" noProof="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9643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resectable stage II, III, or IV (M0) cutaneous squamous-cell carcinoma for which primary surgery would be recommended in routine clinical practice. Tumor– node–metastasis (TNM) staging of cutaneous squamous-cell carcinoma with involvement of the head and neck was based on the eighth edition of the American Joint Committee on Cancer Staging Manual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C4C465-5F07-441C-AD7E-F6BA0A622E3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7377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0580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4904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6714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7912"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470E7FA-1659-4724-B04D-9C5482A442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7290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a:prstGeom prst="rect">
            <a:avLst/>
          </a:prstGeom>
        </p:spPr>
      </p:sp>
      <p:sp>
        <p:nvSpPr>
          <p:cNvPr id="3" name="Notes Placeholder 2"/>
          <p:cNvSpPr>
            <a:spLocks noGrp="1"/>
          </p:cNvSpPr>
          <p:nvPr>
            <p:ph type="body" idx="1"/>
          </p:nvPr>
        </p:nvSpPr>
        <p:spPr/>
        <p:txBody>
          <a:bodyPr/>
          <a:lstStyle/>
          <a:p>
            <a:pPr defTabSz="1417743">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470E7FA-1659-4724-B04D-9C5482A442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5810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7912"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470E7FA-1659-4724-B04D-9C5482A442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7290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B3B62-59BB-49FF-B232-43DB6C31CF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699" name="Rectangle 7"/>
          <p:cNvSpPr txBox="1">
            <a:spLocks noGrp="1" noChangeArrowheads="1"/>
          </p:cNvSpPr>
          <p:nvPr/>
        </p:nvSpPr>
        <p:spPr bwMode="auto">
          <a:xfrm>
            <a:off x="3935042" y="8770945"/>
            <a:ext cx="3011461" cy="462044"/>
          </a:xfrm>
          <a:prstGeom prst="rect">
            <a:avLst/>
          </a:prstGeom>
          <a:noFill/>
          <a:ln w="9525">
            <a:noFill/>
            <a:miter lim="800000"/>
            <a:headEnd/>
            <a:tailEnd/>
          </a:ln>
        </p:spPr>
        <p:txBody>
          <a:bodyPr lIns="91575" tIns="45787" rIns="91575" bIns="45787" anchor="b"/>
          <a:lstStyle/>
          <a:p>
            <a:pPr marL="0" marR="0" lvl="0" indent="0" algn="r" defTabSz="914400" rtl="0" eaLnBrk="1" fontAlgn="auto" latinLnBrk="0" hangingPunct="1">
              <a:lnSpc>
                <a:spcPct val="100000"/>
              </a:lnSpc>
              <a:spcBef>
                <a:spcPts val="0"/>
              </a:spcBef>
              <a:spcAft>
                <a:spcPts val="0"/>
              </a:spcAft>
              <a:buClrTx/>
              <a:buSzTx/>
              <a:buFontTx/>
              <a:buNone/>
              <a:tabLst/>
              <a:defRPr/>
            </a:pPr>
            <a:fld id="{E159860A-213C-4550-A01F-D735DBB3EEF0}"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Slide Image Placeholder 2"/>
          <p:cNvSpPr>
            <a:spLocks noGrp="1" noRot="1" noChangeAspect="1"/>
          </p:cNvSpPr>
          <p:nvPr>
            <p:ph type="sldImg"/>
          </p:nvPr>
        </p:nvSpPr>
        <p:spPr>
          <a:xfrm>
            <a:off x="422275" y="703263"/>
            <a:ext cx="6257925" cy="3521075"/>
          </a:xfrm>
        </p:spPr>
      </p:sp>
      <p:sp>
        <p:nvSpPr>
          <p:cNvPr id="4" name="Notes Placeholder 3"/>
          <p:cNvSpPr>
            <a:spLocks noGrp="1"/>
          </p:cNvSpPr>
          <p:nvPr>
            <p:ph type="body" idx="1"/>
          </p:nvPr>
        </p:nvSpPr>
        <p:spPr/>
        <p:txBody>
          <a:bodyPr/>
          <a:lstStyle/>
          <a:p>
            <a:pPr>
              <a:buFont typeface="Courier New" pitchFamily="49" charset="0"/>
              <a:buNone/>
            </a:pPr>
            <a:endParaRPr lang="en-US" dirty="0"/>
          </a:p>
        </p:txBody>
      </p:sp>
    </p:spTree>
    <p:extLst>
      <p:ext uri="{BB962C8B-B14F-4D97-AF65-F5344CB8AC3E}">
        <p14:creationId xmlns:p14="http://schemas.microsoft.com/office/powerpoint/2010/main" val="1197581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2.png"/><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2.png"/><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2.png"/><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2.png"/><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2.png"/><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4.xml"/><Relationship Id="rId4" Type="http://schemas.openxmlformats.org/officeDocument/2006/relationships/image" Target="../media/image40.svg"/></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17.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Master" Target="../slideMasters/slideMaster18.xml"/></Relationships>
</file>

<file path=ppt/slideLayouts/_rels/slideLayout3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Master" Target="../slideMasters/slideMaster1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Master" Target="../slideMasters/slideMaster18.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18.xml"/><Relationship Id="rId6" Type="http://schemas.microsoft.com/office/2007/relationships/hdphoto" Target="../media/hdphoto1.wdp"/><Relationship Id="rId5" Type="http://schemas.openxmlformats.org/officeDocument/2006/relationships/image" Target="../media/image47.png"/><Relationship Id="rId4" Type="http://schemas.microsoft.com/office/2007/relationships/hdphoto" Target="../media/hdphoto2.wdp"/></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18.xml"/><Relationship Id="rId6" Type="http://schemas.microsoft.com/office/2007/relationships/hdphoto" Target="../media/hdphoto1.wdp"/><Relationship Id="rId5" Type="http://schemas.openxmlformats.org/officeDocument/2006/relationships/image" Target="../media/image47.png"/><Relationship Id="rId4" Type="http://schemas.microsoft.com/office/2007/relationships/hdphoto" Target="../media/hdphoto2.wdp"/></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18.xml"/><Relationship Id="rId6" Type="http://schemas.microsoft.com/office/2007/relationships/hdphoto" Target="../media/hdphoto1.wdp"/><Relationship Id="rId5" Type="http://schemas.openxmlformats.org/officeDocument/2006/relationships/image" Target="../media/image48.png"/><Relationship Id="rId4" Type="http://schemas.microsoft.com/office/2007/relationships/hdphoto" Target="../media/hdphoto2.wdp"/></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18.xml"/><Relationship Id="rId6" Type="http://schemas.microsoft.com/office/2007/relationships/hdphoto" Target="../media/hdphoto1.wdp"/><Relationship Id="rId5" Type="http://schemas.openxmlformats.org/officeDocument/2006/relationships/image" Target="../media/image49.png"/><Relationship Id="rId4" Type="http://schemas.microsoft.com/office/2007/relationships/hdphoto" Target="../media/hdphoto2.wdp"/></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18.xml"/><Relationship Id="rId6" Type="http://schemas.microsoft.com/office/2007/relationships/hdphoto" Target="../media/hdphoto1.wdp"/><Relationship Id="rId5" Type="http://schemas.openxmlformats.org/officeDocument/2006/relationships/image" Target="../media/image49.png"/><Relationship Id="rId4" Type="http://schemas.microsoft.com/office/2007/relationships/hdphoto" Target="../media/hdphoto2.wdp"/></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8.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8.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8.xml"/></Relationships>
</file>

<file path=ppt/slideLayouts/_rels/slideLayout343.xml.rels><?xml version="1.0" encoding="UTF-8" standalone="yes"?>
<Relationships xmlns="http://schemas.openxmlformats.org/package/2006/relationships"><Relationship Id="rId3" Type="http://schemas.openxmlformats.org/officeDocument/2006/relationships/hyperlink" Target="http://www.rigel.com/" TargetMode="External"/><Relationship Id="rId2" Type="http://schemas.openxmlformats.org/officeDocument/2006/relationships/image" Target="../media/image51.emf"/><Relationship Id="rId1" Type="http://schemas.openxmlformats.org/officeDocument/2006/relationships/slideMaster" Target="../slideMasters/slideMaster1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8.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18.xml"/><Relationship Id="rId4" Type="http://schemas.microsoft.com/office/2007/relationships/hdphoto" Target="../media/hdphoto2.wdp"/></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18.xml"/><Relationship Id="rId6" Type="http://schemas.microsoft.com/office/2007/relationships/hdphoto" Target="../media/hdphoto1.wdp"/><Relationship Id="rId5" Type="http://schemas.openxmlformats.org/officeDocument/2006/relationships/image" Target="../media/image49.png"/><Relationship Id="rId4" Type="http://schemas.microsoft.com/office/2007/relationships/hdphoto" Target="../media/hdphoto2.wdp"/></Relationships>
</file>

<file path=ppt/slideLayouts/_rels/slideLayout348.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52.emf"/><Relationship Id="rId4" Type="http://schemas.openxmlformats.org/officeDocument/2006/relationships/oleObject" Target="../embeddings/oleObject1.bin"/></Relationships>
</file>

<file path=ppt/slideLayouts/_rels/slideLayout34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8.xml"/><Relationship Id="rId1" Type="http://schemas.openxmlformats.org/officeDocument/2006/relationships/tags" Target="../tags/tag15.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Master" Target="../slideMasters/slideMaster20.xml"/><Relationship Id="rId4" Type="http://schemas.microsoft.com/office/2007/relationships/hdphoto" Target="../media/hdphoto3.wdp"/></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2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Master" Target="../slideMasters/slideMaster20.xml"/></Relationships>
</file>

<file path=ppt/slideLayouts/_rels/slideLayout371.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Master" Target="../slideMasters/slideMaster2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Layouts/_rels/slideLayout37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Master" Target="../slideMasters/slideMaster20.xml"/><Relationship Id="rId4" Type="http://schemas.openxmlformats.org/officeDocument/2006/relationships/image" Target="../media/image63.png"/></Relationships>
</file>

<file path=ppt/slideLayouts/_rels/slideLayout37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Master" Target="../slideMasters/slideMaster20.xml"/><Relationship Id="rId4" Type="http://schemas.openxmlformats.org/officeDocument/2006/relationships/image" Target="../media/image63.png"/></Relationships>
</file>

<file path=ppt/slideLayouts/_rels/slideLayout37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Master" Target="../slideMasters/slideMaster20.xml"/><Relationship Id="rId5" Type="http://schemas.openxmlformats.org/officeDocument/2006/relationships/image" Target="../media/image65.png"/><Relationship Id="rId4" Type="http://schemas.openxmlformats.org/officeDocument/2006/relationships/image" Target="../media/image64.png"/></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Master" Target="../slideMasters/slideMaster2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3.png"/><Relationship Id="rId1" Type="http://schemas.openxmlformats.org/officeDocument/2006/relationships/slideMaster" Target="../slideMasters/slideMaster22.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3.png"/><Relationship Id="rId1" Type="http://schemas.openxmlformats.org/officeDocument/2006/relationships/slideMaster" Target="../slideMasters/slideMaster2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2.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3.png"/><Relationship Id="rId1" Type="http://schemas.openxmlformats.org/officeDocument/2006/relationships/slideMaster" Target="../slideMasters/slideMaster2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4.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3.png"/><Relationship Id="rId1" Type="http://schemas.openxmlformats.org/officeDocument/2006/relationships/slideMaster" Target="../slideMasters/slideMaster2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6.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3.png"/><Relationship Id="rId1" Type="http://schemas.openxmlformats.org/officeDocument/2006/relationships/slideMaster" Target="../slideMasters/slideMaster22.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2.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2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2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Master" Target="../slideMasters/slideMaster2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24.xml"/></Relationships>
</file>

<file path=ppt/slideLayouts/_rels/slideLayout415.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24.xml"/></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Master" Target="../slideMasters/slideMaster24.xml"/></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Master" Target="../slideMasters/slideMaster2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2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Master" Target="../slideMasters/slideMaster24.xml"/></Relationships>
</file>

<file path=ppt/slideLayouts/_rels/slideLayout4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6.png"/><Relationship Id="rId1" Type="http://schemas.openxmlformats.org/officeDocument/2006/relationships/slideMaster" Target="../slideMasters/slideMaster24.xml"/><Relationship Id="rId4" Type="http://schemas.openxmlformats.org/officeDocument/2006/relationships/image" Target="../media/image75.svg"/></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24.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26.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Master" Target="../slideMasters/slideMaster27.xml"/></Relationships>
</file>

<file path=ppt/slideLayouts/_rels/slideLayout45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svg"/><Relationship Id="rId2" Type="http://schemas.openxmlformats.org/officeDocument/2006/relationships/image" Target="../media/image84.jpeg"/><Relationship Id="rId1" Type="http://schemas.openxmlformats.org/officeDocument/2006/relationships/slideMaster" Target="../slideMasters/slideMaster27.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Master" Target="../slideMasters/slideMaster2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Master" Target="../slideMasters/slideMaster3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Master" Target="../slideMasters/slideMaster3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Master" Target="../slideMasters/slideMaster3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Master" Target="../slideMasters/slideMaster31.xml"/></Relationships>
</file>

<file path=ppt/slideLayouts/_rels/slideLayout48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6.jpeg"/><Relationship Id="rId1" Type="http://schemas.openxmlformats.org/officeDocument/2006/relationships/slideMaster" Target="../slideMasters/slideMaster3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6.jpeg"/><Relationship Id="rId1" Type="http://schemas.openxmlformats.org/officeDocument/2006/relationships/slideMaster" Target="../slideMasters/slideMaster31.xml"/></Relationships>
</file>

<file path=ppt/slideLayouts/_rels/slideLayout49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6.jpeg"/><Relationship Id="rId1" Type="http://schemas.openxmlformats.org/officeDocument/2006/relationships/slideMaster" Target="../slideMasters/slideMaster31.xml"/></Relationships>
</file>

<file path=ppt/slideLayouts/_rels/slideLayout49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6.jpeg"/><Relationship Id="rId1" Type="http://schemas.openxmlformats.org/officeDocument/2006/relationships/slideMaster" Target="../slideMasters/slideMaster31.xml"/></Relationships>
</file>

<file path=ppt/slideLayouts/_rels/slideLayout49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6.jpeg"/><Relationship Id="rId1" Type="http://schemas.openxmlformats.org/officeDocument/2006/relationships/slideMaster" Target="../slideMasters/slideMaster31.xml"/></Relationships>
</file>

<file path=ppt/slideLayouts/_rels/slideLayout49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6.jpeg"/><Relationship Id="rId1" Type="http://schemas.openxmlformats.org/officeDocument/2006/relationships/slideMaster" Target="../slideMasters/slideMaster31.xml"/></Relationships>
</file>

<file path=ppt/slideLayouts/_rels/slideLayout495.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1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98.xml.rels><?xml version="1.0" encoding="UTF-8" standalone="yes"?>
<Relationships xmlns="http://schemas.openxmlformats.org/package/2006/relationships"><Relationship Id="rId2" Type="http://schemas.openxmlformats.org/officeDocument/2006/relationships/slideMaster" Target="../slideMasters/slideMaster32.xml"/><Relationship Id="rId1" Type="http://schemas.openxmlformats.org/officeDocument/2006/relationships/tags" Target="../tags/tag1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2" Type="http://schemas.openxmlformats.org/officeDocument/2006/relationships/slideMaster" Target="../slideMasters/slideMaster32.xml"/><Relationship Id="rId1" Type="http://schemas.openxmlformats.org/officeDocument/2006/relationships/tags" Target="../tags/tag19.xml"/></Relationships>
</file>

<file path=ppt/slideLayouts/_rels/slideLayout501.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2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0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Master" Target="../slideMasters/slideMaster33.xml"/><Relationship Id="rId1" Type="http://schemas.openxmlformats.org/officeDocument/2006/relationships/tags" Target="../tags/tag22.xml"/></Relationships>
</file>

<file path=ppt/slideLayouts/_rels/slideLayout504.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23.xml"/></Relationships>
</file>

<file path=ppt/slideLayouts/_rels/slideLayout50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Master" Target="../slideMasters/slideMaster33.xml"/><Relationship Id="rId1" Type="http://schemas.openxmlformats.org/officeDocument/2006/relationships/tags" Target="../tags/tag2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ody and Content 1">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15383" y="1649464"/>
            <a:ext cx="9408000" cy="2160000"/>
          </a:xfrm>
          <a:prstGeom prst="rect">
            <a:avLst/>
          </a:prstGeom>
        </p:spPr>
        <p:txBody>
          <a:bodyPr vert="horz"/>
          <a:lstStyle>
            <a:lvl1pPr marL="0" marR="0" indent="0" algn="l" defTabSz="914377" rtl="0" eaLnBrk="1" fontAlgn="base" latinLnBrk="0" hangingPunct="1">
              <a:lnSpc>
                <a:spcPct val="100000"/>
              </a:lnSpc>
              <a:spcBef>
                <a:spcPct val="0"/>
              </a:spcBef>
              <a:spcAft>
                <a:spcPct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a:t>Click to edit Master text styles</a:t>
            </a:r>
          </a:p>
        </p:txBody>
      </p:sp>
      <p:sp>
        <p:nvSpPr>
          <p:cNvPr id="9" name="Content Placeholder 2"/>
          <p:cNvSpPr>
            <a:spLocks noGrp="1"/>
          </p:cNvSpPr>
          <p:nvPr>
            <p:ph idx="14" hasCustomPrompt="1"/>
          </p:nvPr>
        </p:nvSpPr>
        <p:spPr>
          <a:xfrm>
            <a:off x="316800" y="3874617"/>
            <a:ext cx="9408000" cy="192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3974485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ody 1 with Content 2">
    <p:spTree>
      <p:nvGrpSpPr>
        <p:cNvPr id="1" name=""/>
        <p:cNvGrpSpPr/>
        <p:nvPr/>
      </p:nvGrpSpPr>
      <p:grpSpPr>
        <a:xfrm>
          <a:off x="0" y="0"/>
          <a:ext cx="0" cy="0"/>
          <a:chOff x="0" y="0"/>
          <a:chExt cx="0" cy="0"/>
        </a:xfrm>
      </p:grpSpPr>
      <p:sp>
        <p:nvSpPr>
          <p:cNvPr id="9" name="Content Placeholder 2"/>
          <p:cNvSpPr>
            <a:spLocks noGrp="1"/>
          </p:cNvSpPr>
          <p:nvPr>
            <p:ph idx="14"/>
          </p:nvPr>
        </p:nvSpPr>
        <p:spPr>
          <a:xfrm>
            <a:off x="316800" y="1649465"/>
            <a:ext cx="9408000" cy="2160000"/>
          </a:xfrm>
          <a:prstGeom prst="rect">
            <a:avLst/>
          </a:prstGeom>
        </p:spPr>
        <p:txBody>
          <a:bodyPr/>
          <a:lstStyle>
            <a:lvl1pPr marL="0" indent="0">
              <a:lnSpc>
                <a:spcPct val="100000"/>
              </a:lnSpc>
              <a:spcBef>
                <a:spcPts val="0"/>
              </a:spcBef>
              <a:buClr>
                <a:srgbClr val="830051"/>
              </a:buClr>
              <a:buFont typeface="Arial" pitchFamily="34" charset="0"/>
              <a:buNone/>
              <a:defRPr sz="2400">
                <a:solidFill>
                  <a:schemeClr val="tx1"/>
                </a:solidFill>
                <a:latin typeface="Arial" pitchFamily="34" charset="0"/>
                <a:cs typeface="Arial" pitchFamily="34" charset="0"/>
              </a:defRPr>
            </a:lvl1pPr>
            <a:lvl2pPr marL="539987" indent="-179996">
              <a:lnSpc>
                <a:spcPct val="100000"/>
              </a:lnSpc>
              <a:spcBef>
                <a:spcPts val="0"/>
              </a:spcBef>
              <a:buNone/>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Click to edit Master text styles</a:t>
            </a:r>
          </a:p>
        </p:txBody>
      </p:sp>
      <p:sp>
        <p:nvSpPr>
          <p:cNvPr id="10" name="Content Placeholder 2"/>
          <p:cNvSpPr>
            <a:spLocks noGrp="1"/>
          </p:cNvSpPr>
          <p:nvPr>
            <p:ph idx="13" hasCustomPrompt="1"/>
          </p:nvPr>
        </p:nvSpPr>
        <p:spPr>
          <a:xfrm>
            <a:off x="316083" y="3877689"/>
            <a:ext cx="5448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2400">
                <a:solidFill>
                  <a:schemeClr val="tx1"/>
                </a:solidFill>
                <a:latin typeface="Arial" pitchFamily="34" charset="0"/>
                <a:cs typeface="Arial" pitchFamily="34" charset="0"/>
              </a:defRPr>
            </a:lvl1pPr>
            <a:lvl2pPr marL="860978" indent="-380990" defTabSz="596885">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p:txBody>
      </p:sp>
      <p:sp>
        <p:nvSpPr>
          <p:cNvPr id="11" name="Content Placeholder 2"/>
          <p:cNvSpPr>
            <a:spLocks noGrp="1"/>
          </p:cNvSpPr>
          <p:nvPr>
            <p:ph idx="15" hasCustomPrompt="1"/>
          </p:nvPr>
        </p:nvSpPr>
        <p:spPr>
          <a:xfrm>
            <a:off x="6240000" y="3877689"/>
            <a:ext cx="5448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2282852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ody 1 with Content 3">
    <p:spTree>
      <p:nvGrpSpPr>
        <p:cNvPr id="1" name=""/>
        <p:cNvGrpSpPr/>
        <p:nvPr/>
      </p:nvGrpSpPr>
      <p:grpSpPr>
        <a:xfrm>
          <a:off x="0" y="0"/>
          <a:ext cx="0" cy="0"/>
          <a:chOff x="0" y="0"/>
          <a:chExt cx="0" cy="0"/>
        </a:xfrm>
      </p:grpSpPr>
      <p:sp>
        <p:nvSpPr>
          <p:cNvPr id="9" name="Content Placeholder 2"/>
          <p:cNvSpPr>
            <a:spLocks noGrp="1"/>
          </p:cNvSpPr>
          <p:nvPr>
            <p:ph idx="14"/>
          </p:nvPr>
        </p:nvSpPr>
        <p:spPr>
          <a:xfrm>
            <a:off x="316800" y="1649465"/>
            <a:ext cx="9408000" cy="2160000"/>
          </a:xfrm>
          <a:prstGeom prst="rect">
            <a:avLst/>
          </a:prstGeom>
        </p:spPr>
        <p:txBody>
          <a:bodyPr/>
          <a:lstStyle>
            <a:lvl1pPr marL="0" indent="0">
              <a:lnSpc>
                <a:spcPct val="100000"/>
              </a:lnSpc>
              <a:spcBef>
                <a:spcPts val="0"/>
              </a:spcBef>
              <a:buClr>
                <a:srgbClr val="830051"/>
              </a:buClr>
              <a:buFont typeface="Arial" pitchFamily="34" charset="0"/>
              <a:buNone/>
              <a:defRPr sz="2400">
                <a:solidFill>
                  <a:schemeClr val="tx1"/>
                </a:solidFill>
                <a:latin typeface="Arial" pitchFamily="34" charset="0"/>
                <a:cs typeface="Arial" pitchFamily="34" charset="0"/>
              </a:defRPr>
            </a:lvl1pPr>
            <a:lvl2pPr marL="539987" indent="-179996">
              <a:lnSpc>
                <a:spcPct val="100000"/>
              </a:lnSpc>
              <a:spcBef>
                <a:spcPts val="0"/>
              </a:spcBef>
              <a:buNone/>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Click to edit Master text styles</a:t>
            </a:r>
          </a:p>
        </p:txBody>
      </p:sp>
      <p:sp>
        <p:nvSpPr>
          <p:cNvPr id="12" name="Content Placeholder 2"/>
          <p:cNvSpPr>
            <a:spLocks noGrp="1"/>
          </p:cNvSpPr>
          <p:nvPr>
            <p:ph idx="15" hasCustomPrompt="1"/>
          </p:nvPr>
        </p:nvSpPr>
        <p:spPr>
          <a:xfrm>
            <a:off x="316081" y="3877689"/>
            <a:ext cx="3552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539987" indent="-179996">
              <a:lnSpc>
                <a:spcPct val="150000"/>
              </a:lnSpc>
              <a:spcBef>
                <a:spcPts val="0"/>
              </a:spcBef>
              <a:defRPr sz="1867"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p:txBody>
      </p:sp>
      <p:sp>
        <p:nvSpPr>
          <p:cNvPr id="13" name="Content Placeholder 2"/>
          <p:cNvSpPr>
            <a:spLocks noGrp="1"/>
          </p:cNvSpPr>
          <p:nvPr>
            <p:ph idx="16" hasCustomPrompt="1"/>
          </p:nvPr>
        </p:nvSpPr>
        <p:spPr>
          <a:xfrm>
            <a:off x="4333631" y="3877689"/>
            <a:ext cx="3552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539987" indent="-179996">
              <a:lnSpc>
                <a:spcPct val="150000"/>
              </a:lnSpc>
              <a:spcBef>
                <a:spcPts val="0"/>
              </a:spcBef>
              <a:defRPr sz="1867"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p:txBody>
      </p:sp>
      <p:sp>
        <p:nvSpPr>
          <p:cNvPr id="14" name="Content Placeholder 2"/>
          <p:cNvSpPr>
            <a:spLocks noGrp="1"/>
          </p:cNvSpPr>
          <p:nvPr>
            <p:ph idx="17" hasCustomPrompt="1"/>
          </p:nvPr>
        </p:nvSpPr>
        <p:spPr>
          <a:xfrm>
            <a:off x="8365631" y="3877689"/>
            <a:ext cx="3552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539987" indent="-179996">
              <a:lnSpc>
                <a:spcPct val="150000"/>
              </a:lnSpc>
              <a:spcBef>
                <a:spcPts val="0"/>
              </a:spcBef>
              <a:defRPr sz="1867"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2427288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ody Only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4"/>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4" name="Text Placeholder 3"/>
          <p:cNvSpPr>
            <a:spLocks noGrp="1"/>
          </p:cNvSpPr>
          <p:nvPr>
            <p:ph type="body" sz="quarter" idx="12"/>
          </p:nvPr>
        </p:nvSpPr>
        <p:spPr>
          <a:xfrm>
            <a:off x="6240000" y="1649464"/>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1101199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ody and Content Right 1">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5"/>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Content Placeholder 2"/>
          <p:cNvSpPr>
            <a:spLocks noGrp="1"/>
          </p:cNvSpPr>
          <p:nvPr>
            <p:ph idx="14" hasCustomPrompt="1"/>
          </p:nvPr>
        </p:nvSpPr>
        <p:spPr>
          <a:xfrm>
            <a:off x="6240000" y="1503703"/>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9"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1647416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ody and Content Right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5"/>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Content Placeholder 2"/>
          <p:cNvSpPr>
            <a:spLocks noGrp="1"/>
          </p:cNvSpPr>
          <p:nvPr>
            <p:ph idx="14" hasCustomPrompt="1"/>
          </p:nvPr>
        </p:nvSpPr>
        <p:spPr>
          <a:xfrm>
            <a:off x="6240000" y="1512444"/>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9" name="Content Placeholder 2"/>
          <p:cNvSpPr>
            <a:spLocks noGrp="1"/>
          </p:cNvSpPr>
          <p:nvPr>
            <p:ph idx="15" hasCustomPrompt="1"/>
          </p:nvPr>
        </p:nvSpPr>
        <p:spPr>
          <a:xfrm>
            <a:off x="6237999" y="3724313"/>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10"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1"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3075659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10" name="Content Placeholder 2"/>
          <p:cNvSpPr>
            <a:spLocks noGrp="1"/>
          </p:cNvSpPr>
          <p:nvPr>
            <p:ph idx="15" hasCustomPrompt="1"/>
          </p:nvPr>
        </p:nvSpPr>
        <p:spPr>
          <a:xfrm>
            <a:off x="316081" y="1498267"/>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9" name="Content Placeholder 2"/>
          <p:cNvSpPr>
            <a:spLocks noGrp="1"/>
          </p:cNvSpPr>
          <p:nvPr>
            <p:ph idx="14" hasCustomPrompt="1"/>
          </p:nvPr>
        </p:nvSpPr>
        <p:spPr>
          <a:xfrm>
            <a:off x="6240000" y="1498267"/>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714106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riple Headings with Triple Content">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772447"/>
            <a:ext cx="3552000" cy="936000"/>
          </a:xfrm>
          <a:prstGeom prst="rect">
            <a:avLst/>
          </a:prstGeom>
        </p:spPr>
        <p:txBody>
          <a:bodyPr vert="horz"/>
          <a:lstStyle>
            <a:lvl1pPr marL="0" indent="0" algn="l">
              <a:spcBef>
                <a:spcPts val="0"/>
              </a:spcBef>
              <a:buNone/>
              <a:defRPr sz="14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Text Placeholder 3"/>
          <p:cNvSpPr>
            <a:spLocks noGrp="1"/>
          </p:cNvSpPr>
          <p:nvPr>
            <p:ph type="body" sz="quarter" idx="12"/>
          </p:nvPr>
        </p:nvSpPr>
        <p:spPr>
          <a:xfrm>
            <a:off x="8352000" y="1783188"/>
            <a:ext cx="3552000" cy="936000"/>
          </a:xfrm>
          <a:prstGeom prst="rect">
            <a:avLst/>
          </a:prstGeom>
        </p:spPr>
        <p:txBody>
          <a:bodyPr vert="horz"/>
          <a:lstStyle>
            <a:lvl1pPr marL="0" indent="0" algn="l">
              <a:spcBef>
                <a:spcPts val="0"/>
              </a:spcBef>
              <a:buNone/>
              <a:defRPr sz="14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3" name="Text Placeholder 3"/>
          <p:cNvSpPr>
            <a:spLocks noGrp="1"/>
          </p:cNvSpPr>
          <p:nvPr>
            <p:ph type="body" sz="quarter" idx="13"/>
          </p:nvPr>
        </p:nvSpPr>
        <p:spPr>
          <a:xfrm>
            <a:off x="4320000" y="1772447"/>
            <a:ext cx="3552000" cy="936000"/>
          </a:xfrm>
          <a:prstGeom prst="rect">
            <a:avLst/>
          </a:prstGeom>
        </p:spPr>
        <p:txBody>
          <a:bodyPr vert="horz"/>
          <a:lstStyle>
            <a:lvl1pPr marL="0" indent="0" algn="l">
              <a:spcBef>
                <a:spcPts val="0"/>
              </a:spcBef>
              <a:buNone/>
              <a:defRPr sz="14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9" name="Content Placeholder 2"/>
          <p:cNvSpPr>
            <a:spLocks noGrp="1"/>
          </p:cNvSpPr>
          <p:nvPr>
            <p:ph idx="14" hasCustomPrompt="1"/>
          </p:nvPr>
        </p:nvSpPr>
        <p:spPr>
          <a:xfrm>
            <a:off x="316800" y="2760739"/>
            <a:ext cx="3552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5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0" name="Content Placeholder 2"/>
          <p:cNvSpPr>
            <a:spLocks noGrp="1"/>
          </p:cNvSpPr>
          <p:nvPr>
            <p:ph idx="15" hasCustomPrompt="1"/>
          </p:nvPr>
        </p:nvSpPr>
        <p:spPr>
          <a:xfrm>
            <a:off x="4333631" y="2760739"/>
            <a:ext cx="3552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5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2" name="Content Placeholder 2"/>
          <p:cNvSpPr>
            <a:spLocks noGrp="1"/>
          </p:cNvSpPr>
          <p:nvPr>
            <p:ph idx="16" hasCustomPrompt="1"/>
          </p:nvPr>
        </p:nvSpPr>
        <p:spPr>
          <a:xfrm>
            <a:off x="8365631" y="2760739"/>
            <a:ext cx="3552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5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4"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2722331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ody and Picture Right 1">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16800" y="1649465"/>
            <a:ext cx="5448000" cy="936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9" name="Picture Placeholder 16"/>
          <p:cNvSpPr>
            <a:spLocks noGrp="1"/>
          </p:cNvSpPr>
          <p:nvPr>
            <p:ph type="pic" sz="quarter" idx="14"/>
          </p:nvPr>
        </p:nvSpPr>
        <p:spPr>
          <a:xfrm>
            <a:off x="6240000" y="1670400"/>
            <a:ext cx="5448000" cy="3781317"/>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1162334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ody and Picture Right 2">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16800" y="1649465"/>
            <a:ext cx="5448000" cy="936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9" name="Picture Placeholder 16"/>
          <p:cNvSpPr>
            <a:spLocks noGrp="1"/>
          </p:cNvSpPr>
          <p:nvPr>
            <p:ph type="pic" sz="quarter" idx="14"/>
          </p:nvPr>
        </p:nvSpPr>
        <p:spPr>
          <a:xfrm>
            <a:off x="6240000" y="1681689"/>
            <a:ext cx="5448000" cy="1980000"/>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20" name="Picture Placeholder 16"/>
          <p:cNvSpPr>
            <a:spLocks noGrp="1"/>
          </p:cNvSpPr>
          <p:nvPr>
            <p:ph type="pic" sz="quarter" idx="15"/>
          </p:nvPr>
        </p:nvSpPr>
        <p:spPr>
          <a:xfrm>
            <a:off x="6240000" y="3872337"/>
            <a:ext cx="5448000" cy="1980000"/>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942596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ody and Picture Lower 1">
    <p:spTree>
      <p:nvGrpSpPr>
        <p:cNvPr id="1" name=""/>
        <p:cNvGrpSpPr/>
        <p:nvPr/>
      </p:nvGrpSpPr>
      <p:grpSpPr>
        <a:xfrm>
          <a:off x="0" y="0"/>
          <a:ext cx="0" cy="0"/>
          <a:chOff x="0" y="0"/>
          <a:chExt cx="0" cy="0"/>
        </a:xfrm>
      </p:grpSpPr>
      <p:sp>
        <p:nvSpPr>
          <p:cNvPr id="22" name="Picture Placeholder 16"/>
          <p:cNvSpPr>
            <a:spLocks noGrp="1"/>
          </p:cNvSpPr>
          <p:nvPr>
            <p:ph type="pic" sz="quarter" idx="16"/>
          </p:nvPr>
        </p:nvSpPr>
        <p:spPr>
          <a:xfrm>
            <a:off x="4368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315383" y="1649463"/>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a:t>Click to edit Master text styles</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1507232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ody and Picture Lower 2">
    <p:spTree>
      <p:nvGrpSpPr>
        <p:cNvPr id="1" name=""/>
        <p:cNvGrpSpPr/>
        <p:nvPr/>
      </p:nvGrpSpPr>
      <p:grpSpPr>
        <a:xfrm>
          <a:off x="0" y="0"/>
          <a:ext cx="0" cy="0"/>
          <a:chOff x="0" y="0"/>
          <a:chExt cx="0" cy="0"/>
        </a:xfrm>
      </p:grpSpPr>
      <p:sp>
        <p:nvSpPr>
          <p:cNvPr id="21" name="Picture Placeholder 16"/>
          <p:cNvSpPr>
            <a:spLocks noGrp="1"/>
          </p:cNvSpPr>
          <p:nvPr>
            <p:ph type="pic" sz="quarter" idx="15"/>
          </p:nvPr>
        </p:nvSpPr>
        <p:spPr>
          <a:xfrm>
            <a:off x="61584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22" name="Picture Placeholder 16"/>
          <p:cNvSpPr>
            <a:spLocks noGrp="1"/>
          </p:cNvSpPr>
          <p:nvPr>
            <p:ph type="pic" sz="quarter" idx="16"/>
          </p:nvPr>
        </p:nvSpPr>
        <p:spPr>
          <a:xfrm>
            <a:off x="4368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315383" y="1649465"/>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a:t>Click to edit Master text styles</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2771827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ody and Picture Lower 3">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436800"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8" name="Picture Placeholder 16"/>
          <p:cNvSpPr>
            <a:spLocks noGrp="1"/>
          </p:cNvSpPr>
          <p:nvPr>
            <p:ph type="pic" sz="quarter" idx="15"/>
          </p:nvPr>
        </p:nvSpPr>
        <p:spPr>
          <a:xfrm>
            <a:off x="4268031"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9" name="Picture Placeholder 16"/>
          <p:cNvSpPr>
            <a:spLocks noGrp="1"/>
          </p:cNvSpPr>
          <p:nvPr>
            <p:ph type="pic" sz="quarter" idx="16"/>
          </p:nvPr>
        </p:nvSpPr>
        <p:spPr>
          <a:xfrm>
            <a:off x="8090331"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21" name="Text Placeholder 2"/>
          <p:cNvSpPr>
            <a:spLocks noGrp="1"/>
          </p:cNvSpPr>
          <p:nvPr>
            <p:ph type="body" sz="quarter" idx="13"/>
          </p:nvPr>
        </p:nvSpPr>
        <p:spPr>
          <a:xfrm>
            <a:off x="315383" y="1649464"/>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4276303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15383" y="1644095"/>
            <a:ext cx="11688232" cy="4230000"/>
          </a:xfrm>
          <a:prstGeom prst="rect">
            <a:avLst/>
          </a:prstGeom>
        </p:spPr>
        <p:txBody>
          <a:bodyPr/>
          <a:lstStyle>
            <a:lvl1pPr marL="359824" indent="-359824">
              <a:lnSpc>
                <a:spcPct val="100000"/>
              </a:lnSpc>
              <a:spcBef>
                <a:spcPts val="0"/>
              </a:spcBef>
              <a:buClrTx/>
              <a:buFont typeface="+mj-lt"/>
              <a:buAutoNum type="arabicPeriod"/>
              <a:defRPr sz="2400" b="1">
                <a:solidFill>
                  <a:schemeClr val="tx1"/>
                </a:solidFill>
                <a:latin typeface="Arial" pitchFamily="34" charset="0"/>
                <a:cs typeface="Arial" pitchFamily="34" charset="0"/>
              </a:defRPr>
            </a:lvl1pPr>
            <a:lvl2pPr marL="629984" indent="-179996">
              <a:lnSpc>
                <a:spcPct val="150000"/>
              </a:lnSpc>
              <a:spcBef>
                <a:spcPts val="0"/>
              </a:spcBef>
              <a:buClrTx/>
              <a:buFont typeface="Arial" pitchFamily="34" charset="0"/>
              <a:buChar char="•"/>
              <a:defRPr sz="2133"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content title</a:t>
            </a:r>
          </a:p>
        </p:txBody>
      </p:sp>
    </p:spTree>
    <p:extLst>
      <p:ext uri="{BB962C8B-B14F-4D97-AF65-F5344CB8AC3E}">
        <p14:creationId xmlns:p14="http://schemas.microsoft.com/office/powerpoint/2010/main" val="1043570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6"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3097834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425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57511"/>
            <a:ext cx="11277600" cy="45451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ACB930-CE3F-4743-B072-2338D7EF26EF}" type="datetime1">
              <a:rPr lang="en-US" smtClean="0"/>
              <a:t>7/16/24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7432E5-F8E0-41AE-9A6B-AD730338B005}" type="slidenum">
              <a:rPr lang="en-US" smtClean="0"/>
              <a:pPr/>
              <a:t>‹#›</a:t>
            </a:fld>
            <a:endParaRPr lang="en-US" dirty="0"/>
          </a:p>
        </p:txBody>
      </p:sp>
      <p:sp>
        <p:nvSpPr>
          <p:cNvPr id="8" name="Text Placeholder 7"/>
          <p:cNvSpPr>
            <a:spLocks noGrp="1"/>
          </p:cNvSpPr>
          <p:nvPr>
            <p:ph type="body" sz="quarter" idx="13" hasCustomPrompt="1"/>
          </p:nvPr>
        </p:nvSpPr>
        <p:spPr>
          <a:xfrm>
            <a:off x="457200" y="5852160"/>
            <a:ext cx="10058400" cy="1005840"/>
          </a:xfrm>
        </p:spPr>
        <p:txBody>
          <a:bodyPr anchor="b">
            <a:normAutofit/>
          </a:bodyPr>
          <a:lstStyle>
            <a:lvl1pPr marL="0" indent="0">
              <a:spcBef>
                <a:spcPts val="300"/>
              </a:spcBef>
              <a:buNone/>
              <a:defRPr sz="1000">
                <a:solidFill>
                  <a:schemeClr val="tx1"/>
                </a:solidFill>
              </a:defRPr>
            </a:lvl1pPr>
            <a:lvl2pPr marL="228594" indent="0">
              <a:buNone/>
              <a:defRPr>
                <a:solidFill>
                  <a:schemeClr val="tx1"/>
                </a:solidFill>
              </a:defRPr>
            </a:lvl2pPr>
            <a:lvl3pPr marL="457189" indent="0">
              <a:buNone/>
              <a:defRPr>
                <a:solidFill>
                  <a:schemeClr val="tx1"/>
                </a:solidFill>
              </a:defRPr>
            </a:lvl3pPr>
            <a:lvl4pPr marL="685783" indent="0">
              <a:buNone/>
              <a:defRPr>
                <a:solidFill>
                  <a:schemeClr val="tx1"/>
                </a:solidFill>
              </a:defRPr>
            </a:lvl4pPr>
            <a:lvl5pPr marL="914377" indent="0">
              <a:buNone/>
              <a:defRPr>
                <a:solidFill>
                  <a:schemeClr val="tx1"/>
                </a:solidFill>
              </a:defRPr>
            </a:lvl5pPr>
          </a:lstStyle>
          <a:p>
            <a:pPr lvl="0"/>
            <a:r>
              <a:rPr lang="en-US"/>
              <a:t>Reference(s)</a:t>
            </a:r>
          </a:p>
        </p:txBody>
      </p:sp>
      <p:cxnSp>
        <p:nvCxnSpPr>
          <p:cNvPr id="13" name="Straight Connector 12">
            <a:extLst>
              <a:ext uri="{FF2B5EF4-FFF2-40B4-BE49-F238E27FC236}">
                <a16:creationId xmlns:a16="http://schemas.microsoft.com/office/drawing/2014/main" id="{42C8970D-E5E3-4B88-8B63-7155B16BF9C7}"/>
              </a:ext>
            </a:extLst>
          </p:cNvPr>
          <p:cNvCxnSpPr>
            <a:cxnSpLocks/>
          </p:cNvCxnSpPr>
          <p:nvPr userDrawn="1"/>
        </p:nvCxnSpPr>
        <p:spPr>
          <a:xfrm>
            <a:off x="457200" y="6217855"/>
            <a:ext cx="11277600" cy="0"/>
          </a:xfrm>
          <a:prstGeom prst="line">
            <a:avLst/>
          </a:prstGeom>
          <a:ln w="6350">
            <a:gradFill flip="none" rotWithShape="1">
              <a:gsLst>
                <a:gs pos="2000">
                  <a:schemeClr val="accent1">
                    <a:lumMod val="5000"/>
                    <a:lumOff val="95000"/>
                  </a:schemeClr>
                </a:gs>
                <a:gs pos="40000">
                  <a:schemeClr val="accent1">
                    <a:lumMod val="45000"/>
                    <a:lumOff val="55000"/>
                  </a:schemeClr>
                </a:gs>
                <a:gs pos="60000">
                  <a:schemeClr val="accent1">
                    <a:lumMod val="45000"/>
                    <a:lumOff val="55000"/>
                  </a:schemeClr>
                </a:gs>
                <a:gs pos="100000">
                  <a:srgbClr val="7F134C">
                    <a:alpha val="40000"/>
                  </a:srgbClr>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084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cSld name="Blank with bar and logo">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8570DB-4593-27DE-1400-73746AB378D7}"/>
              </a:ext>
            </a:extLst>
          </p:cNvPr>
          <p:cNvSpPr>
            <a:spLocks noGrp="1"/>
          </p:cNvSpPr>
          <p:nvPr>
            <p:ph type="sldNum" sz="quarter" idx="11"/>
          </p:nvPr>
        </p:nvSpPr>
        <p:spPr/>
        <p:txBody>
          <a:bodyPr/>
          <a:lstStyle/>
          <a:p>
            <a:fld id="{7AF8E309-D608-654D-B811-6A2C46C88181}" type="slidenum">
              <a:rPr lang="en-US" smtClean="0"/>
              <a:pPr/>
              <a:t>‹#›</a:t>
            </a:fld>
            <a:endParaRPr lang="en-US" dirty="0"/>
          </a:p>
        </p:txBody>
      </p:sp>
    </p:spTree>
    <p:extLst>
      <p:ext uri="{BB962C8B-B14F-4D97-AF65-F5344CB8AC3E}">
        <p14:creationId xmlns:p14="http://schemas.microsoft.com/office/powerpoint/2010/main" val="3845649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3724096"/>
          </a:xfrm>
        </p:spPr>
        <p:txBody>
          <a:bodyPr>
            <a:spAutoFit/>
          </a:bodyPr>
          <a:lstStyle>
            <a:lvl1pPr>
              <a:defRPr/>
            </a:lvl1pPr>
            <a:lvl2pPr marL="575986" indent="-287993">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90" y="6200776"/>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2420385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1" y="6456260"/>
            <a:ext cx="407988" cy="309145"/>
          </a:xfrm>
          <a:prstGeom prst="rect">
            <a:avLst/>
          </a:prstGeom>
        </p:spPr>
        <p:txBody>
          <a:bodyPr/>
          <a:lstStyle/>
          <a:p>
            <a:fld id="{F8E47D07-9D1E-4FE9-B31A-2F5863681021}" type="slidenum">
              <a:rPr lang="en-GB" smtClean="0"/>
              <a:pPr/>
              <a:t>‹#›</a:t>
            </a:fld>
            <a:endParaRPr lang="en-GB" dirty="0"/>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9" y="6200776"/>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171402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21F87-42DE-8C4C-8AA4-88B9B10A3A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8E78D1-9708-584B-B329-B62507F128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4EC63-3DB6-7D43-81E2-DE75A5D74C45}"/>
              </a:ext>
            </a:extLst>
          </p:cNvPr>
          <p:cNvSpPr>
            <a:spLocks noGrp="1"/>
          </p:cNvSpPr>
          <p:nvPr>
            <p:ph type="dt" sz="half" idx="10"/>
          </p:nvPr>
        </p:nvSpPr>
        <p:spPr/>
        <p:txBody>
          <a:bodyPr/>
          <a:lstStyle/>
          <a:p>
            <a:fld id="{168388CC-078C-364C-99DA-88CAFC0F48AE}" type="datetimeFigureOut">
              <a:rPr lang="en-US" smtClean="0"/>
              <a:t>7/16/24</a:t>
            </a:fld>
            <a:endParaRPr lang="en-US" dirty="0"/>
          </a:p>
        </p:txBody>
      </p:sp>
      <p:sp>
        <p:nvSpPr>
          <p:cNvPr id="5" name="Footer Placeholder 4">
            <a:extLst>
              <a:ext uri="{FF2B5EF4-FFF2-40B4-BE49-F238E27FC236}">
                <a16:creationId xmlns:a16="http://schemas.microsoft.com/office/drawing/2014/main" id="{0FEA993B-A3B0-C24A-9863-9FCA8C981E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CDD6B1-B9DC-764E-BAEB-50E7D6701F46}"/>
              </a:ext>
            </a:extLst>
          </p:cNvPr>
          <p:cNvSpPr>
            <a:spLocks noGrp="1"/>
          </p:cNvSpPr>
          <p:nvPr>
            <p:ph type="sldNum" sz="quarter" idx="12"/>
          </p:nvPr>
        </p:nvSpPr>
        <p:spPr/>
        <p:txBody>
          <a:bodyPr/>
          <a:lstStyle/>
          <a:p>
            <a:fld id="{B22653DD-7431-224F-9BFD-837337536351}" type="slidenum">
              <a:rPr lang="en-US" smtClean="0"/>
              <a:t>‹#›</a:t>
            </a:fld>
            <a:endParaRPr lang="en-US" dirty="0"/>
          </a:p>
        </p:txBody>
      </p:sp>
    </p:spTree>
    <p:extLst>
      <p:ext uri="{BB962C8B-B14F-4D97-AF65-F5344CB8AC3E}">
        <p14:creationId xmlns:p14="http://schemas.microsoft.com/office/powerpoint/2010/main" val="2822629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7C8F5-60DB-4473-9DFD-65746C43DCEA}"/>
              </a:ext>
            </a:extLst>
          </p:cNvPr>
          <p:cNvSpPr>
            <a:spLocks noGrp="1"/>
          </p:cNvSpPr>
          <p:nvPr>
            <p:ph type="title"/>
          </p:nvPr>
        </p:nvSpPr>
        <p:spPr/>
        <p:txBody>
          <a:bodyPr/>
          <a:lstStyle/>
          <a:p>
            <a:r>
              <a:rPr lang="en-US"/>
              <a:t>Click to edit Master title style</a:t>
            </a:r>
          </a:p>
        </p:txBody>
      </p:sp>
      <p:sp>
        <p:nvSpPr>
          <p:cNvPr id="4" name="Textplatzhalter 3"/>
          <p:cNvSpPr>
            <a:spLocks noGrp="1"/>
          </p:cNvSpPr>
          <p:nvPr>
            <p:ph type="body" sz="quarter" idx="10"/>
          </p:nvPr>
        </p:nvSpPr>
        <p:spPr>
          <a:xfrm>
            <a:off x="1279525" y="1863725"/>
            <a:ext cx="549275" cy="252413"/>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01494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8808722" y="1081908"/>
            <a:ext cx="3383279" cy="5776093"/>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7" name="Text Placeholder 3"/>
          <p:cNvSpPr>
            <a:spLocks noGrp="1"/>
          </p:cNvSpPr>
          <p:nvPr>
            <p:ph type="body" sz="quarter" idx="14" hasCustomPrompt="1"/>
          </p:nvPr>
        </p:nvSpPr>
        <p:spPr>
          <a:xfrm>
            <a:off x="2" y="6543317"/>
            <a:ext cx="8808719" cy="314684"/>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9"/>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537088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Slide with ASCO Abstr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84DF-B10E-4547-8B06-A31562ABBB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3891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1_Title Only_showfi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BFF6DC-B3F2-204D-F831-99E8AE2033BF}"/>
              </a:ext>
            </a:extLst>
          </p:cNvPr>
          <p:cNvSpPr>
            <a:spLocks noGrp="1"/>
          </p:cNvSpPr>
          <p:nvPr>
            <p:ph type="title"/>
          </p:nvPr>
        </p:nvSpPr>
        <p:spPr>
          <a:xfrm>
            <a:off x="416827" y="178762"/>
            <a:ext cx="11343376" cy="838799"/>
          </a:xfrm>
        </p:spPr>
        <p:txBody>
          <a:bodyPr anchor="b"/>
          <a:lstStyle>
            <a:lvl1pPr algn="l">
              <a:defRPr sz="2400" b="1">
                <a:solidFill>
                  <a:schemeClr val="bg1"/>
                </a:solidFill>
                <a:latin typeface="Roche Sans Medium Medium" panose="020B0604030201040101" pitchFamily="34" charset="0"/>
              </a:defRPr>
            </a:lvl1pPr>
          </a:lstStyle>
          <a:p>
            <a:r>
              <a:rPr lang="en-US"/>
              <a:t>Click to edit Master title style</a:t>
            </a:r>
            <a:endParaRPr lang="en-GB"/>
          </a:p>
        </p:txBody>
      </p:sp>
      <p:sp>
        <p:nvSpPr>
          <p:cNvPr id="4" name="Text Placeholder 9">
            <a:extLst>
              <a:ext uri="{FF2B5EF4-FFF2-40B4-BE49-F238E27FC236}">
                <a16:creationId xmlns:a16="http://schemas.microsoft.com/office/drawing/2014/main" id="{11C00F42-4922-B06D-55E5-38891A8D10E6}"/>
              </a:ext>
            </a:extLst>
          </p:cNvPr>
          <p:cNvSpPr>
            <a:spLocks noGrp="1"/>
          </p:cNvSpPr>
          <p:nvPr>
            <p:ph type="body" sz="quarter" idx="20" hasCustomPrompt="1"/>
          </p:nvPr>
        </p:nvSpPr>
        <p:spPr>
          <a:xfrm>
            <a:off x="416827" y="6680774"/>
            <a:ext cx="11343376" cy="113877"/>
          </a:xfrm>
        </p:spPr>
        <p:txBody>
          <a:bodyPr wrap="square" tIns="0" bIns="0" anchor="b">
            <a:spAutoFit/>
          </a:bodyPr>
          <a:lstStyle>
            <a:lvl1pPr marL="0" indent="0" algn="l">
              <a:lnSpc>
                <a:spcPct val="90000"/>
              </a:lnSpc>
              <a:spcBef>
                <a:spcPts val="0"/>
              </a:spcBef>
              <a:buNone/>
              <a:defRPr sz="800">
                <a:latin typeface="Roche Sans Light Light" panose="020B0304030201040101" pitchFamily="34" charset="0"/>
              </a:defRPr>
            </a:lvl1pPr>
            <a:lvl2pPr algn="r">
              <a:defRPr/>
            </a:lvl2pPr>
            <a:lvl3pPr algn="r">
              <a:defRPr/>
            </a:lvl3pPr>
            <a:lvl4pPr algn="r">
              <a:defRPr/>
            </a:lvl4pPr>
            <a:lvl5pPr algn="r">
              <a:defRPr/>
            </a:lvl5pPr>
          </a:lstStyle>
          <a:p>
            <a:pPr lvl="0"/>
            <a:r>
              <a:rPr lang="en-GB"/>
              <a:t>Click to add footnote</a:t>
            </a:r>
          </a:p>
        </p:txBody>
      </p:sp>
    </p:spTree>
    <p:extLst>
      <p:ext uri="{BB962C8B-B14F-4D97-AF65-F5344CB8AC3E}">
        <p14:creationId xmlns:p14="http://schemas.microsoft.com/office/powerpoint/2010/main" val="2710614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p:extLst>
    <p:ext uri="{DCECCB84-F9BA-43D5-87BE-67443E8EF086}">
      <p15:sldGuideLst xmlns:p15="http://schemas.microsoft.com/office/powerpoint/2012/main">
        <p15:guide id="1" orient="horz" pos="91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dirty="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dirty="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70" marR="0" lvl="0" indent="-304784"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50"/>
            <a:ext cx="3201037" cy="240833"/>
          </a:xfrm>
          <a:prstGeom prst="rect">
            <a:avLst/>
          </a:prstGeom>
          <a:noFill/>
          <a:ln>
            <a:noFill/>
          </a:ln>
        </p:spPr>
        <p:txBody>
          <a:bodyPr spcFirstLastPara="1" vert="horz" wrap="square" lIns="0" tIns="0" rIns="0" bIns="0" anchor="ctr" anchorCtr="0">
            <a:spAutoFit/>
          </a:bodyPr>
          <a:lstStyle>
            <a:lvl1pPr marL="609570" marR="0" lvl="0" indent="-304784"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8367" y="6225716"/>
            <a:ext cx="1659092" cy="333781"/>
          </a:xfrm>
          <a:prstGeom prst="rect">
            <a:avLst/>
          </a:prstGeom>
        </p:spPr>
      </p:pic>
    </p:spTree>
    <p:extLst>
      <p:ext uri="{BB962C8B-B14F-4D97-AF65-F5344CB8AC3E}">
        <p14:creationId xmlns:p14="http://schemas.microsoft.com/office/powerpoint/2010/main" val="419736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dirty="0"/>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50" y="6356349"/>
            <a:ext cx="9628095" cy="501651"/>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a:t>References/Footnotes/Abbreviations</a:t>
            </a:r>
          </a:p>
        </p:txBody>
      </p:sp>
    </p:spTree>
    <p:extLst>
      <p:ext uri="{BB962C8B-B14F-4D97-AF65-F5344CB8AC3E}">
        <p14:creationId xmlns:p14="http://schemas.microsoft.com/office/powerpoint/2010/main" val="446192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itle, Subtitle and Source">
    <p:spTree>
      <p:nvGrpSpPr>
        <p:cNvPr id="1" name=""/>
        <p:cNvGrpSpPr/>
        <p:nvPr/>
      </p:nvGrpSpPr>
      <p:grpSpPr>
        <a:xfrm>
          <a:off x="0" y="0"/>
          <a:ext cx="0" cy="0"/>
          <a:chOff x="0" y="0"/>
          <a:chExt cx="0" cy="0"/>
        </a:xfrm>
      </p:grpSpPr>
      <p:sp>
        <p:nvSpPr>
          <p:cNvPr id="9" name="Text Placeholder 2"/>
          <p:cNvSpPr>
            <a:spLocks noGrp="1"/>
          </p:cNvSpPr>
          <p:nvPr>
            <p:ph type="body" sz="quarter" idx="16" hasCustomPrompt="1"/>
          </p:nvPr>
        </p:nvSpPr>
        <p:spPr bwMode="gray">
          <a:xfrm>
            <a:off x="448174" y="5806440"/>
            <a:ext cx="11295783" cy="347472"/>
          </a:xfrm>
        </p:spPr>
        <p:txBody>
          <a:bodyPr lIns="0" tIns="0" rIns="0" bIns="0" anchor="b"/>
          <a:lstStyle>
            <a:lvl1pPr marL="228594" indent="-228594" algn="l" defTabSz="914377" rtl="0" eaLnBrk="1" latinLnBrk="0" hangingPunct="1">
              <a:lnSpc>
                <a:spcPct val="85000"/>
              </a:lnSpc>
              <a:spcBef>
                <a:spcPts val="200"/>
              </a:spcBef>
              <a:buClr>
                <a:schemeClr val="accent2"/>
              </a:buClr>
              <a:buSzPct val="85000"/>
              <a:buFont typeface="Arial" pitchFamily="34" charset="0"/>
              <a:buNone/>
              <a:tabLst>
                <a:tab pos="174621" algn="r"/>
                <a:tab pos="228594" algn="l"/>
              </a:tabLst>
              <a:defRPr lang="en-US" sz="800" kern="1200" dirty="0">
                <a:solidFill>
                  <a:srgbClr val="A1AAB1"/>
                </a:solidFill>
                <a:latin typeface="+mn-lt"/>
                <a:ea typeface="+mn-ea"/>
                <a:cs typeface="Arial" pitchFamily="34" charset="0"/>
              </a:defRPr>
            </a:lvl1pPr>
          </a:lstStyle>
          <a:p>
            <a:pPr lvl="0"/>
            <a:r>
              <a:rPr lang="en-US"/>
              <a:t>Click to edit source</a:t>
            </a:r>
          </a:p>
        </p:txBody>
      </p:sp>
      <p:sp>
        <p:nvSpPr>
          <p:cNvPr id="2" name="Title 1"/>
          <p:cNvSpPr>
            <a:spLocks noGrp="1"/>
          </p:cNvSpPr>
          <p:nvPr>
            <p:ph type="title"/>
          </p:nvPr>
        </p:nvSpPr>
        <p:spPr bwMode="gray"/>
        <p:txBody>
          <a:bodyPr/>
          <a:lstStyle/>
          <a:p>
            <a:r>
              <a:rPr lang="en-US"/>
              <a:t>Click to edit Master title style</a:t>
            </a:r>
          </a:p>
        </p:txBody>
      </p:sp>
      <p:sp>
        <p:nvSpPr>
          <p:cNvPr id="6" name="Text Placeholder 5">
            <a:extLst>
              <a:ext uri="{FF2B5EF4-FFF2-40B4-BE49-F238E27FC236}">
                <a16:creationId xmlns:a16="http://schemas.microsoft.com/office/drawing/2014/main" id="{29F4B20F-8B16-4CA5-8944-B5C611C7B971}"/>
              </a:ext>
            </a:extLst>
          </p:cNvPr>
          <p:cNvSpPr>
            <a:spLocks noGrp="1"/>
          </p:cNvSpPr>
          <p:nvPr>
            <p:ph type="body" sz="quarter" idx="17"/>
          </p:nvPr>
        </p:nvSpPr>
        <p:spPr>
          <a:xfrm>
            <a:off x="444616" y="1574801"/>
            <a:ext cx="11318648" cy="407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067971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560">
          <p15:clr>
            <a:srgbClr val="FBAE40"/>
          </p15:clr>
        </p15:guide>
        <p15:guide id="2" pos="280">
          <p15:clr>
            <a:srgbClr val="FBAE40"/>
          </p15:clr>
        </p15:guide>
        <p15:guide id="3" pos="7408">
          <p15:clr>
            <a:srgbClr val="FBAE40"/>
          </p15:clr>
        </p15:guide>
        <p15:guide id="4" orient="horz" pos="856">
          <p15:clr>
            <a:srgbClr val="FBAE40"/>
          </p15:clr>
        </p15:guide>
        <p15:guide id="5" orient="horz" pos="992">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DS AZ_Title (one line) No Content">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397565" y="231269"/>
            <a:ext cx="11616636" cy="461665"/>
          </a:xfrm>
          <a:prstGeom prst="rect">
            <a:avLst/>
          </a:prstGeom>
        </p:spPr>
        <p:txBody>
          <a:bodyPr vert="horz" wrap="square" lIns="91440">
            <a:spAutoFit/>
          </a:bodyPr>
          <a:lstStyle>
            <a:lvl1pPr algn="l">
              <a:defRPr sz="2400" b="1" baseline="0">
                <a:solidFill>
                  <a:schemeClr val="accent1"/>
                </a:solidFill>
                <a:latin typeface="Arial" pitchFamily="34" charset="0"/>
                <a:cs typeface="Arial" pitchFamily="34" charset="0"/>
              </a:defRPr>
            </a:lvl1pPr>
          </a:lstStyle>
          <a:p>
            <a:r>
              <a:rPr lang="en-GB" noProof="0"/>
              <a:t>Click to add slide title</a:t>
            </a:r>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447440"/>
            <a:ext cx="3413760" cy="12192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solidFill>
                <a:schemeClr val="accent3">
                  <a:lumMod val="75000"/>
                </a:schemeClr>
              </a:solidFill>
            </a:endParaRPr>
          </a:p>
        </p:txBody>
      </p:sp>
      <p:sp>
        <p:nvSpPr>
          <p:cNvPr id="8" name="Text Placeholder 9"/>
          <p:cNvSpPr>
            <a:spLocks noGrp="1"/>
          </p:cNvSpPr>
          <p:nvPr>
            <p:ph type="body" sz="quarter" idx="12" hasCustomPrompt="1"/>
          </p:nvPr>
        </p:nvSpPr>
        <p:spPr>
          <a:xfrm>
            <a:off x="397565" y="6125313"/>
            <a:ext cx="11616636" cy="200055"/>
          </a:xfrm>
          <a:prstGeom prst="rect">
            <a:avLst/>
          </a:prstGeom>
        </p:spPr>
        <p:txBody>
          <a:bodyPr wrap="square" anchor="b" anchorCtr="0">
            <a:spAutoFit/>
          </a:bodyPr>
          <a:lstStyle>
            <a:lvl1pPr marL="0" indent="0">
              <a:spcBef>
                <a:spcPts val="0"/>
              </a:spcBef>
              <a:buNone/>
              <a:defRPr sz="700">
                <a:solidFill>
                  <a:schemeClr val="accent1"/>
                </a:solidFill>
              </a:defRPr>
            </a:lvl1pPr>
            <a:lvl2pPr marL="0" indent="0">
              <a:spcBef>
                <a:spcPts val="0"/>
              </a:spcBef>
              <a:buNone/>
              <a:defRPr sz="933"/>
            </a:lvl2pPr>
            <a:lvl3pPr marL="0" indent="0">
              <a:spcBef>
                <a:spcPts val="0"/>
              </a:spcBef>
              <a:buNone/>
              <a:defRPr sz="933"/>
            </a:lvl3pPr>
            <a:lvl4pPr marL="0" indent="0">
              <a:spcBef>
                <a:spcPts val="0"/>
              </a:spcBef>
              <a:buNone/>
              <a:defRPr sz="933"/>
            </a:lvl4pPr>
            <a:lvl5pPr marL="0" indent="0">
              <a:spcBef>
                <a:spcPts val="0"/>
              </a:spcBef>
              <a:buNone/>
              <a:defRPr sz="933"/>
            </a:lvl5pPr>
          </a:lstStyle>
          <a:p>
            <a:pPr lvl="0"/>
            <a:r>
              <a:rPr lang="en-US"/>
              <a:t>References. 7 pt.</a:t>
            </a:r>
          </a:p>
        </p:txBody>
      </p:sp>
      <p:pic>
        <p:nvPicPr>
          <p:cNvPr id="9" name="Picture 8" descr="DSI-AZ-hor-COLOR.png">
            <a:extLst>
              <a:ext uri="{FF2B5EF4-FFF2-40B4-BE49-F238E27FC236}">
                <a16:creationId xmlns:a16="http://schemas.microsoft.com/office/drawing/2014/main" id="{C9D52CBE-82A0-4FC9-9901-F5CA94FAC1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223878"/>
            <a:ext cx="3439107" cy="684000"/>
          </a:xfrm>
          <a:prstGeom prst="rect">
            <a:avLst/>
          </a:prstGeom>
        </p:spPr>
      </p:pic>
    </p:spTree>
    <p:extLst>
      <p:ext uri="{BB962C8B-B14F-4D97-AF65-F5344CB8AC3E}">
        <p14:creationId xmlns:p14="http://schemas.microsoft.com/office/powerpoint/2010/main" val="3878216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756">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DS AZ_Title and Text">
    <p:spTree>
      <p:nvGrpSpPr>
        <p:cNvPr id="1" name=""/>
        <p:cNvGrpSpPr/>
        <p:nvPr/>
      </p:nvGrpSpPr>
      <p:grpSpPr>
        <a:xfrm>
          <a:off x="0" y="0"/>
          <a:ext cx="0" cy="0"/>
          <a:chOff x="0" y="0"/>
          <a:chExt cx="0" cy="0"/>
        </a:xfrm>
      </p:grpSpPr>
      <p:grpSp>
        <p:nvGrpSpPr>
          <p:cNvPr id="3" name="グループ化 2"/>
          <p:cNvGrpSpPr/>
          <p:nvPr userDrawn="1"/>
        </p:nvGrpSpPr>
        <p:grpSpPr>
          <a:xfrm>
            <a:off x="297161" y="6394731"/>
            <a:ext cx="2835289" cy="452445"/>
            <a:chOff x="222870" y="4796048"/>
            <a:chExt cx="2126467" cy="339334"/>
          </a:xfrm>
        </p:grpSpPr>
        <p:pic>
          <p:nvPicPr>
            <p:cNvPr id="12" name="図 11"/>
            <p:cNvPicPr>
              <a:picLocks noChangeAspect="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2870" y="4826863"/>
              <a:ext cx="1070124" cy="308519"/>
            </a:xfrm>
            <a:prstGeom prst="rect">
              <a:avLst/>
            </a:prstGeom>
          </p:spPr>
        </p:pic>
        <p:pic>
          <p:nvPicPr>
            <p:cNvPr id="17" name="Picture 29">
              <a:extLst>
                <a:ext uri="{FF2B5EF4-FFF2-40B4-BE49-F238E27FC236}">
                  <a16:creationId xmlns:a16="http://schemas.microsoft.com/office/drawing/2014/main" id="{75B88068-886C-4F98-B86E-1EE77AAE9D9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41792" y="4796048"/>
              <a:ext cx="907545" cy="243373"/>
            </a:xfrm>
            <a:prstGeom prst="rect">
              <a:avLst/>
            </a:prstGeom>
          </p:spPr>
        </p:pic>
        <p:cxnSp>
          <p:nvCxnSpPr>
            <p:cNvPr id="18" name="Straight Connector 30">
              <a:extLst>
                <a:ext uri="{FF2B5EF4-FFF2-40B4-BE49-F238E27FC236}">
                  <a16:creationId xmlns:a16="http://schemas.microsoft.com/office/drawing/2014/main" id="{97B4F557-9642-41D8-B55F-61B3851CE587}"/>
                </a:ext>
              </a:extLst>
            </p:cNvPr>
            <p:cNvCxnSpPr/>
            <p:nvPr userDrawn="1"/>
          </p:nvCxnSpPr>
          <p:spPr>
            <a:xfrm>
              <a:off x="1336227" y="4899076"/>
              <a:ext cx="0" cy="16342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4" name="Title 8"/>
          <p:cNvSpPr>
            <a:spLocks noGrp="1"/>
          </p:cNvSpPr>
          <p:nvPr userDrawn="1">
            <p:ph type="title" hasCustomPrompt="1"/>
          </p:nvPr>
        </p:nvSpPr>
        <p:spPr>
          <a:xfrm>
            <a:off x="406399" y="192000"/>
            <a:ext cx="11366500" cy="672000"/>
          </a:xfrm>
          <a:prstGeom prst="rect">
            <a:avLst/>
          </a:prstGeom>
        </p:spPr>
        <p:txBody>
          <a:bodyPr vert="horz" lIns="0"/>
          <a:lstStyle>
            <a:lvl1pPr algn="l">
              <a:defRPr sz="3733" b="1" baseline="0">
                <a:solidFill>
                  <a:schemeClr val="tx2"/>
                </a:solidFill>
                <a:latin typeface="Arial" pitchFamily="34" charset="0"/>
                <a:cs typeface="Arial" pitchFamily="34" charset="0"/>
              </a:defRPr>
            </a:lvl1pPr>
          </a:lstStyle>
          <a:p>
            <a:r>
              <a:rPr lang="en-GB" noProof="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userDrawn="1">
            <p:ph type="sldNum" sz="quarter" idx="10"/>
          </p:nvPr>
        </p:nvSpPr>
        <p:spPr>
          <a:xfrm>
            <a:off x="11244900" y="6527800"/>
            <a:ext cx="528000" cy="201339"/>
          </a:xfrm>
        </p:spPr>
        <p:txBody>
          <a:bodyPr/>
          <a:lstStyle/>
          <a:p>
            <a:fld id="{3C4F54F3-C349-4609-AFEE-01462D5C7942}" type="slidenum">
              <a:rPr lang="en-GB" smtClean="0"/>
              <a:pPr/>
              <a:t>‹#›</a:t>
            </a:fld>
            <a:endParaRPr lang="en-GB" dirty="0"/>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Text Placeholder 7">
            <a:extLst>
              <a:ext uri="{FF2B5EF4-FFF2-40B4-BE49-F238E27FC236}">
                <a16:creationId xmlns:a16="http://schemas.microsoft.com/office/drawing/2014/main" id="{B12EC8AA-523E-4C27-980C-E290647A9431}"/>
              </a:ext>
            </a:extLst>
          </p:cNvPr>
          <p:cNvSpPr>
            <a:spLocks noGrp="1"/>
          </p:cNvSpPr>
          <p:nvPr userDrawn="1">
            <p:ph type="body" sz="quarter" idx="11" hasCustomPrompt="1"/>
          </p:nvPr>
        </p:nvSpPr>
        <p:spPr>
          <a:xfrm>
            <a:off x="406401" y="1600201"/>
            <a:ext cx="11366500" cy="4552951"/>
          </a:xfrm>
          <a:prstGeom prst="rect">
            <a:avLst/>
          </a:prstGeom>
        </p:spPr>
        <p:txBody>
          <a:bodyPr lIns="0"/>
          <a:lstStyle>
            <a:lvl1pPr marL="0" indent="0">
              <a:buFont typeface="Arial" panose="020B0604020202020204" pitchFamily="34" charset="0"/>
              <a:buNone/>
              <a:defRPr sz="3733">
                <a:solidFill>
                  <a:schemeClr val="tx2"/>
                </a:solidFill>
              </a:defRPr>
            </a:lvl1pPr>
            <a:lvl2pPr marL="304792" indent="-304792">
              <a:buClr>
                <a:schemeClr val="accent3"/>
              </a:buClr>
              <a:buFont typeface="Arial" panose="020B0604020202020204" pitchFamily="34" charset="0"/>
              <a:buChar char="•"/>
              <a:defRPr sz="3200">
                <a:solidFill>
                  <a:schemeClr val="tx2"/>
                </a:solidFill>
              </a:defRPr>
            </a:lvl2pPr>
            <a:lvl3pPr marL="609585" indent="-304792">
              <a:buClr>
                <a:schemeClr val="accent3"/>
              </a:buClr>
              <a:buFont typeface="Arial" panose="020B0604020202020204" pitchFamily="34" charset="0"/>
              <a:buChar char="–"/>
              <a:defRPr sz="2667">
                <a:solidFill>
                  <a:schemeClr val="tx2"/>
                </a:solidFill>
              </a:defRPr>
            </a:lvl3pPr>
            <a:lvl4pPr marL="914377" indent="-304792">
              <a:buClr>
                <a:schemeClr val="accent3"/>
              </a:buClr>
              <a:buFont typeface="Arial" panose="020B0604020202020204" pitchFamily="34" charset="0"/>
              <a:buChar char="•"/>
              <a:defRPr sz="2400">
                <a:solidFill>
                  <a:schemeClr val="tx2"/>
                </a:solidFill>
              </a:defRPr>
            </a:lvl4pPr>
            <a:lvl5pPr marL="1219170" indent="-304792">
              <a:buClr>
                <a:schemeClr val="accent3"/>
              </a:buClr>
              <a:buFont typeface="Arial" panose="020B0604020202020204" pitchFamily="34" charset="0"/>
              <a:buChar char="–"/>
              <a:defRPr sz="2400">
                <a:solidFill>
                  <a:schemeClr val="tx2"/>
                </a:solidFill>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4767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75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2DD4B-BBCF-AC44-B07B-3E667A7B7D15}"/>
              </a:ext>
            </a:extLst>
          </p:cNvPr>
          <p:cNvSpPr>
            <a:spLocks noGrp="1"/>
          </p:cNvSpPr>
          <p:nvPr>
            <p:ph type="title"/>
          </p:nvPr>
        </p:nvSpPr>
        <p:spPr>
          <a:xfrm>
            <a:off x="365760" y="182880"/>
            <a:ext cx="9504381" cy="7924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7A0088C-FC72-654C-9D9A-8E4951550403}"/>
              </a:ext>
            </a:extLst>
          </p:cNvPr>
          <p:cNvSpPr>
            <a:spLocks noGrp="1"/>
          </p:cNvSpPr>
          <p:nvPr>
            <p:ph idx="1"/>
          </p:nvPr>
        </p:nvSpPr>
        <p:spPr>
          <a:xfrm>
            <a:off x="365761" y="1246095"/>
            <a:ext cx="11553191" cy="4746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a:extLst>
              <a:ext uri="{FF2B5EF4-FFF2-40B4-BE49-F238E27FC236}">
                <a16:creationId xmlns:a16="http://schemas.microsoft.com/office/drawing/2014/main" id="{E7DB42CA-F630-40FE-AB31-0F8577D4D492}"/>
              </a:ext>
            </a:extLst>
          </p:cNvPr>
          <p:cNvSpPr>
            <a:spLocks noGrp="1"/>
          </p:cNvSpPr>
          <p:nvPr>
            <p:ph sz="quarter" idx="10"/>
          </p:nvPr>
        </p:nvSpPr>
        <p:spPr>
          <a:xfrm>
            <a:off x="215902" y="5992566"/>
            <a:ext cx="11785599" cy="271463"/>
          </a:xfrm>
        </p:spPr>
        <p:txBody>
          <a:bodyPr bIns="0" anchor="b"/>
          <a:lstStyle>
            <a:lvl1pPr marL="0" indent="0">
              <a:spcBef>
                <a:spcPts val="0"/>
              </a:spcBef>
              <a:buNone/>
              <a:defRPr sz="800">
                <a:solidFill>
                  <a:schemeClr val="tx1"/>
                </a:solidFill>
              </a:defRPr>
            </a:lvl1pPr>
            <a:lvl2pPr>
              <a:defRPr sz="900"/>
            </a:lvl2pPr>
            <a:lvl3pPr>
              <a:defRPr sz="900"/>
            </a:lvl3pPr>
            <a:lvl4pPr>
              <a:defRPr sz="900"/>
            </a:lvl4pPr>
            <a:lvl5pPr>
              <a:defRPr sz="900"/>
            </a:lvl5pPr>
          </a:lstStyle>
          <a:p>
            <a:pPr lvl="0"/>
            <a:r>
              <a:rPr lang="en-US"/>
              <a:t>Click to edit Master text styles</a:t>
            </a:r>
          </a:p>
        </p:txBody>
      </p:sp>
      <p:sp>
        <p:nvSpPr>
          <p:cNvPr id="5" name="Rectangle 4">
            <a:extLst>
              <a:ext uri="{FF2B5EF4-FFF2-40B4-BE49-F238E27FC236}">
                <a16:creationId xmlns:a16="http://schemas.microsoft.com/office/drawing/2014/main" id="{D5AB8C6F-5477-44EE-96AF-8C9E021A48DB}"/>
              </a:ext>
            </a:extLst>
          </p:cNvPr>
          <p:cNvSpPr/>
          <p:nvPr userDrawn="1"/>
        </p:nvSpPr>
        <p:spPr>
          <a:xfrm>
            <a:off x="11918951" y="6585440"/>
            <a:ext cx="196361" cy="237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3AD5C51-72FB-945E-6A24-6FC7B5B62EF3}"/>
              </a:ext>
            </a:extLst>
          </p:cNvPr>
          <p:cNvSpPr txBox="1"/>
          <p:nvPr userDrawn="1"/>
        </p:nvSpPr>
        <p:spPr>
          <a:xfrm>
            <a:off x="11518361" y="6589481"/>
            <a:ext cx="661481" cy="246221"/>
          </a:xfrm>
          <a:prstGeom prst="rect">
            <a:avLst/>
          </a:prstGeom>
          <a:noFill/>
        </p:spPr>
        <p:txBody>
          <a:bodyPr wrap="square" rtlCol="0">
            <a:spAutoFit/>
          </a:bodyPr>
          <a:lstStyle/>
          <a:p>
            <a:pPr algn="r"/>
            <a:fld id="{BE208887-CFD3-4A90-B034-4D5C4E8F4C41}" type="slidenum">
              <a:rPr lang="en-US" sz="1000" b="1" smtClean="0"/>
              <a:pPr algn="r"/>
              <a:t>‹#›</a:t>
            </a:fld>
            <a:endParaRPr lang="en-US" sz="1000" b="1" dirty="0"/>
          </a:p>
        </p:txBody>
      </p:sp>
    </p:spTree>
    <p:extLst>
      <p:ext uri="{BB962C8B-B14F-4D97-AF65-F5344CB8AC3E}">
        <p14:creationId xmlns:p14="http://schemas.microsoft.com/office/powerpoint/2010/main" val="3664159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Divider Slide Mulberry">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2412817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E58BBF-42E4-AD4E-97E2-21A7C6F7A4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226" y="3574"/>
            <a:ext cx="12188947" cy="6856282"/>
          </a:xfrm>
          <a:prstGeom prst="rect">
            <a:avLst/>
          </a:prstGeom>
        </p:spPr>
      </p:pic>
      <p:sp>
        <p:nvSpPr>
          <p:cNvPr id="2" name="Title 1">
            <a:extLst>
              <a:ext uri="{FF2B5EF4-FFF2-40B4-BE49-F238E27FC236}">
                <a16:creationId xmlns:a16="http://schemas.microsoft.com/office/drawing/2014/main" id="{A49A1D7F-42E5-744A-B105-2EE2F92CCCE3}"/>
              </a:ext>
            </a:extLst>
          </p:cNvPr>
          <p:cNvSpPr>
            <a:spLocks noGrp="1"/>
          </p:cNvSpPr>
          <p:nvPr>
            <p:ph type="title"/>
          </p:nvPr>
        </p:nvSpPr>
        <p:spPr>
          <a:xfrm>
            <a:off x="6178374" y="2282686"/>
            <a:ext cx="5342205" cy="2380327"/>
          </a:xfrm>
        </p:spPr>
        <p:txBody>
          <a:bodyPr anchor="b">
            <a:normAutofit/>
          </a:bodyPr>
          <a:lstStyle>
            <a:lvl1pPr>
              <a:defRPr sz="4800">
                <a:solidFill>
                  <a:schemeClr val="bg1"/>
                </a:solidFill>
                <a:effectLst/>
              </a:defRPr>
            </a:lvl1pPr>
          </a:lstStyle>
          <a:p>
            <a:r>
              <a:rPr lang="en-US" dirty="0"/>
              <a:t>Click to edit Master title style</a:t>
            </a:r>
          </a:p>
        </p:txBody>
      </p:sp>
      <p:sp>
        <p:nvSpPr>
          <p:cNvPr id="3" name="Text Placeholder 2">
            <a:extLst>
              <a:ext uri="{FF2B5EF4-FFF2-40B4-BE49-F238E27FC236}">
                <a16:creationId xmlns:a16="http://schemas.microsoft.com/office/drawing/2014/main" id="{4671D49D-D782-6548-B199-80BAA995A843}"/>
              </a:ext>
            </a:extLst>
          </p:cNvPr>
          <p:cNvSpPr>
            <a:spLocks noGrp="1"/>
          </p:cNvSpPr>
          <p:nvPr>
            <p:ph type="body" idx="1" hasCustomPrompt="1"/>
          </p:nvPr>
        </p:nvSpPr>
        <p:spPr>
          <a:xfrm>
            <a:off x="6172024" y="4787255"/>
            <a:ext cx="5342205" cy="817973"/>
          </a:xfrm>
        </p:spPr>
        <p:txBody>
          <a:bodyPr lIns="0" tIns="0" rIns="0" bIns="0">
            <a:noAutofit/>
          </a:bodyPr>
          <a:lstStyle>
            <a:lvl1pPr marL="0" indent="0">
              <a:buNone/>
              <a:defRPr sz="2800" b="1">
                <a:solidFill>
                  <a:schemeClr val="accent5"/>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Rectangle 10">
            <a:extLst>
              <a:ext uri="{FF2B5EF4-FFF2-40B4-BE49-F238E27FC236}">
                <a16:creationId xmlns:a16="http://schemas.microsoft.com/office/drawing/2014/main" id="{B7B40B94-1307-5748-9202-1D25B40D24E2}"/>
              </a:ext>
            </a:extLst>
          </p:cNvPr>
          <p:cNvSpPr/>
          <p:nvPr userDrawn="1"/>
        </p:nvSpPr>
        <p:spPr>
          <a:xfrm>
            <a:off x="276120" y="6572154"/>
            <a:ext cx="2249334" cy="246221"/>
          </a:xfrm>
          <a:prstGeom prst="rect">
            <a:avLst/>
          </a:prstGeom>
        </p:spPr>
        <p:txBody>
          <a:bodyPr wrap="none">
            <a:spAutoFit/>
          </a:bodyPr>
          <a:lstStyle/>
          <a:p>
            <a:r>
              <a:rPr lang="en-US" sz="1000" i="1" dirty="0">
                <a:solidFill>
                  <a:schemeClr val="tx1"/>
                </a:solidFill>
              </a:rPr>
              <a:t>Confidential and for Internal Use Only.</a:t>
            </a:r>
          </a:p>
        </p:txBody>
      </p:sp>
    </p:spTree>
    <p:extLst>
      <p:ext uri="{BB962C8B-B14F-4D97-AF65-F5344CB8AC3E}">
        <p14:creationId xmlns:p14="http://schemas.microsoft.com/office/powerpoint/2010/main" val="726915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9F74A2C-1B7E-EA4D-A968-F7653CE6772E}"/>
              </a:ext>
            </a:extLst>
          </p:cNvPr>
          <p:cNvSpPr/>
          <p:nvPr userDrawn="1"/>
        </p:nvSpPr>
        <p:spPr>
          <a:xfrm>
            <a:off x="0" y="0"/>
            <a:ext cx="12185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5E58BBF-42E4-AD4E-97E2-21A7C6F7A4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3574"/>
            <a:ext cx="12188949" cy="6856284"/>
          </a:xfrm>
          <a:prstGeom prst="rect">
            <a:avLst/>
          </a:prstGeom>
        </p:spPr>
      </p:pic>
      <p:sp>
        <p:nvSpPr>
          <p:cNvPr id="2" name="Title 1">
            <a:extLst>
              <a:ext uri="{FF2B5EF4-FFF2-40B4-BE49-F238E27FC236}">
                <a16:creationId xmlns:a16="http://schemas.microsoft.com/office/drawing/2014/main" id="{A49A1D7F-42E5-744A-B105-2EE2F92CCCE3}"/>
              </a:ext>
            </a:extLst>
          </p:cNvPr>
          <p:cNvSpPr>
            <a:spLocks noGrp="1"/>
          </p:cNvSpPr>
          <p:nvPr>
            <p:ph type="title"/>
          </p:nvPr>
        </p:nvSpPr>
        <p:spPr>
          <a:xfrm>
            <a:off x="6579909" y="2840181"/>
            <a:ext cx="4873282" cy="1187167"/>
          </a:xfrm>
        </p:spPr>
        <p:txBody>
          <a:bodyPr anchor="ctr" anchorCtr="0">
            <a:normAutofit/>
          </a:bodyPr>
          <a:lstStyle>
            <a:lvl1pPr>
              <a:defRPr sz="4400">
                <a:solidFill>
                  <a:schemeClr val="accent4"/>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671D49D-D782-6548-B199-80BAA995A843}"/>
              </a:ext>
            </a:extLst>
          </p:cNvPr>
          <p:cNvSpPr>
            <a:spLocks noGrp="1"/>
          </p:cNvSpPr>
          <p:nvPr>
            <p:ph type="body" idx="1" hasCustomPrompt="1"/>
          </p:nvPr>
        </p:nvSpPr>
        <p:spPr>
          <a:xfrm>
            <a:off x="6573559" y="4151591"/>
            <a:ext cx="4873282" cy="817973"/>
          </a:xfrm>
        </p:spPr>
        <p:txBody>
          <a:bodyPr lIns="0" tIns="0" rIns="0" bIns="0">
            <a:no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Rectangle 10">
            <a:extLst>
              <a:ext uri="{FF2B5EF4-FFF2-40B4-BE49-F238E27FC236}">
                <a16:creationId xmlns:a16="http://schemas.microsoft.com/office/drawing/2014/main" id="{B7B40B94-1307-5748-9202-1D25B40D24E2}"/>
              </a:ext>
            </a:extLst>
          </p:cNvPr>
          <p:cNvSpPr/>
          <p:nvPr userDrawn="1"/>
        </p:nvSpPr>
        <p:spPr>
          <a:xfrm>
            <a:off x="276120" y="6572154"/>
            <a:ext cx="2249334" cy="246221"/>
          </a:xfrm>
          <a:prstGeom prst="rect">
            <a:avLst/>
          </a:prstGeom>
        </p:spPr>
        <p:txBody>
          <a:bodyPr wrap="none">
            <a:spAutoFit/>
          </a:bodyPr>
          <a:lstStyle/>
          <a:p>
            <a:r>
              <a:rPr lang="en-US" sz="1000" i="1" dirty="0">
                <a:solidFill>
                  <a:schemeClr val="bg1">
                    <a:lumMod val="95000"/>
                  </a:schemeClr>
                </a:solidFill>
              </a:rPr>
              <a:t>Confidential and for Internal Use Only.</a:t>
            </a:r>
          </a:p>
        </p:txBody>
      </p:sp>
    </p:spTree>
    <p:extLst>
      <p:ext uri="{BB962C8B-B14F-4D97-AF65-F5344CB8AC3E}">
        <p14:creationId xmlns:p14="http://schemas.microsoft.com/office/powerpoint/2010/main" val="398477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1" y="1365814"/>
            <a:ext cx="10746920" cy="4583574"/>
          </a:xfrm>
        </p:spPr>
        <p:txBody>
          <a:bodyPr wrap="square">
            <a:noAutofit/>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49087"/>
            <a:ext cx="6252218" cy="598841"/>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494629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1" y="1365814"/>
            <a:ext cx="10746920" cy="4583574"/>
          </a:xfrm>
        </p:spPr>
        <p:txBody>
          <a:bodyPr>
            <a:noAutofit/>
          </a:bodyPr>
          <a:lstStyle>
            <a:lvl1pPr marL="320040" indent="-320040">
              <a:spcBef>
                <a:spcPts val="1200"/>
              </a:spcBef>
              <a:buFont typeface="+mj-lt"/>
              <a:buAutoNum type="arabicPeriod"/>
              <a:defRPr>
                <a:solidFill>
                  <a:schemeClr val="accent2"/>
                </a:solidFill>
              </a:defRPr>
            </a:lvl1pPr>
            <a:lvl2pPr marL="822960" indent="-457200">
              <a:buFont typeface="+mj-lt"/>
              <a:buAutoNum type="arabicPeriod"/>
              <a:defRPr/>
            </a:lvl2pPr>
            <a:lvl3pPr marL="1280160" indent="-457200">
              <a:buFont typeface="+mj-lt"/>
              <a:buAutoNum type="arabicPeriod"/>
              <a:defRPr/>
            </a:lvl3pPr>
            <a:lvl4pPr marL="1623060" indent="-342900">
              <a:buFont typeface="+mj-lt"/>
              <a:buAutoNum type="arabicPeriod"/>
              <a:defRPr/>
            </a:lvl4pPr>
            <a:lvl5pPr marL="2080260" indent="-342900">
              <a:buFont typeface="+mj-lt"/>
              <a:buAutoNum type="arabicPeriod"/>
              <a:defRPr/>
            </a:lvl5pPr>
          </a:lstStyle>
          <a:p>
            <a:pPr lvl="0"/>
            <a:r>
              <a:rPr lang="en-US" dirty="0"/>
              <a:t>Edit Master text styles</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49087"/>
            <a:ext cx="6252218" cy="598841"/>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294924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2"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2" y="1364400"/>
            <a:ext cx="5275720" cy="4571721"/>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FC3C44D1-6018-C14B-AADC-3D4356627D72}"/>
              </a:ext>
            </a:extLst>
          </p:cNvPr>
          <p:cNvSpPr>
            <a:spLocks noGrp="1"/>
          </p:cNvSpPr>
          <p:nvPr>
            <p:ph idx="10" hasCustomPrompt="1"/>
          </p:nvPr>
        </p:nvSpPr>
        <p:spPr>
          <a:xfrm>
            <a:off x="6216368" y="1364400"/>
            <a:ext cx="5275720" cy="4571721"/>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5E3874B8-9CF3-B84C-966C-0EBDD5046885}"/>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7" name="Text Placeholder 4">
            <a:extLst>
              <a:ext uri="{FF2B5EF4-FFF2-40B4-BE49-F238E27FC236}">
                <a16:creationId xmlns:a16="http://schemas.microsoft.com/office/drawing/2014/main" id="{C656DBD9-166C-D14A-8B9D-37306A35850E}"/>
              </a:ext>
            </a:extLst>
          </p:cNvPr>
          <p:cNvSpPr>
            <a:spLocks noGrp="1"/>
          </p:cNvSpPr>
          <p:nvPr>
            <p:ph type="body" sz="quarter" idx="11"/>
          </p:nvPr>
        </p:nvSpPr>
        <p:spPr>
          <a:xfrm>
            <a:off x="699912" y="6180880"/>
            <a:ext cx="6292559" cy="567047"/>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4091846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Slide Number Placeholder 5">
            <a:extLst>
              <a:ext uri="{FF2B5EF4-FFF2-40B4-BE49-F238E27FC236}">
                <a16:creationId xmlns:a16="http://schemas.microsoft.com/office/drawing/2014/main" id="{E0A17520-171D-0642-9E2B-0F8E1436C9BB}"/>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F39B6D79-1C47-B44F-8CCD-365B5D26CC50}"/>
              </a:ext>
            </a:extLst>
          </p:cNvPr>
          <p:cNvSpPr>
            <a:spLocks noGrp="1"/>
          </p:cNvSpPr>
          <p:nvPr>
            <p:ph type="body" sz="quarter" idx="10"/>
          </p:nvPr>
        </p:nvSpPr>
        <p:spPr>
          <a:xfrm>
            <a:off x="699911" y="6192455"/>
            <a:ext cx="6285836" cy="555473"/>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627251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BB3F1E2-475A-E547-8906-62D3C9D67802}"/>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4" name="Text Placeholder 4">
            <a:extLst>
              <a:ext uri="{FF2B5EF4-FFF2-40B4-BE49-F238E27FC236}">
                <a16:creationId xmlns:a16="http://schemas.microsoft.com/office/drawing/2014/main" id="{CF9F025D-20F3-C94C-ADA6-B34FB44CED26}"/>
              </a:ext>
            </a:extLst>
          </p:cNvPr>
          <p:cNvSpPr>
            <a:spLocks noGrp="1"/>
          </p:cNvSpPr>
          <p:nvPr>
            <p:ph type="body" sz="quarter" idx="10"/>
          </p:nvPr>
        </p:nvSpPr>
        <p:spPr>
          <a:xfrm>
            <a:off x="717631" y="6157731"/>
            <a:ext cx="6247946" cy="590197"/>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704852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20FE9-DD45-2D47-CCEE-5A332C75D6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C58A9B-C1FA-1478-9ECE-7036B15930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B935D9-C321-527A-486F-84FDB8AE57D0}"/>
              </a:ext>
            </a:extLst>
          </p:cNvPr>
          <p:cNvSpPr>
            <a:spLocks noGrp="1"/>
          </p:cNvSpPr>
          <p:nvPr>
            <p:ph type="dt" sz="half" idx="10"/>
          </p:nvPr>
        </p:nvSpPr>
        <p:spPr/>
        <p:txBody>
          <a:bodyPr/>
          <a:lstStyle/>
          <a:p>
            <a:fld id="{8083FAC0-AF72-224F-8FD1-68999169D545}" type="datetimeFigureOut">
              <a:rPr lang="en-US" smtClean="0"/>
              <a:t>7/16/24</a:t>
            </a:fld>
            <a:endParaRPr lang="en-US" dirty="0"/>
          </a:p>
        </p:txBody>
      </p:sp>
      <p:sp>
        <p:nvSpPr>
          <p:cNvPr id="5" name="Footer Placeholder 4">
            <a:extLst>
              <a:ext uri="{FF2B5EF4-FFF2-40B4-BE49-F238E27FC236}">
                <a16:creationId xmlns:a16="http://schemas.microsoft.com/office/drawing/2014/main" id="{B3DFC69C-F73A-DE4F-25F2-52035CFB88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23DF97-7EF4-9E2D-C295-396A4EDD8B7A}"/>
              </a:ext>
            </a:extLst>
          </p:cNvPr>
          <p:cNvSpPr>
            <a:spLocks noGrp="1"/>
          </p:cNvSpPr>
          <p:nvPr>
            <p:ph type="sldNum" sz="quarter" idx="12"/>
          </p:nvPr>
        </p:nvSpPr>
        <p:spPr/>
        <p:txBody>
          <a:bodyPr/>
          <a:lstStyle/>
          <a:p>
            <a:fld id="{18A24599-43B9-6040-A0FE-7C46A60A0A75}" type="slidenum">
              <a:rPr lang="en-US" smtClean="0"/>
              <a:t>‹#›</a:t>
            </a:fld>
            <a:endParaRPr lang="en-US" dirty="0"/>
          </a:p>
        </p:txBody>
      </p:sp>
    </p:spTree>
    <p:extLst>
      <p:ext uri="{BB962C8B-B14F-4D97-AF65-F5344CB8AC3E}">
        <p14:creationId xmlns:p14="http://schemas.microsoft.com/office/powerpoint/2010/main" val="204874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F04224-6B3D-AFB0-682D-72BD0893A026}"/>
              </a:ext>
            </a:extLst>
          </p:cNvPr>
          <p:cNvSpPr>
            <a:spLocks noGrp="1"/>
          </p:cNvSpPr>
          <p:nvPr>
            <p:ph type="dt" sz="half" idx="10"/>
          </p:nvPr>
        </p:nvSpPr>
        <p:spPr/>
        <p:txBody>
          <a:bodyPr/>
          <a:lstStyle/>
          <a:p>
            <a:fld id="{8083FAC0-AF72-224F-8FD1-68999169D545}" type="datetimeFigureOut">
              <a:rPr lang="en-US" smtClean="0"/>
              <a:t>7/16/24</a:t>
            </a:fld>
            <a:endParaRPr lang="en-US" dirty="0"/>
          </a:p>
        </p:txBody>
      </p:sp>
      <p:sp>
        <p:nvSpPr>
          <p:cNvPr id="3" name="Footer Placeholder 2">
            <a:extLst>
              <a:ext uri="{FF2B5EF4-FFF2-40B4-BE49-F238E27FC236}">
                <a16:creationId xmlns:a16="http://schemas.microsoft.com/office/drawing/2014/main" id="{4467AD95-E78A-DBC1-82A8-153B5166E33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2BFB9DD-C9D6-3CE0-AD03-463B16B0986E}"/>
              </a:ext>
            </a:extLst>
          </p:cNvPr>
          <p:cNvSpPr>
            <a:spLocks noGrp="1"/>
          </p:cNvSpPr>
          <p:nvPr>
            <p:ph type="sldNum" sz="quarter" idx="12"/>
          </p:nvPr>
        </p:nvSpPr>
        <p:spPr/>
        <p:txBody>
          <a:bodyPr/>
          <a:lstStyle/>
          <a:p>
            <a:fld id="{18A24599-43B9-6040-A0FE-7C46A60A0A75}" type="slidenum">
              <a:rPr lang="en-US" smtClean="0"/>
              <a:t>‹#›</a:t>
            </a:fld>
            <a:endParaRPr lang="en-US" dirty="0"/>
          </a:p>
        </p:txBody>
      </p:sp>
    </p:spTree>
    <p:extLst>
      <p:ext uri="{BB962C8B-B14F-4D97-AF65-F5344CB8AC3E}">
        <p14:creationId xmlns:p14="http://schemas.microsoft.com/office/powerpoint/2010/main" val="393660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cSld name="Slide with ASCO Abstr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84DF-B10E-4547-8B06-A31562ABBB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118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2" y="110072"/>
            <a:ext cx="10792178" cy="11340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2" y="1468800"/>
            <a:ext cx="5275720" cy="4474361"/>
          </a:xfrm>
        </p:spPr>
        <p:txBody>
          <a:bodyPr>
            <a:noAutofit/>
          </a:bodyPr>
          <a:lstStyle>
            <a:lvl1pPr>
              <a:buFont typeface="+mj-lt"/>
              <a:buAutoNum type="arabicPeriod"/>
              <a:defRPr/>
            </a:lvl1pPr>
            <a:lvl2pPr>
              <a:buNone/>
              <a:defRPr/>
            </a:lvl2pPr>
          </a:lstStyle>
          <a:p>
            <a:pPr lvl="0"/>
            <a:r>
              <a:rPr lang="en-US" dirty="0"/>
              <a:t>Edit Master text styles</a:t>
            </a:r>
          </a:p>
        </p:txBody>
      </p:sp>
      <p:sp>
        <p:nvSpPr>
          <p:cNvPr id="5" name="Slide Number Placeholder 5">
            <a:extLst>
              <a:ext uri="{FF2B5EF4-FFF2-40B4-BE49-F238E27FC236}">
                <a16:creationId xmlns:a16="http://schemas.microsoft.com/office/drawing/2014/main" id="{5E3874B8-9CF3-B84C-966C-0EBDD5046885}"/>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rgbClr val="728592"/>
                </a:solidFill>
              </a:defRPr>
            </a:lvl1pPr>
          </a:lstStyle>
          <a:p>
            <a:fld id="{2DB2551F-0F36-184F-87EE-E0604C929E46}" type="slidenum">
              <a:rPr lang="en-US" smtClean="0"/>
              <a:pPr/>
              <a:t>‹#›</a:t>
            </a:fld>
            <a:endParaRPr lang="en-US" dirty="0"/>
          </a:p>
        </p:txBody>
      </p:sp>
      <p:sp>
        <p:nvSpPr>
          <p:cNvPr id="8" name="Text Placeholder 4">
            <a:extLst>
              <a:ext uri="{FF2B5EF4-FFF2-40B4-BE49-F238E27FC236}">
                <a16:creationId xmlns:a16="http://schemas.microsoft.com/office/drawing/2014/main" id="{A893098A-55C2-C94A-A5A6-2BCEEC19A856}"/>
              </a:ext>
            </a:extLst>
          </p:cNvPr>
          <p:cNvSpPr>
            <a:spLocks noGrp="1"/>
          </p:cNvSpPr>
          <p:nvPr>
            <p:ph type="body" sz="quarter" idx="11"/>
          </p:nvPr>
        </p:nvSpPr>
        <p:spPr>
          <a:xfrm>
            <a:off x="699912" y="6060558"/>
            <a:ext cx="7682088" cy="687369"/>
          </a:xfrm>
        </p:spPr>
        <p:txBody>
          <a:bodyPr anchor="b">
            <a:noAutofit/>
          </a:bodyPr>
          <a:lstStyle>
            <a:lvl1pPr marL="0" indent="0">
              <a:spcAft>
                <a:spcPts val="0"/>
              </a:spcAft>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79213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Interactive Voting Multi Response Question" type="titleOnly">
  <p:cSld name="Interactive Voting Multi Response Ques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5F19D-CC09-EA7E-B510-D346431EB27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4910F86-8C61-E570-1310-2E90FBE897ED}"/>
              </a:ext>
            </a:extLst>
          </p:cNvPr>
          <p:cNvSpPr>
            <a:spLocks noGrp="1"/>
          </p:cNvSpPr>
          <p:nvPr>
            <p:ph type="sldNum" sz="quarter" idx="10"/>
          </p:nvPr>
        </p:nvSpPr>
        <p:spPr/>
        <p:txBody>
          <a:bodyPr/>
          <a:lstStyle/>
          <a:p>
            <a:fld id="{2DB2551F-0F36-184F-87EE-E0604C929E46}" type="slidenum">
              <a:rPr lang="en-US" smtClean="0"/>
              <a:pPr/>
              <a:t>‹#›</a:t>
            </a:fld>
            <a:endParaRPr lang="en-US" dirty="0"/>
          </a:p>
        </p:txBody>
      </p:sp>
      <p:sp>
        <p:nvSpPr>
          <p:cNvPr id="4" name="question">
            <a:extLst>
              <a:ext uri="{FF2B5EF4-FFF2-40B4-BE49-F238E27FC236}">
                <a16:creationId xmlns:a16="http://schemas.microsoft.com/office/drawing/2014/main" id="{9A55DF37-2033-0D15-7006-2D4AB202F85E}"/>
              </a:ext>
            </a:extLst>
          </p:cNvPr>
          <p:cNvSpPr>
            <a:spLocks noGrp="1"/>
          </p:cNvSpPr>
          <p:nvPr>
            <p:ph type="body" idx="11" hasCustomPrompt="1"/>
          </p:nvPr>
        </p:nvSpPr>
        <p:spPr>
          <a:xfrm>
            <a:off x="699911" y="1398000"/>
            <a:ext cx="10792178" cy="685800"/>
          </a:xfrm>
        </p:spPr>
        <p:txBody>
          <a:bodyPr/>
          <a:lstStyle>
            <a:lvl1pPr marL="0" indent="0" algn="l" defTabSz="914400" rtl="0" eaLnBrk="1" latinLnBrk="0" hangingPunct="1">
              <a:lnSpc>
                <a:spcPct val="100000"/>
              </a:lnSpc>
              <a:spcBef>
                <a:spcPts val="300"/>
              </a:spcBef>
              <a:buClr>
                <a:schemeClr val="accent4"/>
              </a:buClr>
              <a:buFontTx/>
              <a:buNone/>
              <a:defRPr/>
            </a:lvl1pPr>
            <a:lvl2pPr marL="45720" indent="0" algn="l" defTabSz="914400" rtl="0" eaLnBrk="1" latinLnBrk="0" hangingPunct="1">
              <a:lnSpc>
                <a:spcPct val="100000"/>
              </a:lnSpc>
              <a:spcBef>
                <a:spcPts val="300"/>
              </a:spcBef>
              <a:buClr>
                <a:schemeClr val="accent4"/>
              </a:buClr>
              <a:buFontTx/>
              <a:buNone/>
              <a:defRPr/>
            </a:lvl2pPr>
            <a:lvl3pPr marL="502920" indent="0" algn="l" defTabSz="914400" rtl="0" eaLnBrk="1" latinLnBrk="0" hangingPunct="1">
              <a:lnSpc>
                <a:spcPct val="100000"/>
              </a:lnSpc>
              <a:spcBef>
                <a:spcPts val="300"/>
              </a:spcBef>
              <a:buClr>
                <a:schemeClr val="accent4"/>
              </a:buClr>
              <a:buFontTx/>
              <a:buNone/>
              <a:defRPr/>
            </a:lvl3pPr>
            <a:lvl4pPr marL="960120" indent="0" algn="l" defTabSz="914400" rtl="0" eaLnBrk="1" latinLnBrk="0" hangingPunct="1">
              <a:lnSpc>
                <a:spcPct val="100000"/>
              </a:lnSpc>
              <a:spcBef>
                <a:spcPts val="300"/>
              </a:spcBef>
              <a:buClr>
                <a:schemeClr val="accent4"/>
              </a:buClr>
              <a:buFontTx/>
              <a:buNone/>
              <a:defRPr/>
            </a:lvl4pPr>
            <a:lvl5pPr marL="1417320" indent="0" algn="l" defTabSz="914400" rtl="0" eaLnBrk="1" latinLnBrk="0" hangingPunct="1">
              <a:lnSpc>
                <a:spcPct val="100000"/>
              </a:lnSpc>
              <a:spcBef>
                <a:spcPts val="300"/>
              </a:spcBef>
              <a:buClr>
                <a:schemeClr val="accent4"/>
              </a:buClr>
              <a:buFontTx/>
              <a:buNone/>
              <a:defRPr/>
            </a:lvl5pPr>
          </a:lstStyle>
          <a:p>
            <a:pPr lvl="0"/>
            <a:r>
              <a:rPr lang="en-US"/>
              <a:t>Click to add question here</a:t>
            </a:r>
          </a:p>
        </p:txBody>
      </p:sp>
      <p:sp>
        <p:nvSpPr>
          <p:cNvPr id="5" name="choices">
            <a:extLst>
              <a:ext uri="{FF2B5EF4-FFF2-40B4-BE49-F238E27FC236}">
                <a16:creationId xmlns:a16="http://schemas.microsoft.com/office/drawing/2014/main" id="{DF7B35AE-9FE0-C7E6-2DAB-C1C2CAD00E86}"/>
              </a:ext>
            </a:extLst>
          </p:cNvPr>
          <p:cNvSpPr>
            <a:spLocks noGrp="1"/>
          </p:cNvSpPr>
          <p:nvPr>
            <p:ph type="body" sz="quarter" idx="12" hasCustomPrompt="1"/>
          </p:nvPr>
        </p:nvSpPr>
        <p:spPr>
          <a:xfrm>
            <a:off x="699911" y="2236200"/>
            <a:ext cx="10792178" cy="4012200"/>
          </a:xfrm>
          <a:prstGeom prst="rect">
            <a:avLst/>
          </a:prstGeom>
        </p:spPr>
        <p:txBody>
          <a:bodyPr>
            <a:normAutofit/>
          </a:bodyPr>
          <a:lstStyle>
            <a:lvl1pPr marL="457200" indent="-320040" algn="l" defTabSz="914400" rtl="0" eaLnBrk="1" latinLnBrk="0" hangingPunct="1">
              <a:lnSpc>
                <a:spcPct val="100000"/>
              </a:lnSpc>
              <a:spcBef>
                <a:spcPts val="300"/>
              </a:spcBef>
              <a:buClr>
                <a:schemeClr val="accent4"/>
              </a:buClr>
              <a:buAutoNum type="arabicPeriod"/>
              <a:defRPr/>
            </a:lvl1pPr>
            <a:lvl2pPr marL="822960" indent="-320040" algn="l" defTabSz="914400" rtl="0" eaLnBrk="1" latinLnBrk="0" hangingPunct="1">
              <a:lnSpc>
                <a:spcPct val="100000"/>
              </a:lnSpc>
              <a:spcBef>
                <a:spcPts val="300"/>
              </a:spcBef>
              <a:buClr>
                <a:schemeClr val="accent4"/>
              </a:buClr>
              <a:buAutoNum type="arabicPeriod"/>
              <a:defRPr/>
            </a:lvl2pPr>
            <a:lvl3pPr marL="1280160" indent="-320040" algn="l" defTabSz="914400" rtl="0" eaLnBrk="1" latinLnBrk="0" hangingPunct="1">
              <a:lnSpc>
                <a:spcPct val="100000"/>
              </a:lnSpc>
              <a:spcBef>
                <a:spcPts val="300"/>
              </a:spcBef>
              <a:buClr>
                <a:schemeClr val="accent4"/>
              </a:buClr>
              <a:buAutoNum type="arabicPeriod"/>
              <a:defRPr/>
            </a:lvl3pPr>
            <a:lvl4pPr marL="1623060" indent="-320040" algn="l" defTabSz="914400" rtl="0" eaLnBrk="1" latinLnBrk="0" hangingPunct="1">
              <a:lnSpc>
                <a:spcPct val="100000"/>
              </a:lnSpc>
              <a:spcBef>
                <a:spcPts val="300"/>
              </a:spcBef>
              <a:buClr>
                <a:schemeClr val="accent4"/>
              </a:buClr>
              <a:buAutoNum type="arabicPeriod"/>
              <a:defRPr/>
            </a:lvl4pPr>
            <a:lvl5pPr marL="2080260" indent="-320040" algn="l" defTabSz="914400" rtl="0" eaLnBrk="1" latinLnBrk="0" hangingPunct="1">
              <a:lnSpc>
                <a:spcPct val="100000"/>
              </a:lnSpc>
              <a:spcBef>
                <a:spcPts val="300"/>
              </a:spcBef>
              <a:buClr>
                <a:schemeClr val="accent4"/>
              </a:buClr>
              <a:buAutoNum type="arabicPeriod"/>
              <a:defRPr/>
            </a:lvl5pPr>
          </a:lstStyle>
          <a:p>
            <a:pPr lvl="0"/>
            <a:r>
              <a:rPr lang="en-US"/>
              <a:t>Click to add choices here</a:t>
            </a:r>
          </a:p>
        </p:txBody>
      </p:sp>
    </p:spTree>
    <p:extLst>
      <p:ext uri="{BB962C8B-B14F-4D97-AF65-F5344CB8AC3E}">
        <p14:creationId xmlns:p14="http://schemas.microsoft.com/office/powerpoint/2010/main" val="1525019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477764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204776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29625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365836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I-ON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5C360-C8CB-4B4D-B1E0-E331381792E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208250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6CE9E-A1AD-4D61-AB51-515DEE76AD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6683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4B4DA-7259-4C28-8E1F-DDDF7A1E70A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098" name="Rectangle 2"/>
          <p:cNvSpPr>
            <a:spLocks noGrp="1" noChangeArrowheads="1"/>
          </p:cNvSpPr>
          <p:nvPr>
            <p:ph type="ctrTitle"/>
          </p:nvPr>
        </p:nvSpPr>
        <p:spPr>
          <a:xfrm>
            <a:off x="1312863" y="2257425"/>
            <a:ext cx="6650037" cy="1822071"/>
          </a:xfrm>
        </p:spPr>
        <p:txBody>
          <a:bodyPr anchor="b"/>
          <a:lstStyle>
            <a:lvl1pPr algn="l">
              <a:defRPr sz="4000" b="1">
                <a:solidFill>
                  <a:schemeClr val="accent2"/>
                </a:solidFill>
              </a:defRPr>
            </a:lvl1pPr>
          </a:lstStyle>
          <a:p>
            <a:pPr lvl="0"/>
            <a:r>
              <a:rPr lang="en-GB" noProof="0" dirty="0"/>
              <a:t>Click to edit Master title style</a:t>
            </a:r>
          </a:p>
        </p:txBody>
      </p:sp>
      <p:sp>
        <p:nvSpPr>
          <p:cNvPr id="4099" name="Rectangle 3"/>
          <p:cNvSpPr>
            <a:spLocks noGrp="1" noChangeArrowheads="1"/>
          </p:cNvSpPr>
          <p:nvPr>
            <p:ph type="subTitle" idx="1"/>
          </p:nvPr>
        </p:nvSpPr>
        <p:spPr>
          <a:xfrm>
            <a:off x="1312863" y="4801998"/>
            <a:ext cx="6650038" cy="1752600"/>
          </a:xfrm>
        </p:spPr>
        <p:txBody>
          <a:bodyPr>
            <a:noAutofit/>
          </a:bodyPr>
          <a:lstStyle>
            <a:lvl1pPr marL="0" indent="0" algn="l">
              <a:spcBef>
                <a:spcPts val="0"/>
              </a:spcBef>
              <a:buFontTx/>
              <a:buNone/>
              <a:defRPr sz="2800">
                <a:solidFill>
                  <a:srgbClr val="A170AF"/>
                </a:solidFill>
              </a:defRPr>
            </a:lvl1pPr>
          </a:lstStyle>
          <a:p>
            <a:pPr lvl="0"/>
            <a:r>
              <a:rPr lang="en-GB" noProof="0" dirty="0"/>
              <a:t>Click to edit Master subtitle style</a:t>
            </a:r>
          </a:p>
        </p:txBody>
      </p:sp>
    </p:spTree>
    <p:extLst>
      <p:ext uri="{BB962C8B-B14F-4D97-AF65-F5344CB8AC3E}">
        <p14:creationId xmlns:p14="http://schemas.microsoft.com/office/powerpoint/2010/main" val="117002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F408-DB23-41F1-8743-FF2ADF6CD16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idx="1" hasCustomPrompt="1"/>
          </p:nvPr>
        </p:nvSpPr>
        <p:spPr>
          <a:xfrm>
            <a:off x="6181942" y="4074555"/>
            <a:ext cx="5275261" cy="2171604"/>
          </a:xfrm>
        </p:spPr>
        <p:txBody>
          <a:bodyPr anchor="t">
            <a:noAutofit/>
          </a:bodyPr>
          <a:lstStyle>
            <a:lvl1pPr marL="0" indent="0" algn="l">
              <a:spcBef>
                <a:spcPts val="0"/>
              </a:spcBef>
              <a:buNone/>
              <a:defRPr sz="2400">
                <a:solidFill>
                  <a:srgbClr val="7FC9E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23" name="Rectangle 2">
            <a:extLst>
              <a:ext uri="{FF2B5EF4-FFF2-40B4-BE49-F238E27FC236}">
                <a16:creationId xmlns:a16="http://schemas.microsoft.com/office/drawing/2014/main" id="{C784437F-168B-4392-8F11-DE8503AF7FB8}"/>
              </a:ext>
            </a:extLst>
          </p:cNvPr>
          <p:cNvSpPr>
            <a:spLocks noGrp="1" noChangeArrowheads="1"/>
          </p:cNvSpPr>
          <p:nvPr>
            <p:ph type="ctrTitle"/>
          </p:nvPr>
        </p:nvSpPr>
        <p:spPr>
          <a:xfrm>
            <a:off x="6180139" y="1419226"/>
            <a:ext cx="5227636" cy="2555496"/>
          </a:xfrm>
        </p:spPr>
        <p:txBody>
          <a:bodyPr anchor="b"/>
          <a:lstStyle>
            <a:lvl1pPr algn="l">
              <a:defRPr sz="4400" b="1">
                <a:solidFill>
                  <a:schemeClr val="bg1"/>
                </a:solidFill>
              </a:defRPr>
            </a:lvl1pPr>
          </a:lstStyle>
          <a:p>
            <a:pPr lvl="0"/>
            <a:r>
              <a:rPr lang="en-GB" noProof="0" dirty="0"/>
              <a:t>Click to edit Master title style</a:t>
            </a:r>
          </a:p>
        </p:txBody>
      </p:sp>
    </p:spTree>
    <p:extLst>
      <p:ext uri="{BB962C8B-B14F-4D97-AF65-F5344CB8AC3E}">
        <p14:creationId xmlns:p14="http://schemas.microsoft.com/office/powerpoint/2010/main" val="2331530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A19F6-7271-477F-9581-36BE3D41CFE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7926922" y="2200034"/>
            <a:ext cx="3510698" cy="3575926"/>
          </a:xfrm>
        </p:spPr>
        <p:txBody>
          <a:bodyPr anchor="t">
            <a:normAutofit/>
          </a:bodyPr>
          <a:lstStyle>
            <a:lvl1pPr marL="0" indent="0" algn="l">
              <a:lnSpc>
                <a:spcPct val="90000"/>
              </a:lnSpc>
              <a:spcBef>
                <a:spcPts val="0"/>
              </a:spcBef>
              <a:buNone/>
              <a:defRPr sz="2400">
                <a:solidFill>
                  <a:srgbClr val="D3CAC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203013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41496"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41496"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41496" y="6394696"/>
            <a:ext cx="10790872"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2426970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4178">
          <p15:clr>
            <a:srgbClr val="FBAE40"/>
          </p15:clr>
        </p15:guide>
        <p15:guide id="2" orient="horz" pos="2160">
          <p15:clr>
            <a:srgbClr val="FBAE40"/>
          </p15:clr>
        </p15:guide>
        <p15:guide id="3"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31051" y="1493277"/>
            <a:ext cx="5297310" cy="4352670"/>
          </a:xfrm>
        </p:spPr>
        <p:txBody>
          <a:bodyPr>
            <a:noAutofit/>
          </a:bodyPr>
          <a:lstStyle>
            <a:lvl1pPr>
              <a:buClr>
                <a:schemeClr val="accent3"/>
              </a:buClr>
              <a:defRPr sz="2400"/>
            </a:lvl1pPr>
            <a:lvl2pPr marL="625475" indent="-265113">
              <a:buClr>
                <a:schemeClr val="accent3"/>
              </a:buClr>
              <a:defRPr sz="2000"/>
            </a:lvl2pPr>
            <a:lvl3pPr>
              <a:buClr>
                <a:schemeClr val="accent3"/>
              </a:buClr>
              <a:defRPr sz="1800"/>
            </a:lvl3pPr>
            <a:lvl4pPr>
              <a:buClr>
                <a:schemeClr val="accent3"/>
              </a:buCl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6AB72A3E-55BE-4110-B2FD-00C2148C9A64}"/>
              </a:ext>
            </a:extLst>
          </p:cNvPr>
          <p:cNvSpPr>
            <a:spLocks noGrp="1"/>
          </p:cNvSpPr>
          <p:nvPr>
            <p:ph sz="half" idx="11" hasCustomPrompt="1"/>
          </p:nvPr>
        </p:nvSpPr>
        <p:spPr>
          <a:xfrm>
            <a:off x="6098401" y="1493277"/>
            <a:ext cx="5297310" cy="4352670"/>
          </a:xfrm>
        </p:spPr>
        <p:txBody>
          <a:bodyPr>
            <a:noAutofit/>
          </a:bodyPr>
          <a:lstStyle>
            <a:lvl1pPr marL="265113" indent="-265113">
              <a:buClr>
                <a:schemeClr val="accent3"/>
              </a:buClr>
              <a:defRPr lang="en-US" sz="2400" dirty="0">
                <a:solidFill>
                  <a:srgbClr val="223341"/>
                </a:solidFill>
                <a:latin typeface="+mn-lt"/>
                <a:ea typeface="+mn-ea"/>
                <a:cs typeface="+mn-cs"/>
              </a:defRPr>
            </a:lvl1pPr>
            <a:lvl2pPr marL="625475" indent="-265113">
              <a:buClr>
                <a:schemeClr val="accent3"/>
              </a:buClr>
              <a:defRPr lang="en-US" sz="2000" dirty="0">
                <a:solidFill>
                  <a:schemeClr val="tx1"/>
                </a:solidFill>
                <a:latin typeface="+mn-lt"/>
                <a:cs typeface="+mn-cs"/>
              </a:defRPr>
            </a:lvl2pPr>
            <a:lvl3pPr marL="898525" indent="-184150">
              <a:buClr>
                <a:schemeClr val="accent3"/>
              </a:buClr>
              <a:defRPr lang="en-US" sz="1800" dirty="0">
                <a:solidFill>
                  <a:schemeClr val="tx1"/>
                </a:solidFill>
                <a:latin typeface="+mn-lt"/>
                <a:cs typeface="+mn-cs"/>
              </a:defRPr>
            </a:lvl3pPr>
            <a:lvl4pPr marL="1163638" indent="-177800">
              <a:buClr>
                <a:schemeClr val="accent3"/>
              </a:buClr>
              <a:defRPr lang="en-US" sz="1600" dirty="0">
                <a:solidFill>
                  <a:schemeClr val="tx1"/>
                </a:solidFill>
                <a:latin typeface="+mn-lt"/>
                <a:cs typeface="+mn-cs"/>
              </a:defRPr>
            </a:lvl4pPr>
            <a:lvl5pPr>
              <a:defRPr sz="1800"/>
            </a:lvl5pPr>
            <a:lvl6pPr>
              <a:defRPr sz="1800"/>
            </a:lvl6pPr>
            <a:lvl7pPr>
              <a:defRPr sz="1800"/>
            </a:lvl7pPr>
            <a:lvl8pPr>
              <a:defRPr sz="1800"/>
            </a:lvl8pPr>
            <a:lvl9pPr>
              <a:defRPr sz="1800"/>
            </a:lvl9pPr>
          </a:lstStyle>
          <a:p>
            <a:pPr marL="265113" lvl="0" indent="-265113" algn="l" rtl="0" eaLnBrk="0" fontAlgn="base" hangingPunct="0">
              <a:lnSpc>
                <a:spcPct val="100000"/>
              </a:lnSpc>
              <a:spcBef>
                <a:spcPts val="1200"/>
              </a:spcBef>
              <a:spcAft>
                <a:spcPts val="0"/>
              </a:spcAft>
              <a:buClr>
                <a:srgbClr val="A170AF"/>
              </a:buClr>
              <a:buChar char="•"/>
            </a:pPr>
            <a:r>
              <a:rPr lang="en-US" dirty="0"/>
              <a:t>Click to edit Master text styles</a:t>
            </a:r>
          </a:p>
          <a:p>
            <a:pPr marL="625475" lvl="1" indent="-265113" algn="l" rtl="0" eaLnBrk="0" fontAlgn="base" hangingPunct="0">
              <a:lnSpc>
                <a:spcPct val="100000"/>
              </a:lnSpc>
              <a:spcBef>
                <a:spcPts val="600"/>
              </a:spcBef>
              <a:spcAft>
                <a:spcPts val="0"/>
              </a:spcAft>
              <a:buClr>
                <a:srgbClr val="A170AF"/>
              </a:buClr>
              <a:buFont typeface="Arial" pitchFamily="34" charset="0"/>
              <a:buChar char="–"/>
            </a:pPr>
            <a:r>
              <a:rPr lang="en-US" dirty="0"/>
              <a:t>Second level</a:t>
            </a:r>
          </a:p>
          <a:p>
            <a:pPr marL="898525" lvl="2" indent="-184150" algn="l" rtl="0" eaLnBrk="0" fontAlgn="base" hangingPunct="0">
              <a:lnSpc>
                <a:spcPct val="100000"/>
              </a:lnSpc>
              <a:spcBef>
                <a:spcPts val="300"/>
              </a:spcBef>
              <a:spcAft>
                <a:spcPts val="0"/>
              </a:spcAft>
              <a:buClr>
                <a:srgbClr val="A170AF"/>
              </a:buClr>
              <a:buFont typeface="Arial" pitchFamily="34" charset="0"/>
              <a:buChar char="•"/>
              <a:tabLst>
                <a:tab pos="2871788" algn="l"/>
              </a:tabLst>
            </a:pPr>
            <a:r>
              <a:rPr lang="en-US" dirty="0"/>
              <a:t>Third level</a:t>
            </a:r>
          </a:p>
          <a:p>
            <a:pPr marL="1163638" lvl="3" indent="-177800" algn="l" rtl="0" eaLnBrk="0" fontAlgn="base" hangingPunct="0">
              <a:lnSpc>
                <a:spcPct val="100000"/>
              </a:lnSpc>
              <a:spcBef>
                <a:spcPts val="0"/>
              </a:spcBef>
              <a:spcAft>
                <a:spcPts val="0"/>
              </a:spcAft>
              <a:buClr>
                <a:srgbClr val="A170AF"/>
              </a:buClr>
              <a:buFont typeface="Arial" charset="0"/>
              <a:buChar char="−"/>
              <a:tabLst>
                <a:tab pos="2871788" algn="l"/>
              </a:tabLst>
            </a:pPr>
            <a:r>
              <a:rPr lang="en-US" dirty="0"/>
              <a:t>Fourth level</a:t>
            </a:r>
          </a:p>
        </p:txBody>
      </p:sp>
      <p:sp>
        <p:nvSpPr>
          <p:cNvPr id="10" name="Text Placeholder 4">
            <a:extLst>
              <a:ext uri="{FF2B5EF4-FFF2-40B4-BE49-F238E27FC236}">
                <a16:creationId xmlns:a16="http://schemas.microsoft.com/office/drawing/2014/main" id="{D7CC57CE-1D60-4E90-8D43-02DD306C41DB}"/>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162984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891132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ECFDF-3A26-45A2-A174-463431200144}"/>
              </a:ext>
            </a:extLst>
          </p:cNvPr>
          <p:cNvSpPr>
            <a:spLocks noGrp="1"/>
          </p:cNvSpPr>
          <p:nvPr>
            <p:ph type="title"/>
          </p:nvPr>
        </p:nvSpPr>
        <p:spPr/>
        <p:txBody>
          <a:bodyPr vert="horz" lIns="0" tIns="45720" rIns="91440" bIns="45720" rtlCol="0" anchor="ctr">
            <a:normAutofit/>
          </a:bodyPr>
          <a:lstStyle>
            <a:lvl1pPr>
              <a:defRPr lang="en-GB" dirty="0"/>
            </a:lvl1pPr>
          </a:lstStyle>
          <a:p>
            <a:pPr lvl="0"/>
            <a:r>
              <a:rPr lang="en-US" dirty="0"/>
              <a:t>Click to edit Master title style</a:t>
            </a:r>
            <a:endParaRPr lang="en-GB" dirty="0"/>
          </a:p>
        </p:txBody>
      </p:sp>
      <p:sp>
        <p:nvSpPr>
          <p:cNvPr id="3" name="Content Placeholder 2">
            <a:extLst>
              <a:ext uri="{FF2B5EF4-FFF2-40B4-BE49-F238E27FC236}">
                <a16:creationId xmlns:a16="http://schemas.microsoft.com/office/drawing/2014/main" id="{CD0CD31D-977E-4649-A3E6-1BFCD184CF43}"/>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97EA16FC-CBDC-42A9-A2A5-97A2B558D651}"/>
              </a:ext>
            </a:extLst>
          </p:cNvPr>
          <p:cNvSpPr>
            <a:spLocks noGrp="1"/>
          </p:cNvSpPr>
          <p:nvPr>
            <p:ph type="dt" sz="half" idx="10"/>
          </p:nvPr>
        </p:nvSpPr>
        <p:spPr/>
        <p:txBody>
          <a:bodyPr/>
          <a:lstStyle/>
          <a:p>
            <a:fld id="{6FFE7DF8-0117-4213-9F03-2ECCD3FDD4C8}" type="datetimeFigureOut">
              <a:rPr lang="en-GB" smtClean="0"/>
              <a:t>16/07/2024</a:t>
            </a:fld>
            <a:endParaRPr lang="en-GB" dirty="0"/>
          </a:p>
        </p:txBody>
      </p:sp>
      <p:sp>
        <p:nvSpPr>
          <p:cNvPr id="5" name="Footer Placeholder 4">
            <a:extLst>
              <a:ext uri="{FF2B5EF4-FFF2-40B4-BE49-F238E27FC236}">
                <a16:creationId xmlns:a16="http://schemas.microsoft.com/office/drawing/2014/main" id="{8D3D14E4-4B52-4E9A-AD11-919B9B06642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1D83703-26CE-4963-AF97-864A058C26B9}"/>
              </a:ext>
            </a:extLst>
          </p:cNvPr>
          <p:cNvSpPr>
            <a:spLocks noGrp="1"/>
          </p:cNvSpPr>
          <p:nvPr>
            <p:ph type="sldNum" sz="quarter" idx="12"/>
          </p:nvPr>
        </p:nvSpPr>
        <p:spPr/>
        <p:txBody>
          <a:bodyPr/>
          <a:lstStyle/>
          <a:p>
            <a:fld id="{5C47F532-BF6D-44C6-9166-D02A2FA56EED}" type="slidenum">
              <a:rPr lang="en-GB" smtClean="0"/>
              <a:t>‹#›</a:t>
            </a:fld>
            <a:endParaRPr lang="en-GB" dirty="0"/>
          </a:p>
        </p:txBody>
      </p:sp>
    </p:spTree>
    <p:extLst>
      <p:ext uri="{BB962C8B-B14F-4D97-AF65-F5344CB8AC3E}">
        <p14:creationId xmlns:p14="http://schemas.microsoft.com/office/powerpoint/2010/main" val="82099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65391023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617691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42501331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524416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131190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730961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04590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3105829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70857156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774811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942557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274267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2926744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0720469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32669807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8818266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8391866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dna molecule and a blue background&#10;&#10;Description automatically generated with medium confidence">
            <a:extLst>
              <a:ext uri="{FF2B5EF4-FFF2-40B4-BE49-F238E27FC236}">
                <a16:creationId xmlns:a16="http://schemas.microsoft.com/office/drawing/2014/main" id="{A78DD051-D44B-B8D2-2442-BD7E3042894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06731" y="3678238"/>
            <a:ext cx="6107501" cy="3179762"/>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043735726"/>
      </p:ext>
    </p:extLst>
  </p:cSld>
  <p:clrMapOvr>
    <a:masterClrMapping/>
  </p:clrMapOvr>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904321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EEB7B811-74B2-31E5-5EDF-E2C3E998F459}"/>
              </a:ext>
            </a:extLst>
          </p:cNvPr>
          <p:cNvGrpSpPr/>
          <p:nvPr userDrawn="1"/>
        </p:nvGrpSpPr>
        <p:grpSpPr>
          <a:xfrm>
            <a:off x="8867163" y="6298816"/>
            <a:ext cx="2876364" cy="394353"/>
            <a:chOff x="8869472" y="6298815"/>
            <a:chExt cx="2877113" cy="394353"/>
          </a:xfrm>
        </p:grpSpPr>
        <p:pic>
          <p:nvPicPr>
            <p:cNvPr id="8" name="Picture 7">
              <a:extLst>
                <a:ext uri="{FF2B5EF4-FFF2-40B4-BE49-F238E27FC236}">
                  <a16:creationId xmlns:a16="http://schemas.microsoft.com/office/drawing/2014/main" id="{21E6F027-F580-0051-8F4E-9CFDD38EF60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9" name="Rectangle 8">
              <a:extLst>
                <a:ext uri="{FF2B5EF4-FFF2-40B4-BE49-F238E27FC236}">
                  <a16:creationId xmlns:a16="http://schemas.microsoft.com/office/drawing/2014/main" id="{448B518F-CD3C-2E56-BCD8-87BA2DE99FBC}"/>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83280662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54294096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09616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CD860CEF-B07A-B0DB-2635-CBEC2B8870BD}"/>
              </a:ext>
            </a:extLst>
          </p:cNvPr>
          <p:cNvGrpSpPr/>
          <p:nvPr userDrawn="1"/>
        </p:nvGrpSpPr>
        <p:grpSpPr>
          <a:xfrm>
            <a:off x="8867163" y="6298816"/>
            <a:ext cx="2876364" cy="394353"/>
            <a:chOff x="8869472" y="6298815"/>
            <a:chExt cx="2877113" cy="394353"/>
          </a:xfrm>
        </p:grpSpPr>
        <p:pic>
          <p:nvPicPr>
            <p:cNvPr id="9" name="Picture 8">
              <a:extLst>
                <a:ext uri="{FF2B5EF4-FFF2-40B4-BE49-F238E27FC236}">
                  <a16:creationId xmlns:a16="http://schemas.microsoft.com/office/drawing/2014/main" id="{FE80DF93-0034-ED66-1BB0-EA9A8AB75F1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10" name="Rectangle 9">
              <a:extLst>
                <a:ext uri="{FF2B5EF4-FFF2-40B4-BE49-F238E27FC236}">
                  <a16:creationId xmlns:a16="http://schemas.microsoft.com/office/drawing/2014/main" id="{603E6571-86A7-515D-CA11-D3C95AE389BA}"/>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607430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7/16/24</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228202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204064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4736C00A-76EB-ADD6-5FC5-AA3EF86959B2}"/>
              </a:ext>
            </a:extLst>
          </p:cNvPr>
          <p:cNvGrpSpPr/>
          <p:nvPr userDrawn="1"/>
        </p:nvGrpSpPr>
        <p:grpSpPr>
          <a:xfrm>
            <a:off x="8867163" y="6298816"/>
            <a:ext cx="2876364" cy="394353"/>
            <a:chOff x="8869472" y="6298815"/>
            <a:chExt cx="2877113" cy="394353"/>
          </a:xfrm>
        </p:grpSpPr>
        <p:pic>
          <p:nvPicPr>
            <p:cNvPr id="3" name="Picture 2">
              <a:extLst>
                <a:ext uri="{FF2B5EF4-FFF2-40B4-BE49-F238E27FC236}">
                  <a16:creationId xmlns:a16="http://schemas.microsoft.com/office/drawing/2014/main" id="{77F4B00F-7E8C-6E8F-5B6E-1024BF5A2A6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59BDD426-20EE-BF10-3F92-44475697A854}"/>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32285844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7906864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6" name="Group 5">
            <a:extLst>
              <a:ext uri="{FF2B5EF4-FFF2-40B4-BE49-F238E27FC236}">
                <a16:creationId xmlns:a16="http://schemas.microsoft.com/office/drawing/2014/main" id="{55581800-5047-7676-088F-294E2A69B4C4}"/>
              </a:ext>
            </a:extLst>
          </p:cNvPr>
          <p:cNvGrpSpPr/>
          <p:nvPr userDrawn="1"/>
        </p:nvGrpSpPr>
        <p:grpSpPr>
          <a:xfrm>
            <a:off x="8867163" y="6298816"/>
            <a:ext cx="2876364" cy="394353"/>
            <a:chOff x="8869472" y="6298815"/>
            <a:chExt cx="2877113" cy="394353"/>
          </a:xfrm>
        </p:grpSpPr>
        <p:pic>
          <p:nvPicPr>
            <p:cNvPr id="7" name="Picture 6">
              <a:extLst>
                <a:ext uri="{FF2B5EF4-FFF2-40B4-BE49-F238E27FC236}">
                  <a16:creationId xmlns:a16="http://schemas.microsoft.com/office/drawing/2014/main" id="{EBB3D6FA-603E-71A0-5A3D-B2CE9BFBF6F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65B74116-6E7B-BCB0-B22C-607CDE33928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68562938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615831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E93674E-F04B-A322-E69C-F6979CB89AA3}"/>
              </a:ext>
            </a:extLst>
          </p:cNvPr>
          <p:cNvGrpSpPr/>
          <p:nvPr userDrawn="1"/>
        </p:nvGrpSpPr>
        <p:grpSpPr>
          <a:xfrm>
            <a:off x="8867163" y="6298816"/>
            <a:ext cx="2876364" cy="394353"/>
            <a:chOff x="8869472" y="6298815"/>
            <a:chExt cx="2877113" cy="394353"/>
          </a:xfrm>
        </p:grpSpPr>
        <p:pic>
          <p:nvPicPr>
            <p:cNvPr id="6" name="Picture 5">
              <a:extLst>
                <a:ext uri="{FF2B5EF4-FFF2-40B4-BE49-F238E27FC236}">
                  <a16:creationId xmlns:a16="http://schemas.microsoft.com/office/drawing/2014/main" id="{44B66A71-2208-AA5A-5319-AF9CBBE7F10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E3173B27-1C16-1B9A-7764-73F13DDE6F3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63675045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21653028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dna molecule and a blue background&#10;&#10;Description automatically generated with medium confidence">
            <a:extLst>
              <a:ext uri="{FF2B5EF4-FFF2-40B4-BE49-F238E27FC236}">
                <a16:creationId xmlns:a16="http://schemas.microsoft.com/office/drawing/2014/main" id="{A78DD051-D44B-B8D2-2442-BD7E3042894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06731" y="3678238"/>
            <a:ext cx="6107501" cy="3179762"/>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382913131"/>
      </p:ext>
    </p:extLst>
  </p:cSld>
  <p:clrMapOvr>
    <a:masterClrMapping/>
  </p:clrMapOvr>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35579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B35E5A3A-7F61-9657-80C0-9CD7578FE357}"/>
              </a:ext>
            </a:extLst>
          </p:cNvPr>
          <p:cNvGrpSpPr/>
          <p:nvPr userDrawn="1"/>
        </p:nvGrpSpPr>
        <p:grpSpPr>
          <a:xfrm>
            <a:off x="8869472" y="6298815"/>
            <a:ext cx="2877113" cy="394353"/>
            <a:chOff x="8869472" y="6298815"/>
            <a:chExt cx="2877113" cy="394353"/>
          </a:xfrm>
        </p:grpSpPr>
        <p:pic>
          <p:nvPicPr>
            <p:cNvPr id="8" name="Picture 7">
              <a:extLst>
                <a:ext uri="{FF2B5EF4-FFF2-40B4-BE49-F238E27FC236}">
                  <a16:creationId xmlns:a16="http://schemas.microsoft.com/office/drawing/2014/main" id="{FD1157D6-CBE3-5FCB-5C8C-F03741FB26E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9" name="Rectangle 8">
              <a:extLst>
                <a:ext uri="{FF2B5EF4-FFF2-40B4-BE49-F238E27FC236}">
                  <a16:creationId xmlns:a16="http://schemas.microsoft.com/office/drawing/2014/main" id="{1F8ABEF7-1EBC-2B4E-AB38-DCB17BA2E61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62894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86630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92DE2A2-02C2-53E5-43A5-8DF4D4CAEE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247149503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44811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98D05856-3274-8413-3A54-8EAAFE57C4EE}"/>
              </a:ext>
            </a:extLst>
          </p:cNvPr>
          <p:cNvGrpSpPr/>
          <p:nvPr userDrawn="1"/>
        </p:nvGrpSpPr>
        <p:grpSpPr>
          <a:xfrm>
            <a:off x="8869472" y="6298815"/>
            <a:ext cx="2877113" cy="394353"/>
            <a:chOff x="8869472" y="6298815"/>
            <a:chExt cx="2877113" cy="394353"/>
          </a:xfrm>
        </p:grpSpPr>
        <p:pic>
          <p:nvPicPr>
            <p:cNvPr id="9" name="Picture 8">
              <a:extLst>
                <a:ext uri="{FF2B5EF4-FFF2-40B4-BE49-F238E27FC236}">
                  <a16:creationId xmlns:a16="http://schemas.microsoft.com/office/drawing/2014/main" id="{994D9A61-3534-E56C-7E2E-8C5943B15B3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10" name="Rectangle 9">
              <a:extLst>
                <a:ext uri="{FF2B5EF4-FFF2-40B4-BE49-F238E27FC236}">
                  <a16:creationId xmlns:a16="http://schemas.microsoft.com/office/drawing/2014/main" id="{7F7E72F7-7831-A6C1-BF3A-922E21FD1688}"/>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990943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28213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C07262F4-8A36-AB43-238F-C11F8775B352}"/>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0781EE24-57F9-5669-E3A3-8188882C2E2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DA64F5EF-EA1C-3037-790D-36DFC356AD0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36126116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92849043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6" name="Group 5">
            <a:extLst>
              <a:ext uri="{FF2B5EF4-FFF2-40B4-BE49-F238E27FC236}">
                <a16:creationId xmlns:a16="http://schemas.microsoft.com/office/drawing/2014/main" id="{8DFF13DD-84D3-A4B2-1F0B-D26411D7DB3A}"/>
              </a:ext>
            </a:extLst>
          </p:cNvPr>
          <p:cNvGrpSpPr/>
          <p:nvPr userDrawn="1"/>
        </p:nvGrpSpPr>
        <p:grpSpPr>
          <a:xfrm>
            <a:off x="8869472" y="6298815"/>
            <a:ext cx="2877113" cy="394353"/>
            <a:chOff x="8869472" y="6298815"/>
            <a:chExt cx="2877113" cy="394353"/>
          </a:xfrm>
        </p:grpSpPr>
        <p:pic>
          <p:nvPicPr>
            <p:cNvPr id="7" name="Picture 6">
              <a:extLst>
                <a:ext uri="{FF2B5EF4-FFF2-40B4-BE49-F238E27FC236}">
                  <a16:creationId xmlns:a16="http://schemas.microsoft.com/office/drawing/2014/main" id="{55761C2D-0B7D-0BA1-9142-62A1668CE6A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47B2F18-86D9-0E74-A769-5F3BE10E39AD}"/>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68746775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13360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AF78425-2241-CD37-EF40-A779D8D43E03}"/>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61EBF632-611A-0651-E2F0-EB5993A1184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58B0E7D8-D51D-3046-27B9-45C45EC287AE}"/>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2728041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7CE32AB-2C45-F7CF-C952-68462BDD13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471005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869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62608350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lear-LBU">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360881539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413826717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C002109A-F2F6-6C45-914D-AF9325565773}"/>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808851694"/>
      </p:ext>
    </p:extLst>
  </p:cSld>
  <p:clrMapOvr>
    <a:masterClrMapping/>
  </p:clrMapOvr>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7BF0DEF2-0937-2B41-BBF7-5A925BF5E92A}"/>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496892744"/>
      </p:ext>
    </p:extLst>
  </p:cSld>
  <p:clrMapOvr>
    <a:masterClrMapping/>
  </p:clrMapOvr>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322090692"/>
      </p:ext>
    </p:extLst>
  </p:cSld>
  <p:clrMapOvr>
    <a:masterClrMapping/>
  </p:clrMapOvr>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EDDD00E7-4CA1-B14F-A2A9-B250C76DE6FF}"/>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4007774122"/>
      </p:ext>
    </p:extLst>
  </p:cSld>
  <p:clrMapOvr>
    <a:masterClrMapping/>
  </p:clrMapOvr>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E4C4A056-767E-7846-ADD6-6B974878457C}"/>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283229289"/>
      </p:ext>
    </p:extLst>
  </p:cSld>
  <p:clrMapOvr>
    <a:masterClrMapping/>
  </p:clrMapOvr>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2">
            <a:extLst>
              <a:ext uri="{FF2B5EF4-FFF2-40B4-BE49-F238E27FC236}">
                <a16:creationId xmlns:a16="http://schemas.microsoft.com/office/drawing/2014/main" id="{E2E26E41-BE52-EA4D-9723-BC2D74815111}"/>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F481B53C-8B67-2A4C-A0EB-8E19D7EA1391}"/>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64135328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2" name="Text Placeholder 2">
            <a:extLst>
              <a:ext uri="{FF2B5EF4-FFF2-40B4-BE49-F238E27FC236}">
                <a16:creationId xmlns:a16="http://schemas.microsoft.com/office/drawing/2014/main" id="{58BECD78-4FC2-FE4A-B0AD-B67981B7F37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
            <a:extLst>
              <a:ext uri="{FF2B5EF4-FFF2-40B4-BE49-F238E27FC236}">
                <a16:creationId xmlns:a16="http://schemas.microsoft.com/office/drawing/2014/main" id="{64D62FE7-9E3C-C642-B5F9-6FC9906206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159917386"/>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9672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58784519-ACB7-864D-9900-D7AE9DBF1967}"/>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904776228"/>
      </p:ext>
    </p:extLst>
  </p:cSld>
  <p:clrMapOvr>
    <a:masterClrMapping/>
  </p:clrMapOvr>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2"/>
          </p:nvPr>
        </p:nvSpPr>
        <p:spPr>
          <a:xfrm>
            <a:off x="719669" y="1274618"/>
            <a:ext cx="7906172" cy="516857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55718AC-2FD5-0440-95AD-599C14F5ABC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7D22A12F-A14E-494C-B19F-804882DB1BFD}"/>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434002083"/>
      </p:ext>
    </p:extLst>
  </p:cSld>
  <p:clrMapOvr>
    <a:masterClrMapping/>
  </p:clrMapOvr>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8B4AAD2D-984D-E544-BD25-871E6B66AC50}"/>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CF3865CA-3CF8-D949-8BB9-0AAC2100FA8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916413313"/>
      </p:ext>
    </p:extLst>
  </p:cSld>
  <p:clrMapOvr>
    <a:masterClrMapping/>
  </p:clrMapOvr>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2D1709C7-12E6-844D-A9A7-0947E0937610}"/>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123E37-5834-2642-9C6F-AB0F6E20090B}"/>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501703670"/>
      </p:ext>
    </p:extLst>
  </p:cSld>
  <p:clrMapOvr>
    <a:masterClrMapping/>
  </p:clrMapOvr>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158952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Text Placeholder 3">
            <a:extLst>
              <a:ext uri="{FF2B5EF4-FFF2-40B4-BE49-F238E27FC236}">
                <a16:creationId xmlns:a16="http://schemas.microsoft.com/office/drawing/2014/main" id="{53B8EEF4-EC73-414D-BC41-9FC13827DC92}"/>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2">
            <a:extLst>
              <a:ext uri="{FF2B5EF4-FFF2-40B4-BE49-F238E27FC236}">
                <a16:creationId xmlns:a16="http://schemas.microsoft.com/office/drawing/2014/main" id="{61C0BD4B-501C-C344-A596-388688D86A22}"/>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6349308"/>
      </p:ext>
    </p:extLst>
  </p:cSld>
  <p:clrMapOvr>
    <a:masterClrMapping/>
  </p:clrMapOvr>
  <p:extLst>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EFE6E611-6A87-6A4E-9A21-3D61C39F2C93}"/>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0" name="Text Placeholder 2">
            <a:extLst>
              <a:ext uri="{FF2B5EF4-FFF2-40B4-BE49-F238E27FC236}">
                <a16:creationId xmlns:a16="http://schemas.microsoft.com/office/drawing/2014/main" id="{1611CB88-F6CF-8D4D-AC16-80C4475AE313}"/>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8964485"/>
      </p:ext>
    </p:extLst>
  </p:cSld>
  <p:clrMapOvr>
    <a:masterClrMapping/>
  </p:clrMapOvr>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Content Placeholder 4"/>
          <p:cNvSpPr>
            <a:spLocks noGrp="1"/>
          </p:cNvSpPr>
          <p:nvPr>
            <p:ph sz="quarter" idx="12"/>
          </p:nvPr>
        </p:nvSpPr>
        <p:spPr>
          <a:xfrm>
            <a:off x="3786960"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27F7DEDA-B224-3342-9EBB-7357C367EB40}"/>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2">
            <a:extLst>
              <a:ext uri="{FF2B5EF4-FFF2-40B4-BE49-F238E27FC236}">
                <a16:creationId xmlns:a16="http://schemas.microsoft.com/office/drawing/2014/main" id="{995BFC60-AF06-E843-A18B-2B960A378725}"/>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9641700"/>
      </p:ext>
    </p:extLst>
  </p:cSld>
  <p:clrMapOvr>
    <a:masterClrMapping/>
  </p:clrMapOvr>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
        <p:nvSpPr>
          <p:cNvPr id="8" name="Text Placeholder 3">
            <a:extLst>
              <a:ext uri="{FF2B5EF4-FFF2-40B4-BE49-F238E27FC236}">
                <a16:creationId xmlns:a16="http://schemas.microsoft.com/office/drawing/2014/main" id="{1AA40195-06BC-7C49-A95F-A02178B1C350}"/>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93697032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a:t>Notes comes here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FCF5EE89-7A94-684A-AC6B-0595660363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74774115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834562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ME GLOBAL Section Break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panose="020B0604020202020204" pitchFamily="34" charset="0"/>
            </a:endParaRPr>
          </a:p>
        </p:txBody>
      </p:sp>
      <p:cxnSp>
        <p:nvCxnSpPr>
          <p:cNvPr id="7" name="Straight Connector 6"/>
          <p:cNvCxnSpPr/>
          <p:nvPr userDrawn="1"/>
        </p:nvCxnSpPr>
        <p:spPr>
          <a:xfrm>
            <a:off x="508864" y="392914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508864" y="2770297"/>
            <a:ext cx="11065820" cy="738664"/>
          </a:xfrm>
          <a:prstGeom prst="rect">
            <a:avLst/>
          </a:prstGeom>
          <a:noFill/>
        </p:spPr>
        <p:txBody>
          <a:bodyPr wrap="square" lIns="0" rIns="0" anchor="b" anchorCtr="0">
            <a:spAutoFit/>
          </a:bodyPr>
          <a:lstStyle>
            <a:lvl1pPr algn="l">
              <a:lnSpc>
                <a:spcPct val="100000"/>
              </a:lnSpc>
              <a:defRPr sz="4800" b="0" cap="none" baseline="0">
                <a:solidFill>
                  <a:schemeClr val="bg1"/>
                </a:solidFill>
              </a:defRPr>
            </a:lvl1pPr>
          </a:lstStyle>
          <a:p>
            <a:r>
              <a:rPr lang="en-GB"/>
              <a:t>Section Breaker</a:t>
            </a: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865" y="324949"/>
            <a:ext cx="1713083" cy="345610"/>
          </a:xfrm>
          <a:prstGeom prst="rect">
            <a:avLst/>
          </a:prstGeom>
        </p:spPr>
      </p:pic>
    </p:spTree>
    <p:extLst>
      <p:ext uri="{BB962C8B-B14F-4D97-AF65-F5344CB8AC3E}">
        <p14:creationId xmlns:p14="http://schemas.microsoft.com/office/powerpoint/2010/main" val="3988507104"/>
      </p:ext>
    </p:extLst>
  </p:cSld>
  <p:clrMapOvr>
    <a:masterClrMapping/>
  </p:clrMapOvr>
  <p:extLst>
    <p:ext uri="{DCECCB84-F9BA-43D5-87BE-67443E8EF086}">
      <p15:sldGuideLst xmlns:p15="http://schemas.microsoft.com/office/powerpoint/2012/main">
        <p15:guide id="1" pos="272">
          <p15:clr>
            <a:srgbClr val="FBAE40"/>
          </p15:clr>
        </p15:guide>
        <p15:guide id="2" orient="horz" pos="822">
          <p15:clr>
            <a:srgbClr val="FBAE40"/>
          </p15:clr>
        </p15:guide>
        <p15:guide id="3" pos="544">
          <p15:clr>
            <a:srgbClr val="FBAE40"/>
          </p15:clr>
        </p15:guide>
        <p15:guide id="4" orient="horz" pos="3435">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LBU 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280751280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LBU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3913482"/>
      </p:ext>
    </p:extLst>
  </p:cSld>
  <p:clrMapOvr>
    <a:masterClrMapping/>
  </p:clrMapOvr>
  <p:extLst>
    <p:ext uri="{DCECCB84-F9BA-43D5-87BE-67443E8EF086}">
      <p15:sldGuideLst xmlns:p15="http://schemas.microsoft.com/office/powerpoint/2012/main"/>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ME Section Break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panose="020B0604020202020204" pitchFamily="34" charset="0"/>
            </a:endParaRPr>
          </a:p>
        </p:txBody>
      </p:sp>
      <p:cxnSp>
        <p:nvCxnSpPr>
          <p:cNvPr id="7" name="Straight Connector 6"/>
          <p:cNvCxnSpPr/>
          <p:nvPr userDrawn="1"/>
        </p:nvCxnSpPr>
        <p:spPr>
          <a:xfrm>
            <a:off x="508864" y="392914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508864" y="2770297"/>
            <a:ext cx="11065820" cy="738664"/>
          </a:xfrm>
          <a:prstGeom prst="rect">
            <a:avLst/>
          </a:prstGeom>
          <a:noFill/>
        </p:spPr>
        <p:txBody>
          <a:bodyPr wrap="square" lIns="0" rIns="0" anchor="b" anchorCtr="0">
            <a:spAutoFit/>
          </a:bodyPr>
          <a:lstStyle>
            <a:lvl1pPr algn="l">
              <a:lnSpc>
                <a:spcPct val="100000"/>
              </a:lnSpc>
              <a:defRPr sz="4800" b="0" cap="none" baseline="0">
                <a:solidFill>
                  <a:schemeClr val="bg1"/>
                </a:solidFill>
              </a:defRPr>
            </a:lvl1pPr>
          </a:lstStyle>
          <a:p>
            <a:r>
              <a:rPr lang="en-GB"/>
              <a:t>Section Breaker</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863" y="324949"/>
            <a:ext cx="1312443" cy="345610"/>
          </a:xfrm>
          <a:prstGeom prst="rect">
            <a:avLst/>
          </a:prstGeom>
        </p:spPr>
      </p:pic>
    </p:spTree>
    <p:extLst>
      <p:ext uri="{BB962C8B-B14F-4D97-AF65-F5344CB8AC3E}">
        <p14:creationId xmlns:p14="http://schemas.microsoft.com/office/powerpoint/2010/main" val="1606666896"/>
      </p:ext>
    </p:extLst>
  </p:cSld>
  <p:clrMapOvr>
    <a:masterClrMapping/>
  </p:clrMapOvr>
  <p:extLst>
    <p:ext uri="{DCECCB84-F9BA-43D5-87BE-67443E8EF086}">
      <p15:sldGuideLst xmlns:p15="http://schemas.microsoft.com/office/powerpoint/2012/main">
        <p15:guide id="1" pos="272">
          <p15:clr>
            <a:srgbClr val="FBAE40"/>
          </p15:clr>
        </p15:guide>
        <p15:guide id="2" orient="horz" pos="822">
          <p15:clr>
            <a:srgbClr val="FBAE40"/>
          </p15:clr>
        </p15:guide>
        <p15:guide id="3" pos="544">
          <p15:clr>
            <a:srgbClr val="FBAE40"/>
          </p15:clr>
        </p15:guide>
        <p15:guide id="4" orient="horz" pos="3435">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userDrawn="1">
  <p:cSld name="Divider_ME">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BD066C5A-B5A7-B04C-AB0C-46486F5BC2BB}"/>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6517" t="1428" r="6843" b="1465"/>
          <a:stretch/>
        </p:blipFill>
        <p:spPr>
          <a:xfrm>
            <a:off x="-24384" y="-1315"/>
            <a:ext cx="12240768" cy="6858000"/>
          </a:xfrm>
          <a:prstGeom prst="rect">
            <a:avLst/>
          </a:prstGeom>
        </p:spPr>
      </p:pic>
      <p:sp>
        <p:nvSpPr>
          <p:cNvPr id="10" name="Rectangle 9">
            <a:extLst>
              <a:ext uri="{FF2B5EF4-FFF2-40B4-BE49-F238E27FC236}">
                <a16:creationId xmlns:a16="http://schemas.microsoft.com/office/drawing/2014/main" id="{AC04B0E0-0D23-EE43-BBCD-AE7E983F9918}"/>
              </a:ext>
            </a:extLst>
          </p:cNvPr>
          <p:cNvSpPr/>
          <p:nvPr userDrawn="1"/>
        </p:nvSpPr>
        <p:spPr>
          <a:xfrm>
            <a:off x="-22951" y="-41442"/>
            <a:ext cx="12237901" cy="914399"/>
          </a:xfrm>
          <a:prstGeom prst="rect">
            <a:avLst/>
          </a:prstGeom>
          <a:solidFill>
            <a:srgbClr val="4C49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pic>
        <p:nvPicPr>
          <p:cNvPr id="13" name="Picture 12">
            <a:extLst>
              <a:ext uri="{FF2B5EF4-FFF2-40B4-BE49-F238E27FC236}">
                <a16:creationId xmlns:a16="http://schemas.microsoft.com/office/drawing/2014/main" id="{F7FAD50C-3B80-6E4C-93D6-8B6C88E448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02714" y="280798"/>
            <a:ext cx="2986575" cy="303247"/>
          </a:xfrm>
          <a:prstGeom prst="rect">
            <a:avLst/>
          </a:prstGeom>
        </p:spPr>
      </p:pic>
      <p:sp>
        <p:nvSpPr>
          <p:cNvPr id="84" name="Title 1"/>
          <p:cNvSpPr>
            <a:spLocks noGrp="1"/>
          </p:cNvSpPr>
          <p:nvPr>
            <p:ph type="ctrTitle" hasCustomPrompt="1"/>
          </p:nvPr>
        </p:nvSpPr>
        <p:spPr>
          <a:xfrm>
            <a:off x="3352800" y="1832220"/>
            <a:ext cx="5486400" cy="1581912"/>
          </a:xfrm>
          <a:prstGeom prst="rect">
            <a:avLst/>
          </a:prstGeom>
        </p:spPr>
        <p:txBody>
          <a:bodyPr anchor="t">
            <a:noAutofit/>
          </a:bodyPr>
          <a:lstStyle>
            <a:lvl1pPr algn="ctr">
              <a:lnSpc>
                <a:spcPct val="100000"/>
              </a:lnSpc>
              <a:spcBef>
                <a:spcPts val="0"/>
              </a:spcBef>
              <a:defRPr sz="3733" b="0" i="0" cap="none" baseline="0">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8204686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117748962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LBU 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36" name="TextBox 35">
            <a:extLst>
              <a:ext uri="{FF2B5EF4-FFF2-40B4-BE49-F238E27FC236}">
                <a16:creationId xmlns:a16="http://schemas.microsoft.com/office/drawing/2014/main" id="{CB9E7749-CD9C-41B9-A9AF-CFB2BF2F7868}"/>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92215484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125579326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21" name="TextBox 20">
            <a:extLst>
              <a:ext uri="{FF2B5EF4-FFF2-40B4-BE49-F238E27FC236}">
                <a16:creationId xmlns:a16="http://schemas.microsoft.com/office/drawing/2014/main" id="{8037DE0D-B369-4024-A966-884A1BF5DDA7}"/>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3543248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2015419309"/>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0009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LBU 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24" name="TextBox 23">
            <a:extLst>
              <a:ext uri="{FF2B5EF4-FFF2-40B4-BE49-F238E27FC236}">
                <a16:creationId xmlns:a16="http://schemas.microsoft.com/office/drawing/2014/main" id="{24C06593-0B3D-46FF-AFEB-CF8C710BD451}"/>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632302548"/>
      </p:ext>
    </p:extLst>
  </p:cSld>
  <p:clrMapOvr>
    <a:masterClrMapping/>
  </p:clrMapOvr>
  <p:extLst>
    <p:ext uri="{DCECCB84-F9BA-43D5-87BE-67443E8EF086}">
      <p15:sldGuideLst xmlns:p15="http://schemas.microsoft.com/office/powerpoint/2012/main"/>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568334403"/>
      </p:ext>
    </p:extLst>
  </p:cSld>
  <p:clrMapOvr>
    <a:masterClrMapping/>
  </p:clrMapOvr>
  <p:extLst>
    <p:ext uri="{DCECCB84-F9BA-43D5-87BE-67443E8EF086}">
      <p15:sldGuideLst xmlns:p15="http://schemas.microsoft.com/office/powerpoint/2012/main"/>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LBU 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23" name="TextBox 22">
            <a:extLst>
              <a:ext uri="{FF2B5EF4-FFF2-40B4-BE49-F238E27FC236}">
                <a16:creationId xmlns:a16="http://schemas.microsoft.com/office/drawing/2014/main" id="{42B5DE8E-0607-4B8B-B18E-15DABF9FF8AB}"/>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038030434"/>
      </p:ext>
    </p:extLst>
  </p:cSld>
  <p:clrMapOvr>
    <a:masterClrMapping/>
  </p:clrMapOvr>
  <p:extLst>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0191143"/>
      </p:ext>
    </p:extLst>
  </p:cSld>
  <p:clrMapOvr>
    <a:masterClrMapping/>
  </p:clrMapOvr>
  <p:extLst>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LBU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Box 22">
            <a:extLst>
              <a:ext uri="{FF2B5EF4-FFF2-40B4-BE49-F238E27FC236}">
                <a16:creationId xmlns:a16="http://schemas.microsoft.com/office/drawing/2014/main" id="{AABEFF48-2F15-4051-8400-584523B1535C}"/>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691839801"/>
      </p:ext>
    </p:extLst>
  </p:cSld>
  <p:clrMapOvr>
    <a:masterClrMapping/>
  </p:clrMapOvr>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wo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4">
            <a:extLst>
              <a:ext uri="{FF2B5EF4-FFF2-40B4-BE49-F238E27FC236}">
                <a16:creationId xmlns:a16="http://schemas.microsoft.com/office/drawing/2014/main" id="{8C47D524-D24E-4966-BEC7-E133614B389A}"/>
              </a:ext>
            </a:extLst>
          </p:cNvPr>
          <p:cNvSpPr>
            <a:spLocks noGrp="1"/>
          </p:cNvSpPr>
          <p:nvPr>
            <p:ph sz="quarter" idx="15"/>
          </p:nvPr>
        </p:nvSpPr>
        <p:spPr>
          <a:xfrm>
            <a:off x="6162525"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5471854"/>
      </p:ext>
    </p:extLst>
  </p:cSld>
  <p:clrMapOvr>
    <a:masterClrMapping/>
  </p:clrMapOvr>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Two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4">
            <a:extLst>
              <a:ext uri="{FF2B5EF4-FFF2-40B4-BE49-F238E27FC236}">
                <a16:creationId xmlns:a16="http://schemas.microsoft.com/office/drawing/2014/main" id="{8C47D524-D24E-4966-BEC7-E133614B389A}"/>
              </a:ext>
            </a:extLst>
          </p:cNvPr>
          <p:cNvSpPr>
            <a:spLocks noGrp="1"/>
          </p:cNvSpPr>
          <p:nvPr>
            <p:ph sz="quarter" idx="15"/>
          </p:nvPr>
        </p:nvSpPr>
        <p:spPr>
          <a:xfrm>
            <a:off x="6162525"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Box 22">
            <a:extLst>
              <a:ext uri="{FF2B5EF4-FFF2-40B4-BE49-F238E27FC236}">
                <a16:creationId xmlns:a16="http://schemas.microsoft.com/office/drawing/2014/main" id="{70799468-7C34-457F-B439-4F12768C45E3}"/>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9724075"/>
      </p:ext>
    </p:extLst>
  </p:cSld>
  <p:clrMapOvr>
    <a:masterClrMapping/>
  </p:clrMapOvr>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426734"/>
      </p:ext>
    </p:extLst>
  </p:cSld>
  <p:clrMapOvr>
    <a:masterClrMapping/>
  </p:clrMapOvr>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LBU 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Box 31">
            <a:extLst>
              <a:ext uri="{FF2B5EF4-FFF2-40B4-BE49-F238E27FC236}">
                <a16:creationId xmlns:a16="http://schemas.microsoft.com/office/drawing/2014/main" id="{F7BA78FD-FA89-4675-B2DC-0EBFBF4636FA}"/>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801944410"/>
      </p:ext>
    </p:extLst>
  </p:cSld>
  <p:clrMapOvr>
    <a:masterClrMapping/>
  </p:clrMapOvr>
  <p:extLst>
    <p:ext uri="{DCECCB84-F9BA-43D5-87BE-67443E8EF086}">
      <p15:sldGuideLst xmlns:p15="http://schemas.microsoft.com/office/powerpoint/2012/main"/>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14992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102519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LBU 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CE4255E3-23DF-4591-BAA8-179931707838}"/>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590663745"/>
      </p:ext>
    </p:extLst>
  </p:cSld>
  <p:clrMapOvr>
    <a:masterClrMapping/>
  </p:clrMapOvr>
  <p:extLst>
    <p:ext uri="{DCECCB84-F9BA-43D5-87BE-67443E8EF086}">
      <p15:sldGuideLst xmlns:p15="http://schemas.microsoft.com/office/powerpoint/2012/main"/>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56" name="Text Placeholder 2">
            <a:extLst>
              <a:ext uri="{FF2B5EF4-FFF2-40B4-BE49-F238E27FC236}">
                <a16:creationId xmlns:a16="http://schemas.microsoft.com/office/drawing/2014/main" id="{18C7E7DF-1840-40A3-9C9B-BB0C026EA7C5}"/>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304419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LBU 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56" name="Text Placeholder 2">
            <a:extLst>
              <a:ext uri="{FF2B5EF4-FFF2-40B4-BE49-F238E27FC236}">
                <a16:creationId xmlns:a16="http://schemas.microsoft.com/office/drawing/2014/main" id="{18C7E7DF-1840-40A3-9C9B-BB0C026EA7C5}"/>
              </a:ext>
            </a:extLst>
          </p:cNvPr>
          <p:cNvSpPr>
            <a:spLocks noGrp="1"/>
          </p:cNvSpPr>
          <p:nvPr>
            <p:ph type="body" sz="quarter" idx="15"/>
          </p:nvPr>
        </p:nvSpPr>
        <p:spPr>
          <a:xfrm>
            <a:off x="8809038" y="1082675"/>
            <a:ext cx="3382962" cy="5596457"/>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Box 21">
            <a:extLst>
              <a:ext uri="{FF2B5EF4-FFF2-40B4-BE49-F238E27FC236}">
                <a16:creationId xmlns:a16="http://schemas.microsoft.com/office/drawing/2014/main" id="{F006D574-3356-4BBC-BBEA-48487DA4F349}"/>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91590879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3" name="Text Placeholder 2">
            <a:extLst>
              <a:ext uri="{FF2B5EF4-FFF2-40B4-BE49-F238E27FC236}">
                <a16:creationId xmlns:a16="http://schemas.microsoft.com/office/drawing/2014/main" id="{01EBDE80-5172-47F1-AAA1-248B43213CE2}"/>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2703035"/>
      </p:ext>
    </p:extLst>
  </p:cSld>
  <p:clrMapOvr>
    <a:masterClrMapping/>
  </p:clrMapOvr>
  <p:extLst>
    <p:ext uri="{DCECCB84-F9BA-43D5-87BE-67443E8EF086}">
      <p15:sldGuideLst xmlns:p15="http://schemas.microsoft.com/office/powerpoint/2012/main"/>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LBU 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3" name="Text Placeholder 2">
            <a:extLst>
              <a:ext uri="{FF2B5EF4-FFF2-40B4-BE49-F238E27FC236}">
                <a16:creationId xmlns:a16="http://schemas.microsoft.com/office/drawing/2014/main" id="{01EBDE80-5172-47F1-AAA1-248B43213CE2}"/>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2B1EBBC4-64C5-4D7D-ADB9-E44308599322}"/>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274891585"/>
      </p:ext>
    </p:extLst>
  </p:cSld>
  <p:clrMapOvr>
    <a:masterClrMapping/>
  </p:clrMapOvr>
  <p:extLst>
    <p:ext uri="{DCECCB84-F9BA-43D5-87BE-67443E8EF086}">
      <p15:sldGuideLst xmlns:p15="http://schemas.microsoft.com/office/powerpoint/2012/main"/>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322910"/>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1081950"/>
      </p:ext>
    </p:extLst>
  </p:cSld>
  <p:clrMapOvr>
    <a:masterClrMapping/>
  </p:clrMapOvr>
  <p:extLst>
    <p:ext uri="{DCECCB84-F9BA-43D5-87BE-67443E8EF086}">
      <p15:sldGuideLst xmlns:p15="http://schemas.microsoft.com/office/powerpoint/2012/main"/>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LBU 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144042"/>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E51B4B9F-C1AD-473A-9DFD-9AC86F98086E}"/>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052703383"/>
      </p:ext>
    </p:extLst>
  </p:cSld>
  <p:clrMapOvr>
    <a:masterClrMapping/>
  </p:clrMapOvr>
  <p:extLst>
    <p:ext uri="{DCECCB84-F9BA-43D5-87BE-67443E8EF086}">
      <p15:sldGuideLst xmlns:p15="http://schemas.microsoft.com/office/powerpoint/2012/main"/>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2"/>
          </p:nvPr>
        </p:nvSpPr>
        <p:spPr>
          <a:xfrm>
            <a:off x="719669"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5" name="Text Placeholder 2">
            <a:extLst>
              <a:ext uri="{FF2B5EF4-FFF2-40B4-BE49-F238E27FC236}">
                <a16:creationId xmlns:a16="http://schemas.microsoft.com/office/drawing/2014/main" id="{2A179F37-E3A4-41FF-BD92-DEE1BD951643}"/>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407953"/>
      </p:ext>
    </p:extLst>
  </p:cSld>
  <p:clrMapOvr>
    <a:masterClrMapping/>
  </p:clrMapOvr>
  <p:extLst>
    <p:ext uri="{DCECCB84-F9BA-43D5-87BE-67443E8EF086}">
      <p15:sldGuideLst xmlns:p15="http://schemas.microsoft.com/office/powerpoint/2012/main"/>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LBU 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2"/>
          </p:nvPr>
        </p:nvSpPr>
        <p:spPr>
          <a:xfrm>
            <a:off x="719669" y="1274618"/>
            <a:ext cx="7906172" cy="5004697"/>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5" name="Text Placeholder 2">
            <a:extLst>
              <a:ext uri="{FF2B5EF4-FFF2-40B4-BE49-F238E27FC236}">
                <a16:creationId xmlns:a16="http://schemas.microsoft.com/office/drawing/2014/main" id="{2A179F37-E3A4-41FF-BD92-DEE1BD951643}"/>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21915FA4-0388-4413-AC17-072EA18699F1}"/>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76881231"/>
      </p:ext>
    </p:extLst>
  </p:cSld>
  <p:clrMapOvr>
    <a:masterClrMapping/>
  </p:clrMapOvr>
  <p:extLst>
    <p:ext uri="{DCECCB84-F9BA-43D5-87BE-67443E8EF086}">
      <p15:sldGuideLst xmlns:p15="http://schemas.microsoft.com/office/powerpoint/2012/main"/>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4"/>
            <a:ext cx="7906172" cy="4746135"/>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6" name="Text Placeholder 2">
            <a:extLst>
              <a:ext uri="{FF2B5EF4-FFF2-40B4-BE49-F238E27FC236}">
                <a16:creationId xmlns:a16="http://schemas.microsoft.com/office/drawing/2014/main" id="{33615CCD-723B-4AD7-8A55-20E3B23D9DC6}"/>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9709159"/>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466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LBU 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5"/>
            <a:ext cx="7906172" cy="440470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6" name="Text Placeholder 2">
            <a:extLst>
              <a:ext uri="{FF2B5EF4-FFF2-40B4-BE49-F238E27FC236}">
                <a16:creationId xmlns:a16="http://schemas.microsoft.com/office/drawing/2014/main" id="{33615CCD-723B-4AD7-8A55-20E3B23D9DC6}"/>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2F81DCBF-623B-4EF8-B932-CB3B1B7C15A4}"/>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892507111"/>
      </p:ext>
    </p:extLst>
  </p:cSld>
  <p:clrMapOvr>
    <a:masterClrMapping/>
  </p:clrMapOvr>
  <p:extLst>
    <p:ext uri="{DCECCB84-F9BA-43D5-87BE-67443E8EF086}">
      <p15:sldGuideLst xmlns:p15="http://schemas.microsoft.com/office/powerpoint/2012/main"/>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9" y="1817224"/>
            <a:ext cx="7906172" cy="4746135"/>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6" name="Text Placeholder 2">
            <a:extLst>
              <a:ext uri="{FF2B5EF4-FFF2-40B4-BE49-F238E27FC236}">
                <a16:creationId xmlns:a16="http://schemas.microsoft.com/office/drawing/2014/main" id="{E545D14B-E803-4B04-B3A4-2D14402EC5DF}"/>
              </a:ext>
            </a:extLst>
          </p:cNvPr>
          <p:cNvSpPr>
            <a:spLocks noGrp="1"/>
          </p:cNvSpPr>
          <p:nvPr>
            <p:ph type="body" sz="quarter" idx="15"/>
          </p:nvPr>
        </p:nvSpPr>
        <p:spPr>
          <a:xfrm>
            <a:off x="8809038" y="1535090"/>
            <a:ext cx="3382962" cy="5322910"/>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8870027"/>
      </p:ext>
    </p:extLst>
  </p:cSld>
  <p:clrMapOvr>
    <a:masterClrMapping/>
  </p:clrMapOvr>
  <p:extLst>
    <p:ext uri="{DCECCB84-F9BA-43D5-87BE-67443E8EF086}">
      <p15:sldGuideLst xmlns:p15="http://schemas.microsoft.com/office/powerpoint/2012/main"/>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LBU 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9" y="1817225"/>
            <a:ext cx="7906172" cy="4431176"/>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6" name="Text Placeholder 2">
            <a:extLst>
              <a:ext uri="{FF2B5EF4-FFF2-40B4-BE49-F238E27FC236}">
                <a16:creationId xmlns:a16="http://schemas.microsoft.com/office/drawing/2014/main" id="{E545D14B-E803-4B04-B3A4-2D14402EC5DF}"/>
              </a:ext>
            </a:extLst>
          </p:cNvPr>
          <p:cNvSpPr>
            <a:spLocks noGrp="1"/>
          </p:cNvSpPr>
          <p:nvPr>
            <p:ph type="body" sz="quarter" idx="15"/>
          </p:nvPr>
        </p:nvSpPr>
        <p:spPr>
          <a:xfrm>
            <a:off x="8809038" y="1535090"/>
            <a:ext cx="3382962" cy="5144042"/>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17072910-5AAE-4C5D-B24C-41C0145F65D8}"/>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14006927"/>
      </p:ext>
    </p:extLst>
  </p:cSld>
  <p:clrMapOvr>
    <a:masterClrMapping/>
  </p:clrMapOvr>
  <p:extLst>
    <p:ext uri="{DCECCB84-F9BA-43D5-87BE-67443E8EF086}">
      <p15:sldGuideLst xmlns:p15="http://schemas.microsoft.com/office/powerpoint/2012/main"/>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72448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U 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D08EB678-33CA-4DCB-A177-8BAD2D4368DA}"/>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88028546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3383280"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2">
            <a:extLst>
              <a:ext uri="{FF2B5EF4-FFF2-40B4-BE49-F238E27FC236}">
                <a16:creationId xmlns:a16="http://schemas.microsoft.com/office/drawing/2014/main" id="{5E9529ED-E945-4996-B7F4-B70DF68F5BA0}"/>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6679879"/>
      </p:ext>
    </p:extLst>
  </p:cSld>
  <p:clrMapOvr>
    <a:masterClrMapping/>
  </p:clrMapOvr>
  <p:extLst>
    <p:ext uri="{DCECCB84-F9BA-43D5-87BE-67443E8EF086}">
      <p15:sldGuideLst xmlns:p15="http://schemas.microsoft.com/office/powerpoint/2012/main"/>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LBU 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3383280"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2">
            <a:extLst>
              <a:ext uri="{FF2B5EF4-FFF2-40B4-BE49-F238E27FC236}">
                <a16:creationId xmlns:a16="http://schemas.microsoft.com/office/drawing/2014/main" id="{5E9529ED-E945-4996-B7F4-B70DF68F5BA0}"/>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22DD5301-0546-4FA1-954B-62CD9F93ADD5}"/>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827137528"/>
      </p:ext>
    </p:extLst>
  </p:cSld>
  <p:clrMapOvr>
    <a:masterClrMapping/>
  </p:clrMapOvr>
  <p:extLst>
    <p:ext uri="{DCECCB84-F9BA-43D5-87BE-67443E8EF086}">
      <p15:sldGuideLst xmlns:p15="http://schemas.microsoft.com/office/powerpoint/2012/main"/>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338328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2">
            <a:extLst>
              <a:ext uri="{FF2B5EF4-FFF2-40B4-BE49-F238E27FC236}">
                <a16:creationId xmlns:a16="http://schemas.microsoft.com/office/drawing/2014/main" id="{296F7ADE-05EE-4BB4-99FF-C73DE9E2C031}"/>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9419914"/>
      </p:ext>
    </p:extLst>
  </p:cSld>
  <p:clrMapOvr>
    <a:masterClrMapping/>
  </p:clrMapOvr>
  <p:extLst>
    <p:ext uri="{DCECCB84-F9BA-43D5-87BE-67443E8EF086}">
      <p15:sldGuideLst xmlns:p15="http://schemas.microsoft.com/office/powerpoint/2012/main"/>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LBU 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338328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2">
            <a:extLst>
              <a:ext uri="{FF2B5EF4-FFF2-40B4-BE49-F238E27FC236}">
                <a16:creationId xmlns:a16="http://schemas.microsoft.com/office/drawing/2014/main" id="{296F7ADE-05EE-4BB4-99FF-C73DE9E2C031}"/>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7256ED78-2692-418A-9BCE-03AA64191FC5}"/>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118972436"/>
      </p:ext>
    </p:extLst>
  </p:cSld>
  <p:clrMapOvr>
    <a:masterClrMapping/>
  </p:clrMapOvr>
  <p:extLst>
    <p:ext uri="{DCECCB84-F9BA-43D5-87BE-67443E8EF086}">
      <p15:sldGuideLst xmlns:p15="http://schemas.microsoft.com/office/powerpoint/2012/main"/>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338328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Content Placeholder 4"/>
          <p:cNvSpPr>
            <a:spLocks noGrp="1"/>
          </p:cNvSpPr>
          <p:nvPr>
            <p:ph sz="quarter" idx="12"/>
          </p:nvPr>
        </p:nvSpPr>
        <p:spPr>
          <a:xfrm>
            <a:off x="3786960"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1B85BE17-3001-43A8-B1C8-A2A45892E9A6}"/>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910531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68626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LBU 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338328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Content Placeholder 4"/>
          <p:cNvSpPr>
            <a:spLocks noGrp="1"/>
          </p:cNvSpPr>
          <p:nvPr>
            <p:ph sz="quarter" idx="12"/>
          </p:nvPr>
        </p:nvSpPr>
        <p:spPr>
          <a:xfrm>
            <a:off x="3786960" y="1274618"/>
            <a:ext cx="7906172" cy="5004697"/>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1B85BE17-3001-43A8-B1C8-A2A45892E9A6}"/>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 name="TextBox 59">
            <a:extLst>
              <a:ext uri="{FF2B5EF4-FFF2-40B4-BE49-F238E27FC236}">
                <a16:creationId xmlns:a16="http://schemas.microsoft.com/office/drawing/2014/main" id="{56887FF8-5490-49C8-8717-D28E71D1B76F}"/>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475750664"/>
      </p:ext>
    </p:extLst>
  </p:cSld>
  <p:clrMapOvr>
    <a:masterClrMapping/>
  </p:clrMapOvr>
  <p:extLst>
    <p:ext uri="{DCECCB84-F9BA-43D5-87BE-67443E8EF086}">
      <p15:sldGuideLst xmlns:p15="http://schemas.microsoft.com/office/powerpoint/2012/main"/>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Tree>
    <p:extLst>
      <p:ext uri="{BB962C8B-B14F-4D97-AF65-F5344CB8AC3E}">
        <p14:creationId xmlns:p14="http://schemas.microsoft.com/office/powerpoint/2010/main" val="361469400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LBU 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
        <p:nvSpPr>
          <p:cNvPr id="23" name="TextBox 22">
            <a:extLst>
              <a:ext uri="{FF2B5EF4-FFF2-40B4-BE49-F238E27FC236}">
                <a16:creationId xmlns:a16="http://schemas.microsoft.com/office/drawing/2014/main" id="{094019DF-9FEF-4E6D-934F-C2B834316A5A}"/>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21268074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a:t>Notes comes here</a:t>
            </a:r>
          </a:p>
        </p:txBody>
      </p:sp>
      <p:sp>
        <p:nvSpPr>
          <p:cNvPr id="6"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0563488"/>
      </p:ext>
    </p:extLst>
  </p:cSld>
  <p:clrMapOvr>
    <a:masterClrMapping/>
  </p:clrMapOvr>
  <p:extLst>
    <p:ext uri="{DCECCB84-F9BA-43D5-87BE-67443E8EF086}">
      <p15:sldGuideLst xmlns:p15="http://schemas.microsoft.com/office/powerpoint/2012/main"/>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LBU 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a:t>Notes comes here</a:t>
            </a:r>
          </a:p>
        </p:txBody>
      </p:sp>
      <p:sp>
        <p:nvSpPr>
          <p:cNvPr id="6"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9F674FFC-958B-4BBB-9BAE-F28668C48AC1}"/>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241226555"/>
      </p:ext>
    </p:extLst>
  </p:cSld>
  <p:clrMapOvr>
    <a:masterClrMapping/>
  </p:clrMapOvr>
  <p:extLst>
    <p:ext uri="{DCECCB84-F9BA-43D5-87BE-67443E8EF086}">
      <p15:sldGuideLst xmlns:p15="http://schemas.microsoft.com/office/powerpoint/2012/main"/>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userDrawn="1">
  <p:cSld name="MedChall-Q&amp;A-EARN-UYOT">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9F80F76F-D900-934A-8BBD-7199A3DA5350}"/>
              </a:ext>
            </a:extLst>
          </p:cNvPr>
          <p:cNvSpPr/>
          <p:nvPr userDrawn="1"/>
        </p:nvSpPr>
        <p:spPr>
          <a:xfrm>
            <a:off x="-7620" y="-10160"/>
            <a:ext cx="12216384" cy="4856902"/>
          </a:xfrm>
          <a:custGeom>
            <a:avLst/>
            <a:gdLst>
              <a:gd name="connsiteX0" fmla="*/ 0 w 12192000"/>
              <a:gd name="connsiteY0" fmla="*/ 0 h 4856902"/>
              <a:gd name="connsiteX1" fmla="*/ 12192000 w 12192000"/>
              <a:gd name="connsiteY1" fmla="*/ 0 h 4856902"/>
              <a:gd name="connsiteX2" fmla="*/ 12192000 w 12192000"/>
              <a:gd name="connsiteY2" fmla="*/ 324091 h 4856902"/>
              <a:gd name="connsiteX3" fmla="*/ 12192000 w 12192000"/>
              <a:gd name="connsiteY3" fmla="*/ 4532811 h 4856902"/>
              <a:gd name="connsiteX4" fmla="*/ 12192000 w 12192000"/>
              <a:gd name="connsiteY4" fmla="*/ 4856902 h 4856902"/>
              <a:gd name="connsiteX5" fmla="*/ 0 w 12192000"/>
              <a:gd name="connsiteY5" fmla="*/ 4856902 h 4856902"/>
              <a:gd name="connsiteX6" fmla="*/ 0 w 12192000"/>
              <a:gd name="connsiteY6" fmla="*/ 4532811 h 4856902"/>
              <a:gd name="connsiteX7" fmla="*/ 0 w 12192000"/>
              <a:gd name="connsiteY7" fmla="*/ 324091 h 485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856902">
                <a:moveTo>
                  <a:pt x="0" y="0"/>
                </a:moveTo>
                <a:lnTo>
                  <a:pt x="12192000" y="0"/>
                </a:lnTo>
                <a:lnTo>
                  <a:pt x="12192000" y="324091"/>
                </a:lnTo>
                <a:lnTo>
                  <a:pt x="12192000" y="4532811"/>
                </a:lnTo>
                <a:lnTo>
                  <a:pt x="12192000" y="4856902"/>
                </a:lnTo>
                <a:lnTo>
                  <a:pt x="0" y="4856902"/>
                </a:lnTo>
                <a:lnTo>
                  <a:pt x="0" y="4532811"/>
                </a:lnTo>
                <a:lnTo>
                  <a:pt x="0" y="32409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b="0" i="0">
              <a:latin typeface="Arial" panose="020B0604020202020204" pitchFamily="34" charset="0"/>
            </a:endParaRPr>
          </a:p>
        </p:txBody>
      </p:sp>
      <p:pic>
        <p:nvPicPr>
          <p:cNvPr id="8" name="Picture 7">
            <a:extLst>
              <a:ext uri="{FF2B5EF4-FFF2-40B4-BE49-F238E27FC236}">
                <a16:creationId xmlns:a16="http://schemas.microsoft.com/office/drawing/2014/main" id="{DBCC32A5-DDDD-6F4F-9364-3973A8FA2E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55145" y="164434"/>
            <a:ext cx="2081711" cy="309075"/>
          </a:xfrm>
          <a:prstGeom prst="rect">
            <a:avLst/>
          </a:prstGeom>
        </p:spPr>
      </p:pic>
      <p:sp>
        <p:nvSpPr>
          <p:cNvPr id="7" name="Freeform 6">
            <a:extLst>
              <a:ext uri="{FF2B5EF4-FFF2-40B4-BE49-F238E27FC236}">
                <a16:creationId xmlns:a16="http://schemas.microsoft.com/office/drawing/2014/main" id="{E354383B-E085-B84D-ABEE-0BA05C73F076}"/>
              </a:ext>
            </a:extLst>
          </p:cNvPr>
          <p:cNvSpPr/>
          <p:nvPr userDrawn="1"/>
        </p:nvSpPr>
        <p:spPr>
          <a:xfrm>
            <a:off x="-7620" y="1870661"/>
            <a:ext cx="12207240" cy="4967840"/>
          </a:xfrm>
          <a:custGeom>
            <a:avLst/>
            <a:gdLst>
              <a:gd name="connsiteX0" fmla="*/ 1 w 12207240"/>
              <a:gd name="connsiteY0" fmla="*/ 76 h 4967840"/>
              <a:gd name="connsiteX1" fmla="*/ 6114136 w 12207240"/>
              <a:gd name="connsiteY1" fmla="*/ 1045385 h 4967840"/>
              <a:gd name="connsiteX2" fmla="*/ 12206375 w 12207240"/>
              <a:gd name="connsiteY2" fmla="*/ 76 h 4967840"/>
              <a:gd name="connsiteX3" fmla="*/ 12207218 w 12207240"/>
              <a:gd name="connsiteY3" fmla="*/ 890024 h 4967840"/>
              <a:gd name="connsiteX4" fmla="*/ 12206945 w 12207240"/>
              <a:gd name="connsiteY4" fmla="*/ 1122287 h 4967840"/>
              <a:gd name="connsiteX5" fmla="*/ 12207218 w 12207240"/>
              <a:gd name="connsiteY5" fmla="*/ 1410724 h 4967840"/>
              <a:gd name="connsiteX6" fmla="*/ 12206161 w 12207240"/>
              <a:gd name="connsiteY6" fmla="*/ 2308902 h 4967840"/>
              <a:gd name="connsiteX7" fmla="*/ 12203126 w 12207240"/>
              <a:gd name="connsiteY7" fmla="*/ 3989960 h 4967840"/>
              <a:gd name="connsiteX8" fmla="*/ 12203374 w 12207240"/>
              <a:gd name="connsiteY8" fmla="*/ 4447140 h 4967840"/>
              <a:gd name="connsiteX9" fmla="*/ 12203092 w 12207240"/>
              <a:gd name="connsiteY9" fmla="*/ 4447140 h 4967840"/>
              <a:gd name="connsiteX10" fmla="*/ 12203374 w 12207240"/>
              <a:gd name="connsiteY10" fmla="*/ 4967840 h 4967840"/>
              <a:gd name="connsiteX11" fmla="*/ 0 w 12207240"/>
              <a:gd name="connsiteY11" fmla="*/ 4967840 h 4967840"/>
              <a:gd name="connsiteX12" fmla="*/ 0 w 12207240"/>
              <a:gd name="connsiteY12" fmla="*/ 4674007 h 4967840"/>
              <a:gd name="connsiteX13" fmla="*/ 0 w 12207240"/>
              <a:gd name="connsiteY13" fmla="*/ 4447140 h 4967840"/>
              <a:gd name="connsiteX14" fmla="*/ 0 w 12207240"/>
              <a:gd name="connsiteY14" fmla="*/ 4153307 h 4967840"/>
              <a:gd name="connsiteX15" fmla="*/ 0 w 12207240"/>
              <a:gd name="connsiteY15" fmla="*/ 4146557 h 4967840"/>
              <a:gd name="connsiteX16" fmla="*/ 0 w 12207240"/>
              <a:gd name="connsiteY16" fmla="*/ 3625857 h 4967840"/>
              <a:gd name="connsiteX17" fmla="*/ 1 w 12207240"/>
              <a:gd name="connsiteY17" fmla="*/ 549650 h 4967840"/>
              <a:gd name="connsiteX18" fmla="*/ 1 w 12207240"/>
              <a:gd name="connsiteY18" fmla="*/ 520776 h 4967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07240" h="4967840">
                <a:moveTo>
                  <a:pt x="1" y="76"/>
                </a:moveTo>
                <a:cubicBezTo>
                  <a:pt x="13460" y="-10291"/>
                  <a:pt x="2547356" y="1042322"/>
                  <a:pt x="6114136" y="1045385"/>
                </a:cubicBezTo>
                <a:cubicBezTo>
                  <a:pt x="9900276" y="1055753"/>
                  <a:pt x="12229286" y="3139"/>
                  <a:pt x="12206375" y="76"/>
                </a:cubicBezTo>
                <a:cubicBezTo>
                  <a:pt x="12207099" y="294805"/>
                  <a:pt x="12207317" y="591729"/>
                  <a:pt x="12207218" y="890024"/>
                </a:cubicBezTo>
                <a:lnTo>
                  <a:pt x="12206945" y="1122287"/>
                </a:lnTo>
                <a:lnTo>
                  <a:pt x="12207218" y="1410724"/>
                </a:lnTo>
                <a:cubicBezTo>
                  <a:pt x="12207119" y="1709020"/>
                  <a:pt x="12206704" y="2008686"/>
                  <a:pt x="12206161" y="2308902"/>
                </a:cubicBezTo>
                <a:lnTo>
                  <a:pt x="12203126" y="3989960"/>
                </a:lnTo>
                <a:lnTo>
                  <a:pt x="12203374" y="4447140"/>
                </a:lnTo>
                <a:lnTo>
                  <a:pt x="12203092" y="4447140"/>
                </a:lnTo>
                <a:lnTo>
                  <a:pt x="12203374" y="4967840"/>
                </a:lnTo>
                <a:lnTo>
                  <a:pt x="0" y="4967840"/>
                </a:lnTo>
                <a:lnTo>
                  <a:pt x="0" y="4674007"/>
                </a:lnTo>
                <a:lnTo>
                  <a:pt x="0" y="4447140"/>
                </a:lnTo>
                <a:lnTo>
                  <a:pt x="0" y="4153307"/>
                </a:lnTo>
                <a:lnTo>
                  <a:pt x="0" y="4146557"/>
                </a:lnTo>
                <a:lnTo>
                  <a:pt x="0" y="3625857"/>
                </a:lnTo>
                <a:cubicBezTo>
                  <a:pt x="0" y="2586233"/>
                  <a:pt x="1" y="1627200"/>
                  <a:pt x="1" y="549650"/>
                </a:cubicBezTo>
                <a:lnTo>
                  <a:pt x="1" y="5207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Arial" panose="020B0604020202020204" pitchFamily="34" charset="0"/>
            </a:endParaRPr>
          </a:p>
        </p:txBody>
      </p:sp>
      <p:pic>
        <p:nvPicPr>
          <p:cNvPr id="9" name="Horizontal Swoosh">
            <a:extLst>
              <a:ext uri="{FF2B5EF4-FFF2-40B4-BE49-F238E27FC236}">
                <a16:creationId xmlns:a16="http://schemas.microsoft.com/office/drawing/2014/main" id="{2DA9CEC9-36E3-D14B-AFD8-837FF5C0BA1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a:off x="5500192" y="-3742749"/>
            <a:ext cx="1191615" cy="12236193"/>
          </a:xfrm>
          <a:prstGeom prst="rect">
            <a:avLst/>
          </a:prstGeom>
        </p:spPr>
      </p:pic>
    </p:spTree>
    <p:extLst>
      <p:ext uri="{BB962C8B-B14F-4D97-AF65-F5344CB8AC3E}">
        <p14:creationId xmlns:p14="http://schemas.microsoft.com/office/powerpoint/2010/main" val="233031108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2" name="TextBox 1">
            <a:extLst>
              <a:ext uri="{FF2B5EF4-FFF2-40B4-BE49-F238E27FC236}">
                <a16:creationId xmlns:a16="http://schemas.microsoft.com/office/drawing/2014/main" id="{13104F88-C2E2-C37B-AC4F-BE44049EE02F}"/>
              </a:ext>
            </a:extLst>
          </p:cNvPr>
          <p:cNvSpPr txBox="1"/>
          <p:nvPr userDrawn="1"/>
        </p:nvSpPr>
        <p:spPr>
          <a:xfrm>
            <a:off x="4413326" y="3317358"/>
            <a:ext cx="3365345" cy="707886"/>
          </a:xfrm>
          <a:prstGeom prst="rect">
            <a:avLst/>
          </a:prstGeom>
          <a:noFill/>
        </p:spPr>
        <p:txBody>
          <a:bodyPr wrap="none" rtlCol="0">
            <a:spAutoFit/>
          </a:bodyPr>
          <a:lstStyle/>
          <a:p>
            <a:r>
              <a:rPr lang="en-US" sz="4000" dirty="0">
                <a:solidFill>
                  <a:srgbClr val="FF0000"/>
                </a:solidFill>
                <a:highlight>
                  <a:srgbClr val="FFFF00"/>
                </a:highlight>
              </a:rPr>
              <a:t>DO NOT USE</a:t>
            </a:r>
          </a:p>
        </p:txBody>
      </p:sp>
    </p:spTree>
    <p:extLst>
      <p:ext uri="{BB962C8B-B14F-4D97-AF65-F5344CB8AC3E}">
        <p14:creationId xmlns:p14="http://schemas.microsoft.com/office/powerpoint/2010/main" val="225647297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Clear-LBU">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2" name="TextBox 1">
            <a:extLst>
              <a:ext uri="{FF2B5EF4-FFF2-40B4-BE49-F238E27FC236}">
                <a16:creationId xmlns:a16="http://schemas.microsoft.com/office/drawing/2014/main" id="{AD02B670-80F3-0D5B-266F-BD3DB67E21C3}"/>
              </a:ext>
            </a:extLst>
          </p:cNvPr>
          <p:cNvSpPr txBox="1"/>
          <p:nvPr userDrawn="1"/>
        </p:nvSpPr>
        <p:spPr>
          <a:xfrm>
            <a:off x="4413326" y="3317358"/>
            <a:ext cx="3365345" cy="707886"/>
          </a:xfrm>
          <a:prstGeom prst="rect">
            <a:avLst/>
          </a:prstGeom>
          <a:noFill/>
        </p:spPr>
        <p:txBody>
          <a:bodyPr wrap="none" rtlCol="0">
            <a:spAutoFit/>
          </a:bodyPr>
          <a:lstStyle/>
          <a:p>
            <a:r>
              <a:rPr lang="en-US" sz="4000" dirty="0">
                <a:solidFill>
                  <a:srgbClr val="FF0000"/>
                </a:solidFill>
                <a:highlight>
                  <a:srgbClr val="FFFF00"/>
                </a:highlight>
              </a:rPr>
              <a:t>DO NOT USE</a:t>
            </a:r>
          </a:p>
        </p:txBody>
      </p:sp>
    </p:spTree>
    <p:extLst>
      <p:ext uri="{BB962C8B-B14F-4D97-AF65-F5344CB8AC3E}">
        <p14:creationId xmlns:p14="http://schemas.microsoft.com/office/powerpoint/2010/main" val="284418662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30238218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o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C002109A-F2F6-6C45-914D-AF9325565773}"/>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975460120"/>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8055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no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7BF0DEF2-0937-2B41-BBF7-5A925BF5E92A}"/>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409272685"/>
      </p:ext>
    </p:extLst>
  </p:cSld>
  <p:clrMapOvr>
    <a:masterClrMapping/>
  </p:clrMapOvr>
  <p:extLst>
    <p:ext uri="{DCECCB84-F9BA-43D5-87BE-67443E8EF086}">
      <p15:sldGuideLst xmlns:p15="http://schemas.microsoft.com/office/powerpoint/2012/main"/>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a:t>Click to edit Master title style</a:t>
            </a: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600"/>
              </a:spcAft>
              <a:defRPr sz="1100" b="0" i="0"/>
            </a:lvl1pPr>
          </a:lstStyle>
          <a:p>
            <a:pPr lvl="0"/>
            <a:r>
              <a:rPr lang="en-US" dirty="0"/>
              <a:t>Reference</a:t>
            </a:r>
          </a:p>
        </p:txBody>
      </p:sp>
    </p:spTree>
    <p:extLst>
      <p:ext uri="{BB962C8B-B14F-4D97-AF65-F5344CB8AC3E}">
        <p14:creationId xmlns:p14="http://schemas.microsoft.com/office/powerpoint/2010/main" val="3022463508"/>
      </p:ext>
    </p:extLst>
  </p:cSld>
  <p:clrMapOvr>
    <a:masterClrMapping/>
  </p:clrMapOvr>
  <p:extLst>
    <p:ext uri="{DCECCB84-F9BA-43D5-87BE-67443E8EF086}">
      <p15:sldGuideLst xmlns:p15="http://schemas.microsoft.com/office/powerpoint/2012/main"/>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o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Content Placeholder 4"/>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EDDD00E7-4CA1-B14F-A2A9-B250C76DE6FF}"/>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148983082"/>
      </p:ext>
    </p:extLst>
  </p:cSld>
  <p:clrMapOvr>
    <a:masterClrMapping/>
  </p:clrMapOvr>
  <p:extLst>
    <p:ext uri="{DCECCB84-F9BA-43D5-87BE-67443E8EF086}">
      <p15:sldGuideLst xmlns:p15="http://schemas.microsoft.com/office/powerpoint/2012/main"/>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no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9" name="Content Placeholder 4"/>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E4C4A056-767E-7846-ADD6-6B974878457C}"/>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600"/>
              </a:spcAft>
              <a:defRPr sz="1100" b="0" i="0"/>
            </a:lvl1pPr>
          </a:lstStyle>
          <a:p>
            <a:pPr lvl="0"/>
            <a:r>
              <a:rPr lang="en-US" dirty="0"/>
              <a:t>Reference</a:t>
            </a:r>
          </a:p>
        </p:txBody>
      </p:sp>
    </p:spTree>
    <p:extLst>
      <p:ext uri="{BB962C8B-B14F-4D97-AF65-F5344CB8AC3E}">
        <p14:creationId xmlns:p14="http://schemas.microsoft.com/office/powerpoint/2010/main" val="3782068328"/>
      </p:ext>
    </p:extLst>
  </p:cSld>
  <p:clrMapOvr>
    <a:masterClrMapping/>
  </p:clrMapOvr>
  <p:extLst>
    <p:ext uri="{DCECCB84-F9BA-43D5-87BE-67443E8EF086}">
      <p15:sldGuideLst xmlns:p15="http://schemas.microsoft.com/office/powerpoint/2012/main"/>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8" name="Text Placeholder 2">
            <a:extLst>
              <a:ext uri="{FF2B5EF4-FFF2-40B4-BE49-F238E27FC236}">
                <a16:creationId xmlns:a16="http://schemas.microsoft.com/office/drawing/2014/main" id="{E2E26E41-BE52-EA4D-9723-BC2D74815111}"/>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a:extLst>
              <a:ext uri="{FF2B5EF4-FFF2-40B4-BE49-F238E27FC236}">
                <a16:creationId xmlns:a16="http://schemas.microsoft.com/office/drawing/2014/main" id="{F481B53C-8B67-2A4C-A0EB-8E19D7EA1391}"/>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dirty="0"/>
              <a:t>Reference</a:t>
            </a:r>
          </a:p>
        </p:txBody>
      </p:sp>
    </p:spTree>
    <p:extLst>
      <p:ext uri="{BB962C8B-B14F-4D97-AF65-F5344CB8AC3E}">
        <p14:creationId xmlns:p14="http://schemas.microsoft.com/office/powerpoint/2010/main" val="201169853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no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12" name="Text Placeholder 2">
            <a:extLst>
              <a:ext uri="{FF2B5EF4-FFF2-40B4-BE49-F238E27FC236}">
                <a16:creationId xmlns:a16="http://schemas.microsoft.com/office/drawing/2014/main" id="{58BECD78-4FC2-FE4A-B0AD-B67981B7F37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a:extLst>
              <a:ext uri="{FF2B5EF4-FFF2-40B4-BE49-F238E27FC236}">
                <a16:creationId xmlns:a16="http://schemas.microsoft.com/office/drawing/2014/main" id="{64D62FE7-9E3C-C642-B5F9-6FC9906206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2771651779"/>
      </p:ext>
    </p:extLst>
  </p:cSld>
  <p:clrMapOvr>
    <a:masterClrMapping/>
  </p:clrMapOvr>
  <p:extLst>
    <p:ext uri="{DCECCB84-F9BA-43D5-87BE-67443E8EF086}">
      <p15:sldGuideLst xmlns:p15="http://schemas.microsoft.com/office/powerpoint/2012/main"/>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no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58784519-ACB7-864D-9900-D7AE9DBF1967}"/>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1603590527"/>
      </p:ext>
    </p:extLst>
  </p:cSld>
  <p:clrMapOvr>
    <a:masterClrMapping/>
  </p:clrMapOvr>
  <p:extLst>
    <p:ext uri="{DCECCB84-F9BA-43D5-87BE-67443E8EF086}">
      <p15:sldGuideLst xmlns:p15="http://schemas.microsoft.com/office/powerpoint/2012/main"/>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6" name="Content Placeholder 4"/>
          <p:cNvSpPr>
            <a:spLocks noGrp="1"/>
          </p:cNvSpPr>
          <p:nvPr>
            <p:ph sz="quarter" idx="12" hasCustomPrompt="1"/>
          </p:nvPr>
        </p:nvSpPr>
        <p:spPr>
          <a:xfrm>
            <a:off x="719669" y="1274618"/>
            <a:ext cx="7906172" cy="5168570"/>
          </a:xfrm>
          <a:prstGeom prst="rect">
            <a:avLst/>
          </a:prstGeom>
        </p:spPr>
        <p:txBody>
          <a:bodyPr>
            <a:noAutofit/>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55718AC-2FD5-0440-95AD-599C14F5ABC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7D22A12F-A14E-494C-B19F-804882DB1BFD}"/>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2963220582"/>
      </p:ext>
    </p:extLst>
  </p:cSld>
  <p:clrMapOvr>
    <a:masterClrMapping/>
  </p:clrMapOvr>
  <p:extLst>
    <p:ext uri="{DCECCB84-F9BA-43D5-87BE-67443E8EF086}">
      <p15:sldGuideLst xmlns:p15="http://schemas.microsoft.com/office/powerpoint/2012/main"/>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no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Content Placeholder 4"/>
          <p:cNvSpPr>
            <a:spLocks noGrp="1"/>
          </p:cNvSpPr>
          <p:nvPr>
            <p:ph sz="quarter" idx="12" hasCustomPrompt="1"/>
          </p:nvPr>
        </p:nvSpPr>
        <p:spPr>
          <a:xfrm>
            <a:off x="719669" y="1817225"/>
            <a:ext cx="7906172" cy="4625964"/>
          </a:xfrm>
          <a:prstGeom prst="rect">
            <a:avLst/>
          </a:prstGeom>
        </p:spPr>
        <p:txBody>
          <a:bodyPr>
            <a:noAutofit/>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8B4AAD2D-984D-E544-BD25-871E6B66AC50}"/>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CF3865CA-3CF8-D949-8BB9-0AAC2100FA8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648131319"/>
      </p:ext>
    </p:extLst>
  </p:cSld>
  <p:clrMapOvr>
    <a:masterClrMapping/>
  </p:clrMapOvr>
  <p:extLst>
    <p:ext uri="{DCECCB84-F9BA-43D5-87BE-67443E8EF086}">
      <p15:sldGuideLst xmlns:p15="http://schemas.microsoft.com/office/powerpoint/2012/main"/>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no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9" name="Content Placeholder 4"/>
          <p:cNvSpPr>
            <a:spLocks noGrp="1"/>
          </p:cNvSpPr>
          <p:nvPr>
            <p:ph sz="quarter" idx="12" hasCustomPrompt="1"/>
          </p:nvPr>
        </p:nvSpPr>
        <p:spPr>
          <a:xfrm>
            <a:off x="719669" y="1817225"/>
            <a:ext cx="7906172" cy="4625964"/>
          </a:xfrm>
          <a:prstGeom prst="rect">
            <a:avLst/>
          </a:prstGeom>
        </p:spPr>
        <p:txBody>
          <a:bodyPr>
            <a:noAutofit/>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2D1709C7-12E6-844D-A9A7-0947E0937610}"/>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123E37-5834-2642-9C6F-AB0F6E20090B}"/>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930624209"/>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927856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6" y="150128"/>
            <a:ext cx="10752667" cy="828675"/>
          </a:xfrm>
          <a:prstGeom prst="rect">
            <a:avLst/>
          </a:prstGeom>
        </p:spPr>
        <p:txBody>
          <a:bodyPr lIns="0" tIns="0" rIns="0" bIns="0" anchor="ctr" anchorCtr="0">
            <a:no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429540"/>
            <a:ext cx="880871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dirty="0"/>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789753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Text Placeholder 3">
            <a:extLst>
              <a:ext uri="{FF2B5EF4-FFF2-40B4-BE49-F238E27FC236}">
                <a16:creationId xmlns:a16="http://schemas.microsoft.com/office/drawing/2014/main" id="{53B8EEF4-EC73-414D-BC41-9FC13827DC92}"/>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dirty="0"/>
              <a:t>Reference</a:t>
            </a:r>
          </a:p>
        </p:txBody>
      </p:sp>
      <p:sp>
        <p:nvSpPr>
          <p:cNvPr id="11" name="Text Placeholder 2">
            <a:extLst>
              <a:ext uri="{FF2B5EF4-FFF2-40B4-BE49-F238E27FC236}">
                <a16:creationId xmlns:a16="http://schemas.microsoft.com/office/drawing/2014/main" id="{61C0BD4B-501C-C344-A596-388688D86A22}"/>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1646702"/>
      </p:ext>
    </p:extLst>
  </p:cSld>
  <p:clrMapOvr>
    <a:masterClrMapping/>
  </p:clrMapOvr>
  <p:extLst>
    <p:ext uri="{DCECCB84-F9BA-43D5-87BE-67443E8EF086}">
      <p15:sldGuideLst xmlns:p15="http://schemas.microsoft.com/office/powerpoint/2012/main"/>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no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8" name="Text Placeholder 3">
            <a:extLst>
              <a:ext uri="{FF2B5EF4-FFF2-40B4-BE49-F238E27FC236}">
                <a16:creationId xmlns:a16="http://schemas.microsoft.com/office/drawing/2014/main" id="{EFE6E611-6A87-6A4E-9A21-3D61C39F2C93}"/>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dirty="0"/>
              <a:t>Reference</a:t>
            </a:r>
          </a:p>
        </p:txBody>
      </p:sp>
      <p:sp>
        <p:nvSpPr>
          <p:cNvPr id="10" name="Text Placeholder 2">
            <a:extLst>
              <a:ext uri="{FF2B5EF4-FFF2-40B4-BE49-F238E27FC236}">
                <a16:creationId xmlns:a16="http://schemas.microsoft.com/office/drawing/2014/main" id="{1611CB88-F6CF-8D4D-AC16-80C4475AE313}"/>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1077495"/>
      </p:ext>
    </p:extLst>
  </p:cSld>
  <p:clrMapOvr>
    <a:masterClrMapping/>
  </p:clrMapOvr>
  <p:extLst>
    <p:ext uri="{DCECCB84-F9BA-43D5-87BE-67443E8EF086}">
      <p15:sldGuideLst xmlns:p15="http://schemas.microsoft.com/office/powerpoint/2012/main"/>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9" name="Content Placeholder 4"/>
          <p:cNvSpPr>
            <a:spLocks noGrp="1"/>
          </p:cNvSpPr>
          <p:nvPr>
            <p:ph sz="quarter" idx="12" hasCustomPrompt="1"/>
          </p:nvPr>
        </p:nvSpPr>
        <p:spPr>
          <a:xfrm>
            <a:off x="3786960" y="1274618"/>
            <a:ext cx="7906172" cy="5062387"/>
          </a:xfrm>
          <a:prstGeom prst="rect">
            <a:avLst/>
          </a:prstGeom>
        </p:spPr>
        <p:txBody>
          <a:bodyPr>
            <a:noAutofit/>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27F7DEDA-B224-3342-9EBB-7357C367EB40}"/>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dirty="0"/>
              <a:t>Reference</a:t>
            </a:r>
          </a:p>
        </p:txBody>
      </p:sp>
      <p:sp>
        <p:nvSpPr>
          <p:cNvPr id="11" name="Text Placeholder 2">
            <a:extLst>
              <a:ext uri="{FF2B5EF4-FFF2-40B4-BE49-F238E27FC236}">
                <a16:creationId xmlns:a16="http://schemas.microsoft.com/office/drawing/2014/main" id="{995BFC60-AF06-E843-A18B-2B960A378725}"/>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6095115"/>
      </p:ext>
    </p:extLst>
  </p:cSld>
  <p:clrMapOvr>
    <a:masterClrMapping/>
  </p:clrMapOvr>
  <p:extLst>
    <p:ext uri="{DCECCB84-F9BA-43D5-87BE-67443E8EF086}">
      <p15:sldGuideLst xmlns:p15="http://schemas.microsoft.com/office/powerpoint/2012/main"/>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dirty="0"/>
              <a:t>Notes comes here</a:t>
            </a:r>
          </a:p>
        </p:txBody>
      </p:sp>
      <p:sp>
        <p:nvSpPr>
          <p:cNvPr id="8" name="Text Placeholder 3">
            <a:extLst>
              <a:ext uri="{FF2B5EF4-FFF2-40B4-BE49-F238E27FC236}">
                <a16:creationId xmlns:a16="http://schemas.microsoft.com/office/drawing/2014/main" id="{1AA40195-06BC-7C49-A95F-A02178B1C350}"/>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2" name="TextBox 1">
            <a:extLst>
              <a:ext uri="{FF2B5EF4-FFF2-40B4-BE49-F238E27FC236}">
                <a16:creationId xmlns:a16="http://schemas.microsoft.com/office/drawing/2014/main" id="{8AB9F2D8-4722-B908-832D-8D1BF5801920}"/>
              </a:ext>
            </a:extLst>
          </p:cNvPr>
          <p:cNvSpPr txBox="1"/>
          <p:nvPr userDrawn="1"/>
        </p:nvSpPr>
        <p:spPr>
          <a:xfrm>
            <a:off x="4413326" y="3317358"/>
            <a:ext cx="3365345" cy="707886"/>
          </a:xfrm>
          <a:prstGeom prst="rect">
            <a:avLst/>
          </a:prstGeom>
          <a:noFill/>
        </p:spPr>
        <p:txBody>
          <a:bodyPr wrap="none" rtlCol="0">
            <a:spAutoFit/>
          </a:bodyPr>
          <a:lstStyle/>
          <a:p>
            <a:r>
              <a:rPr lang="en-US" sz="4000" dirty="0">
                <a:solidFill>
                  <a:srgbClr val="FF0000"/>
                </a:solidFill>
                <a:highlight>
                  <a:srgbClr val="FFFF00"/>
                </a:highlight>
              </a:rPr>
              <a:t>DO NOT USE</a:t>
            </a:r>
          </a:p>
        </p:txBody>
      </p:sp>
    </p:spTree>
    <p:extLst>
      <p:ext uri="{BB962C8B-B14F-4D97-AF65-F5344CB8AC3E}">
        <p14:creationId xmlns:p14="http://schemas.microsoft.com/office/powerpoint/2010/main" val="92225023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dirty="0"/>
              <a:t>Notes comes here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FCF5EE89-7A94-684A-AC6B-0595660363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2" name="TextBox 1">
            <a:extLst>
              <a:ext uri="{FF2B5EF4-FFF2-40B4-BE49-F238E27FC236}">
                <a16:creationId xmlns:a16="http://schemas.microsoft.com/office/drawing/2014/main" id="{96C6A533-AE05-BE26-FAAA-99C855458D13}"/>
              </a:ext>
            </a:extLst>
          </p:cNvPr>
          <p:cNvSpPr txBox="1"/>
          <p:nvPr userDrawn="1"/>
        </p:nvSpPr>
        <p:spPr>
          <a:xfrm>
            <a:off x="4413326" y="3317358"/>
            <a:ext cx="3365345" cy="707886"/>
          </a:xfrm>
          <a:prstGeom prst="rect">
            <a:avLst/>
          </a:prstGeom>
          <a:noFill/>
        </p:spPr>
        <p:txBody>
          <a:bodyPr wrap="none" rtlCol="0">
            <a:spAutoFit/>
          </a:bodyPr>
          <a:lstStyle/>
          <a:p>
            <a:r>
              <a:rPr lang="en-US" sz="4000" dirty="0">
                <a:solidFill>
                  <a:srgbClr val="FF0000"/>
                </a:solidFill>
                <a:highlight>
                  <a:srgbClr val="FFFF00"/>
                </a:highlight>
              </a:rPr>
              <a:t>DO NOT USE</a:t>
            </a:r>
          </a:p>
        </p:txBody>
      </p:sp>
    </p:spTree>
    <p:extLst>
      <p:ext uri="{BB962C8B-B14F-4D97-AF65-F5344CB8AC3E}">
        <p14:creationId xmlns:p14="http://schemas.microsoft.com/office/powerpoint/2010/main" val="324485048"/>
      </p:ext>
    </p:extLst>
  </p:cSld>
  <p:clrMapOvr>
    <a:masterClrMapping/>
  </p:clrMapOvr>
  <p:extLst>
    <p:ext uri="{DCECCB84-F9BA-43D5-87BE-67443E8EF086}">
      <p15:sldGuideLst xmlns:p15="http://schemas.microsoft.com/office/powerpoint/2012/main"/>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LBU 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306146599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176087043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LBU Title w reference">
    <p:spTree>
      <p:nvGrpSpPr>
        <p:cNvPr id="1" name=""/>
        <p:cNvGrpSpPr/>
        <p:nvPr/>
      </p:nvGrpSpPr>
      <p:grpSpPr>
        <a:xfrm>
          <a:off x="0" y="0"/>
          <a:ext cx="0" cy="0"/>
          <a:chOff x="0" y="0"/>
          <a:chExt cx="0" cy="0"/>
        </a:xfrm>
      </p:grpSpPr>
      <p:sp>
        <p:nvSpPr>
          <p:cNvPr id="8"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596220937"/>
      </p:ext>
    </p:extLst>
  </p:cSld>
  <p:clrMapOvr>
    <a:masterClrMapping/>
  </p:clrMapOvr>
  <p:extLst>
    <p:ext uri="{DCECCB84-F9BA-43D5-87BE-67443E8EF086}">
      <p15:sldGuideLst xmlns:p15="http://schemas.microsoft.com/office/powerpoint/2012/main"/>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LBU Callout w reference">
    <p:spTree>
      <p:nvGrpSpPr>
        <p:cNvPr id="1" name=""/>
        <p:cNvGrpSpPr/>
        <p:nvPr/>
      </p:nvGrpSpPr>
      <p:grpSpPr>
        <a:xfrm>
          <a:off x="0" y="0"/>
          <a:ext cx="0" cy="0"/>
          <a:chOff x="0" y="0"/>
          <a:chExt cx="0" cy="0"/>
        </a:xfrm>
      </p:grpSpPr>
      <p:sp>
        <p:nvSpPr>
          <p:cNvPr id="8"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81438681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5147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LBU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5"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8611517"/>
      </p:ext>
    </p:extLst>
  </p:cSld>
  <p:clrMapOvr>
    <a:masterClrMapping/>
  </p:clrMapOvr>
  <p:extLst>
    <p:ext uri="{DCECCB84-F9BA-43D5-87BE-67443E8EF086}">
      <p15:sldGuideLst xmlns:p15="http://schemas.microsoft.com/office/powerpoint/2012/main"/>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LBU_Two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5"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22" name="Content Placeholder 4">
            <a:extLst>
              <a:ext uri="{FF2B5EF4-FFF2-40B4-BE49-F238E27FC236}">
                <a16:creationId xmlns:a16="http://schemas.microsoft.com/office/drawing/2014/main" id="{8C47D524-D24E-4966-BEC7-E133614B389A}"/>
              </a:ext>
            </a:extLst>
          </p:cNvPr>
          <p:cNvSpPr>
            <a:spLocks noGrp="1"/>
          </p:cNvSpPr>
          <p:nvPr>
            <p:ph sz="quarter" idx="15"/>
          </p:nvPr>
        </p:nvSpPr>
        <p:spPr>
          <a:xfrm>
            <a:off x="6162525"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1"/>
          </p:nvPr>
        </p:nvSpPr>
        <p:spPr>
          <a:xfrm>
            <a:off x="719668"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1516824"/>
      </p:ext>
    </p:extLst>
  </p:cSld>
  <p:clrMapOvr>
    <a:masterClrMapping/>
  </p:clrMapOvr>
  <p:extLst>
    <p:ext uri="{DCECCB84-F9BA-43D5-87BE-67443E8EF086}">
      <p15:sldGuideLst xmlns:p15="http://schemas.microsoft.com/office/powerpoint/2012/main"/>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LBU 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Box 41">
            <a:extLst>
              <a:ext uri="{FF2B5EF4-FFF2-40B4-BE49-F238E27FC236}">
                <a16:creationId xmlns:a16="http://schemas.microsoft.com/office/drawing/2014/main" id="{4E243145-C8B5-4266-81B5-8D69F68ABF7C}"/>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344506973"/>
      </p:ext>
    </p:extLst>
  </p:cSld>
  <p:clrMapOvr>
    <a:masterClrMapping/>
  </p:clrMapOvr>
  <p:extLst>
    <p:ext uri="{DCECCB84-F9BA-43D5-87BE-67443E8EF086}">
      <p15:sldGuideLst xmlns:p15="http://schemas.microsoft.com/office/powerpoint/2012/main"/>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LBU 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Box 41">
            <a:extLst>
              <a:ext uri="{FF2B5EF4-FFF2-40B4-BE49-F238E27FC236}">
                <a16:creationId xmlns:a16="http://schemas.microsoft.com/office/drawing/2014/main" id="{333C8396-BDCF-443F-9747-889481DF4DE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664331611"/>
      </p:ext>
    </p:extLst>
  </p:cSld>
  <p:clrMapOvr>
    <a:masterClrMapping/>
  </p:clrMapOvr>
  <p:extLst>
    <p:ext uri="{DCECCB84-F9BA-43D5-87BE-67443E8EF086}">
      <p15:sldGuideLst xmlns:p15="http://schemas.microsoft.com/office/powerpoint/2012/main"/>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LBU 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56" name="Text Placeholder 2">
            <a:extLst>
              <a:ext uri="{FF2B5EF4-FFF2-40B4-BE49-F238E27FC236}">
                <a16:creationId xmlns:a16="http://schemas.microsoft.com/office/drawing/2014/main" id="{18C7E7DF-1840-40A3-9C9B-BB0C026EA7C5}"/>
              </a:ext>
            </a:extLst>
          </p:cNvPr>
          <p:cNvSpPr>
            <a:spLocks noGrp="1"/>
          </p:cNvSpPr>
          <p:nvPr>
            <p:ph type="body" sz="quarter" idx="15"/>
          </p:nvPr>
        </p:nvSpPr>
        <p:spPr>
          <a:xfrm>
            <a:off x="8809038" y="1082675"/>
            <a:ext cx="3382962" cy="5596457"/>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TextBox 36">
            <a:extLst>
              <a:ext uri="{FF2B5EF4-FFF2-40B4-BE49-F238E27FC236}">
                <a16:creationId xmlns:a16="http://schemas.microsoft.com/office/drawing/2014/main" id="{320F4F7F-8E32-4131-8F87-795D724E9536}"/>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84783135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LBU 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3" name="Text Placeholder 2">
            <a:extLst>
              <a:ext uri="{FF2B5EF4-FFF2-40B4-BE49-F238E27FC236}">
                <a16:creationId xmlns:a16="http://schemas.microsoft.com/office/drawing/2014/main" id="{01EBDE80-5172-47F1-AAA1-248B43213CE2}"/>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Box 40">
            <a:extLst>
              <a:ext uri="{FF2B5EF4-FFF2-40B4-BE49-F238E27FC236}">
                <a16:creationId xmlns:a16="http://schemas.microsoft.com/office/drawing/2014/main" id="{249C6134-EF43-40B1-9DF0-B6D3952F4EAE}"/>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4082203220"/>
      </p:ext>
    </p:extLst>
  </p:cSld>
  <p:clrMapOvr>
    <a:masterClrMapping/>
  </p:clrMapOvr>
  <p:extLst>
    <p:ext uri="{DCECCB84-F9BA-43D5-87BE-67443E8EF086}">
      <p15:sldGuideLst xmlns:p15="http://schemas.microsoft.com/office/powerpoint/2012/main"/>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LBU 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144042"/>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Box 39">
            <a:extLst>
              <a:ext uri="{FF2B5EF4-FFF2-40B4-BE49-F238E27FC236}">
                <a16:creationId xmlns:a16="http://schemas.microsoft.com/office/drawing/2014/main" id="{24CB7F8F-C137-4294-8094-B85D9A87CEE7}"/>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596742225"/>
      </p:ext>
    </p:extLst>
  </p:cSld>
  <p:clrMapOvr>
    <a:masterClrMapping/>
  </p:clrMapOvr>
  <p:extLst>
    <p:ext uri="{DCECCB84-F9BA-43D5-87BE-67443E8EF086}">
      <p15:sldGuideLst xmlns:p15="http://schemas.microsoft.com/office/powerpoint/2012/main"/>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LBU 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8"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105" name="Text Placeholder 2">
            <a:extLst>
              <a:ext uri="{FF2B5EF4-FFF2-40B4-BE49-F238E27FC236}">
                <a16:creationId xmlns:a16="http://schemas.microsoft.com/office/drawing/2014/main" id="{2A179F37-E3A4-41FF-BD92-DEE1BD951643}"/>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2"/>
          </p:nvPr>
        </p:nvSpPr>
        <p:spPr>
          <a:xfrm>
            <a:off x="719669" y="1274618"/>
            <a:ext cx="7906172" cy="5004697"/>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Box 40">
            <a:extLst>
              <a:ext uri="{FF2B5EF4-FFF2-40B4-BE49-F238E27FC236}">
                <a16:creationId xmlns:a16="http://schemas.microsoft.com/office/drawing/2014/main" id="{228B2BAB-F87B-4989-8830-FF30142D99F5}"/>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9212386"/>
      </p:ext>
    </p:extLst>
  </p:cSld>
  <p:clrMapOvr>
    <a:masterClrMapping/>
  </p:clrMapOvr>
  <p:extLst>
    <p:ext uri="{DCECCB84-F9BA-43D5-87BE-67443E8EF086}">
      <p15:sldGuideLst xmlns:p15="http://schemas.microsoft.com/office/powerpoint/2012/main"/>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LBU 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106" name="Text Placeholder 2">
            <a:extLst>
              <a:ext uri="{FF2B5EF4-FFF2-40B4-BE49-F238E27FC236}">
                <a16:creationId xmlns:a16="http://schemas.microsoft.com/office/drawing/2014/main" id="{33615CCD-723B-4AD7-8A55-20E3B23D9DC6}"/>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5"/>
            <a:ext cx="7906172" cy="440470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Box 40">
            <a:extLst>
              <a:ext uri="{FF2B5EF4-FFF2-40B4-BE49-F238E27FC236}">
                <a16:creationId xmlns:a16="http://schemas.microsoft.com/office/drawing/2014/main" id="{8A4E621E-9F5F-424A-A6A0-F56F3264CEC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152306311"/>
      </p:ext>
    </p:extLst>
  </p:cSld>
  <p:clrMapOvr>
    <a:masterClrMapping/>
  </p:clrMapOvr>
  <p:extLst>
    <p:ext uri="{DCECCB84-F9BA-43D5-87BE-67443E8EF086}">
      <p15:sldGuideLst xmlns:p15="http://schemas.microsoft.com/office/powerpoint/2012/main"/>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LBU 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136" name="Text Placeholder 2">
            <a:extLst>
              <a:ext uri="{FF2B5EF4-FFF2-40B4-BE49-F238E27FC236}">
                <a16:creationId xmlns:a16="http://schemas.microsoft.com/office/drawing/2014/main" id="{E545D14B-E803-4B04-B3A4-2D14402EC5DF}"/>
              </a:ext>
            </a:extLst>
          </p:cNvPr>
          <p:cNvSpPr>
            <a:spLocks noGrp="1"/>
          </p:cNvSpPr>
          <p:nvPr>
            <p:ph type="body" sz="quarter" idx="15"/>
          </p:nvPr>
        </p:nvSpPr>
        <p:spPr>
          <a:xfrm>
            <a:off x="8809038" y="1535090"/>
            <a:ext cx="3382962" cy="5144042"/>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2"/>
          </p:nvPr>
        </p:nvSpPr>
        <p:spPr>
          <a:xfrm>
            <a:off x="719669" y="1817225"/>
            <a:ext cx="7906172" cy="4431176"/>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Box 41">
            <a:extLst>
              <a:ext uri="{FF2B5EF4-FFF2-40B4-BE49-F238E27FC236}">
                <a16:creationId xmlns:a16="http://schemas.microsoft.com/office/drawing/2014/main" id="{ED9AFFA6-6A7D-46CE-8F9C-2221CED3E185}"/>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7395008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4399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LBU 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3383280"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Box 38">
            <a:extLst>
              <a:ext uri="{FF2B5EF4-FFF2-40B4-BE49-F238E27FC236}">
                <a16:creationId xmlns:a16="http://schemas.microsoft.com/office/drawing/2014/main" id="{04B2D417-4FA9-468A-B1F7-CA30B4A3D99B}"/>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51483760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LBU 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3383280"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2">
            <a:extLst>
              <a:ext uri="{FF2B5EF4-FFF2-40B4-BE49-F238E27FC236}">
                <a16:creationId xmlns:a16="http://schemas.microsoft.com/office/drawing/2014/main" id="{5E9529ED-E945-4996-B7F4-B70DF68F5BA0}"/>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Box 41">
            <a:extLst>
              <a:ext uri="{FF2B5EF4-FFF2-40B4-BE49-F238E27FC236}">
                <a16:creationId xmlns:a16="http://schemas.microsoft.com/office/drawing/2014/main" id="{54253332-CB92-45ED-A4D3-9A7327FE0A65}"/>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894365789"/>
      </p:ext>
    </p:extLst>
  </p:cSld>
  <p:clrMapOvr>
    <a:masterClrMapping/>
  </p:clrMapOvr>
  <p:extLst>
    <p:ext uri="{DCECCB84-F9BA-43D5-87BE-67443E8EF086}">
      <p15:sldGuideLst xmlns:p15="http://schemas.microsoft.com/office/powerpoint/2012/main"/>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LBU 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338328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5" name="Text Placeholder 3"/>
          <p:cNvSpPr>
            <a:spLocks noGrp="1"/>
          </p:cNvSpPr>
          <p:nvPr>
            <p:ph type="body" sz="quarter" idx="11" hasCustomPrompt="1"/>
          </p:nvPr>
        </p:nvSpPr>
        <p:spPr>
          <a:xfrm>
            <a:off x="3382962" y="1081907"/>
            <a:ext cx="8809037"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Text Placeholder 2">
            <a:extLst>
              <a:ext uri="{FF2B5EF4-FFF2-40B4-BE49-F238E27FC236}">
                <a16:creationId xmlns:a16="http://schemas.microsoft.com/office/drawing/2014/main" id="{296F7ADE-05EE-4BB4-99FF-C73DE9E2C031}"/>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Box 39">
            <a:extLst>
              <a:ext uri="{FF2B5EF4-FFF2-40B4-BE49-F238E27FC236}">
                <a16:creationId xmlns:a16="http://schemas.microsoft.com/office/drawing/2014/main" id="{06341C4A-B961-4F74-A372-AD4F61519FFD}"/>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732160711"/>
      </p:ext>
    </p:extLst>
  </p:cSld>
  <p:clrMapOvr>
    <a:masterClrMapping/>
  </p:clrMapOvr>
  <p:extLst>
    <p:ext uri="{DCECCB84-F9BA-43D5-87BE-67443E8EF086}">
      <p15:sldGuideLst xmlns:p15="http://schemas.microsoft.com/office/powerpoint/2012/main"/>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LBU 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8" name="Text Placeholder 3"/>
          <p:cNvSpPr>
            <a:spLocks noGrp="1"/>
          </p:cNvSpPr>
          <p:nvPr>
            <p:ph type="body" sz="quarter" idx="14" hasCustomPrompt="1"/>
          </p:nvPr>
        </p:nvSpPr>
        <p:spPr>
          <a:xfrm>
            <a:off x="338328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Text Placeholder 2">
            <a:extLst>
              <a:ext uri="{FF2B5EF4-FFF2-40B4-BE49-F238E27FC236}">
                <a16:creationId xmlns:a16="http://schemas.microsoft.com/office/drawing/2014/main" id="{1B85BE17-3001-43A8-B1C8-A2A45892E9A6}"/>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2"/>
          </p:nvPr>
        </p:nvSpPr>
        <p:spPr>
          <a:xfrm>
            <a:off x="3786960" y="1274618"/>
            <a:ext cx="7906172" cy="5004697"/>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Box 40">
            <a:extLst>
              <a:ext uri="{FF2B5EF4-FFF2-40B4-BE49-F238E27FC236}">
                <a16:creationId xmlns:a16="http://schemas.microsoft.com/office/drawing/2014/main" id="{38520B4A-CEFC-445F-9F68-43F7F1F97109}"/>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388803947"/>
      </p:ext>
    </p:extLst>
  </p:cSld>
  <p:clrMapOvr>
    <a:masterClrMapping/>
  </p:clrMapOvr>
  <p:extLst>
    <p:ext uri="{DCECCB84-F9BA-43D5-87BE-67443E8EF086}">
      <p15:sldGuideLst xmlns:p15="http://schemas.microsoft.com/office/powerpoint/2012/main"/>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LBU 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
        <p:nvSpPr>
          <p:cNvPr id="40" name="TextBox 39">
            <a:extLst>
              <a:ext uri="{FF2B5EF4-FFF2-40B4-BE49-F238E27FC236}">
                <a16:creationId xmlns:a16="http://schemas.microsoft.com/office/drawing/2014/main" id="{546853EB-84E5-4EF3-A50D-BD15789E6AAD}"/>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64987050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LBU 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a:t>Notes comes here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Box 41">
            <a:extLst>
              <a:ext uri="{FF2B5EF4-FFF2-40B4-BE49-F238E27FC236}">
                <a16:creationId xmlns:a16="http://schemas.microsoft.com/office/drawing/2014/main" id="{A8D23BD4-9B0E-495D-8644-EA548813714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4068908938"/>
      </p:ext>
    </p:extLst>
  </p:cSld>
  <p:clrMapOvr>
    <a:masterClrMapping/>
  </p:clrMapOvr>
  <p:extLst>
    <p:ext uri="{DCECCB84-F9BA-43D5-87BE-67443E8EF086}">
      <p15:sldGuideLst xmlns:p15="http://schemas.microsoft.com/office/powerpoint/2012/main"/>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4F2D85-540C-4FBC-A590-5716F99AE3D9}" type="datetimeFigureOut">
              <a:rPr lang="en-US" smtClean="0"/>
              <a:t>7/16/24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FA4F37-76BA-4F52-B181-1B1AA0967D5F}" type="slidenum">
              <a:rPr lang="en-US" smtClean="0"/>
              <a:t>‹#›</a:t>
            </a:fld>
            <a:endParaRPr lang="en-US"/>
          </a:p>
        </p:txBody>
      </p:sp>
    </p:spTree>
    <p:extLst>
      <p:ext uri="{BB962C8B-B14F-4D97-AF65-F5344CB8AC3E}">
        <p14:creationId xmlns:p14="http://schemas.microsoft.com/office/powerpoint/2010/main" val="100269438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983938"/>
      </p:ext>
    </p:extLst>
  </p:cSld>
  <p:clrMapOvr>
    <a:masterClrMapping/>
  </p:clrMapOvr>
  <p:extLst>
    <p:ext uri="{DCECCB84-F9BA-43D5-87BE-67443E8EF086}">
      <p15:sldGuideLst xmlns:p15="http://schemas.microsoft.com/office/powerpoint/2012/main"/>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1_TH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hasCustomPrompt="1"/>
          </p:nvPr>
        </p:nvSpPr>
        <p:spPr>
          <a:xfrm>
            <a:off x="256032" y="1691641"/>
            <a:ext cx="11329416" cy="4382505"/>
          </a:xfrm>
        </p:spPr>
        <p:txBody>
          <a:bodyPr/>
          <a:lstStyle>
            <a:lvl1pPr>
              <a:defRPr>
                <a:solidFill>
                  <a:srgbClr val="141414"/>
                </a:solidFill>
                <a:latin typeface="+mj-lt"/>
              </a:defRPr>
            </a:lvl1pPr>
            <a:lvl2pPr>
              <a:defRPr>
                <a:solidFill>
                  <a:srgbClr val="141414"/>
                </a:solidFill>
                <a:latin typeface="Franklin Gothic Book" panose="020B0503020102020204" pitchFamily="34" charset="0"/>
              </a:defRPr>
            </a:lvl2pPr>
            <a:lvl3pPr>
              <a:defRPr>
                <a:solidFill>
                  <a:srgbClr val="141414"/>
                </a:solidFill>
                <a:latin typeface="Franklin Gothic Book" panose="020B0503020102020204" pitchFamily="34" charset="0"/>
              </a:defRPr>
            </a:lvl3pPr>
            <a:lvl4pPr>
              <a:defRPr>
                <a:solidFill>
                  <a:srgbClr val="141414"/>
                </a:solidFill>
                <a:latin typeface="Franklin Gothic Book" panose="020B05030201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Text Placeholder 12"/>
          <p:cNvSpPr>
            <a:spLocks noGrp="1"/>
          </p:cNvSpPr>
          <p:nvPr>
            <p:ph type="body" sz="quarter" idx="10"/>
          </p:nvPr>
        </p:nvSpPr>
        <p:spPr>
          <a:xfrm>
            <a:off x="256032" y="6163056"/>
            <a:ext cx="11420856" cy="694944"/>
          </a:xfrm>
        </p:spPr>
        <p:txBody>
          <a:bodyPr anchor="b"/>
          <a:lstStyle>
            <a:lvl1pPr>
              <a:spcBef>
                <a:spcPts val="0"/>
              </a:spcBef>
              <a:defRPr sz="1400" b="0">
                <a:latin typeface="Franklin Gothic Book" panose="020B0503020102020204" pitchFamily="34" charset="0"/>
              </a:defRPr>
            </a:lvl1pPr>
          </a:lstStyle>
          <a:p>
            <a:pPr lvl="0"/>
            <a:r>
              <a:rPr lang="en-US"/>
              <a:t>Edit Master text styles</a:t>
            </a:r>
          </a:p>
        </p:txBody>
      </p:sp>
      <p:sp>
        <p:nvSpPr>
          <p:cNvPr id="12" name="Slide Number Placeholder 5"/>
          <p:cNvSpPr>
            <a:spLocks noGrp="1"/>
          </p:cNvSpPr>
          <p:nvPr>
            <p:ph type="sldNum" sz="quarter" idx="4"/>
          </p:nvPr>
        </p:nvSpPr>
        <p:spPr>
          <a:xfrm>
            <a:off x="11448288" y="6345936"/>
            <a:ext cx="667512" cy="274320"/>
          </a:xfrm>
          <a:prstGeom prst="rect">
            <a:avLst/>
          </a:prstGeom>
        </p:spPr>
        <p:txBody>
          <a:bodyPr vert="horz" lIns="91440" tIns="45720" rIns="91440" bIns="45720" rtlCol="0" anchor="t"/>
          <a:lstStyle>
            <a:lvl1pPr algn="ctr">
              <a:defRPr sz="1200" b="1">
                <a:solidFill>
                  <a:schemeClr val="tx1"/>
                </a:solidFill>
                <a:latin typeface="Franklin Gothic Medium Cond" panose="020B0606030402020204" pitchFamily="34" charset="0"/>
              </a:defRPr>
            </a:lvl1pPr>
          </a:lstStyle>
          <a:p>
            <a:pPr defTabSz="914377">
              <a:defRPr/>
            </a:pPr>
            <a:fld id="{BFA19188-CCD0-4FFB-8DFB-60D3E72DC091}" type="slidenum">
              <a:rPr lang="en-US" smtClean="0">
                <a:solidFill>
                  <a:prstClr val="black"/>
                </a:solidFill>
              </a:rPr>
              <a:pPr defTabSz="914377">
                <a:defRPr/>
              </a:pPr>
              <a:t>‹#›</a:t>
            </a:fld>
            <a:endParaRPr lang="en-US">
              <a:solidFill>
                <a:prstClr val="black"/>
              </a:solidFill>
            </a:endParaRPr>
          </a:p>
        </p:txBody>
      </p:sp>
    </p:spTree>
    <p:extLst>
      <p:ext uri="{BB962C8B-B14F-4D97-AF65-F5344CB8AC3E}">
        <p14:creationId xmlns:p14="http://schemas.microsoft.com/office/powerpoint/2010/main" val="18974029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8978888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2428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093BB9-289D-1B44-83D8-250414A386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539" t="-7983" r="-12073" b="-4734"/>
          <a:stretch/>
        </p:blipFill>
        <p:spPr>
          <a:xfrm>
            <a:off x="5284865" y="5479684"/>
            <a:ext cx="1483784" cy="1010968"/>
          </a:xfrm>
          <a:prstGeom prst="rect">
            <a:avLst/>
          </a:prstGeom>
        </p:spPr>
      </p:pic>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10016" r="9998" b="1129"/>
          <a:stretch/>
        </p:blipFill>
        <p:spPr>
          <a:xfrm>
            <a:off x="-1" y="124315"/>
            <a:ext cx="12192001" cy="6288080"/>
          </a:xfrm>
          <a:prstGeom prst="rect">
            <a:avLst/>
          </a:prstGeom>
        </p:spPr>
      </p:pic>
      <p:sp>
        <p:nvSpPr>
          <p:cNvPr id="3" name="Subtitle 2"/>
          <p:cNvSpPr>
            <a:spLocks noGrp="1"/>
          </p:cNvSpPr>
          <p:nvPr>
            <p:ph type="subTitle" idx="1"/>
          </p:nvPr>
        </p:nvSpPr>
        <p:spPr>
          <a:xfrm>
            <a:off x="1524000" y="4461574"/>
            <a:ext cx="9144000" cy="597429"/>
          </a:xfrm>
        </p:spPr>
        <p:txBody>
          <a:bodyPr>
            <a:noAutofit/>
          </a:bodyPr>
          <a:lstStyle>
            <a:lvl1pPr marL="0" indent="0" algn="ctr">
              <a:buNone/>
              <a:defRPr sz="2800" b="0" i="0">
                <a:solidFill>
                  <a:schemeClr val="accent4"/>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9"/>
          <p:cNvSpPr/>
          <p:nvPr userDrawn="1"/>
        </p:nvSpPr>
        <p:spPr>
          <a:xfrm>
            <a:off x="0" y="3681"/>
            <a:ext cx="12192000" cy="640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6721618"/>
            <a:ext cx="12192000" cy="1363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106C9B1-CDAA-46DC-8A97-4F133C12DCEA}"/>
              </a:ext>
            </a:extLst>
          </p:cNvPr>
          <p:cNvSpPr txBox="1"/>
          <p:nvPr userDrawn="1"/>
        </p:nvSpPr>
        <p:spPr>
          <a:xfrm>
            <a:off x="1972492" y="6487468"/>
            <a:ext cx="8247016" cy="5078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lumMod val="65000"/>
                    <a:lumOff val="35000"/>
                  </a:schemeClr>
                </a:solidFill>
                <a:effectLst/>
                <a:latin typeface="+mn-lt"/>
                <a:ea typeface="+mn-ea"/>
                <a:cs typeface="+mn-cs"/>
              </a:rPr>
              <a:t>CONFIDENTIAL AND FOR EDUCATIONAL PURPOSES ONLY – NOT FOR PROMOTIONAL USE. DO NOT COPY, DISSEMINATE, OR DISTRIBUTE.</a:t>
            </a:r>
          </a:p>
          <a:p>
            <a:pPr algn="ctr"/>
            <a:endParaRPr lang="en-US" sz="900" b="1" dirty="0">
              <a:solidFill>
                <a:schemeClr val="tx1">
                  <a:lumMod val="65000"/>
                  <a:lumOff val="35000"/>
                </a:schemeClr>
              </a:solidFill>
              <a:latin typeface="Arial" charset="0"/>
              <a:ea typeface="Arial" charset="0"/>
              <a:cs typeface="Arial" charset="0"/>
            </a:endParaRPr>
          </a:p>
          <a:p>
            <a:pPr algn="ctr"/>
            <a:endParaRPr lang="en-US" sz="900" b="1" dirty="0">
              <a:solidFill>
                <a:schemeClr val="tx1">
                  <a:lumMod val="65000"/>
                  <a:lumOff val="35000"/>
                </a:schemeClr>
              </a:solidFill>
              <a:latin typeface="Arial" charset="0"/>
              <a:ea typeface="Arial" charset="0"/>
              <a:cs typeface="Arial" charset="0"/>
            </a:endParaRPr>
          </a:p>
        </p:txBody>
      </p:sp>
      <p:sp>
        <p:nvSpPr>
          <p:cNvPr id="5" name="Rectangle 4">
            <a:extLst>
              <a:ext uri="{FF2B5EF4-FFF2-40B4-BE49-F238E27FC236}">
                <a16:creationId xmlns:a16="http://schemas.microsoft.com/office/drawing/2014/main" id="{98F7B167-0012-58FC-CBF9-E4348AC95333}"/>
              </a:ext>
            </a:extLst>
          </p:cNvPr>
          <p:cNvSpPr/>
          <p:nvPr userDrawn="1"/>
        </p:nvSpPr>
        <p:spPr>
          <a:xfrm>
            <a:off x="1972492" y="228600"/>
            <a:ext cx="8247016" cy="83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0" i="0" dirty="0">
                <a:solidFill>
                  <a:schemeClr val="accent1"/>
                </a:solidFill>
                <a:latin typeface="Helvetica Light" panose="020B0403020202020204" pitchFamily="34" charset="0"/>
              </a:rPr>
              <a:t>AML ADVISORY</a:t>
            </a:r>
          </a:p>
        </p:txBody>
      </p:sp>
      <p:sp>
        <p:nvSpPr>
          <p:cNvPr id="6" name="TextBox 5">
            <a:extLst>
              <a:ext uri="{FF2B5EF4-FFF2-40B4-BE49-F238E27FC236}">
                <a16:creationId xmlns:a16="http://schemas.microsoft.com/office/drawing/2014/main" id="{B5E603D9-25E9-14A0-9A01-2E60E9B7D91B}"/>
              </a:ext>
            </a:extLst>
          </p:cNvPr>
          <p:cNvSpPr txBox="1"/>
          <p:nvPr userDrawn="1"/>
        </p:nvSpPr>
        <p:spPr>
          <a:xfrm>
            <a:off x="1" y="276225"/>
            <a:ext cx="12192000"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206367"/>
                </a:solidFill>
                <a:effectLst/>
                <a:uLnTx/>
                <a:uFillTx/>
                <a:latin typeface="Arial" panose="020B0604020202020204"/>
                <a:ea typeface="+mn-ea"/>
                <a:cs typeface="+mn-cs"/>
              </a:rPr>
              <a:t>Acute Myeloid Leukemia </a:t>
            </a:r>
          </a:p>
        </p:txBody>
      </p:sp>
      <p:sp>
        <p:nvSpPr>
          <p:cNvPr id="9" name="TextBox 8">
            <a:extLst>
              <a:ext uri="{FF2B5EF4-FFF2-40B4-BE49-F238E27FC236}">
                <a16:creationId xmlns:a16="http://schemas.microsoft.com/office/drawing/2014/main" id="{FF2C5687-6008-C41B-DA66-9BFE438A832C}"/>
              </a:ext>
            </a:extLst>
          </p:cNvPr>
          <p:cNvSpPr txBox="1"/>
          <p:nvPr userDrawn="1"/>
        </p:nvSpPr>
        <p:spPr>
          <a:xfrm>
            <a:off x="3357327" y="1176683"/>
            <a:ext cx="5477347" cy="769441"/>
          </a:xfrm>
          <a:prstGeom prst="rect">
            <a:avLst/>
          </a:prstGeom>
          <a:solidFill>
            <a:srgbClr val="F1891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panose="020B0604020202020204"/>
                <a:ea typeface="+mn-ea"/>
                <a:cs typeface="+mn-cs"/>
              </a:rPr>
              <a:t>ADVISORY BOARD</a:t>
            </a:r>
          </a:p>
        </p:txBody>
      </p:sp>
    </p:spTree>
    <p:extLst>
      <p:ext uri="{BB962C8B-B14F-4D97-AF65-F5344CB8AC3E}">
        <p14:creationId xmlns:p14="http://schemas.microsoft.com/office/powerpoint/2010/main" val="108737758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l="478" t="39673" b="19389"/>
          <a:stretch/>
        </p:blipFill>
        <p:spPr>
          <a:xfrm>
            <a:off x="-78317" y="3681"/>
            <a:ext cx="12348634" cy="3555828"/>
          </a:xfrm>
          <a:prstGeom prst="rect">
            <a:avLst/>
          </a:prstGeom>
        </p:spPr>
      </p:pic>
      <p:sp>
        <p:nvSpPr>
          <p:cNvPr id="2" name="Title 1"/>
          <p:cNvSpPr>
            <a:spLocks noGrp="1"/>
          </p:cNvSpPr>
          <p:nvPr>
            <p:ph type="title"/>
          </p:nvPr>
        </p:nvSpPr>
        <p:spPr>
          <a:xfrm>
            <a:off x="0" y="3559509"/>
            <a:ext cx="12192000" cy="1076154"/>
          </a:xfrm>
          <a:solidFill>
            <a:schemeClr val="accent3"/>
          </a:solidFill>
        </p:spPr>
        <p:txBody>
          <a:bodyPr anchor="ctr">
            <a:normAutofit/>
          </a:bodyPr>
          <a:lstStyle>
            <a:lvl1pPr algn="ctr">
              <a:defRPr sz="3600" b="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62516" y="4786313"/>
            <a:ext cx="10515600" cy="1500187"/>
          </a:xfrm>
        </p:spPr>
        <p:txBody>
          <a:bodyPr/>
          <a:lstStyle>
            <a:lvl1pPr marL="0" indent="0" algn="ctr">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1" name="Rectangle 10"/>
          <p:cNvSpPr/>
          <p:nvPr userDrawn="1"/>
        </p:nvSpPr>
        <p:spPr>
          <a:xfrm>
            <a:off x="0" y="3681"/>
            <a:ext cx="12192000" cy="640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6721618"/>
            <a:ext cx="12192000" cy="136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106C9B1-CDAA-46DC-8A97-4F133C12DCEA}"/>
              </a:ext>
            </a:extLst>
          </p:cNvPr>
          <p:cNvSpPr txBox="1"/>
          <p:nvPr userDrawn="1"/>
        </p:nvSpPr>
        <p:spPr>
          <a:xfrm>
            <a:off x="1972492" y="6487468"/>
            <a:ext cx="824701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lumMod val="65000"/>
                    <a:lumOff val="35000"/>
                  </a:schemeClr>
                </a:solidFill>
                <a:effectLst/>
                <a:latin typeface="+mn-lt"/>
                <a:ea typeface="+mn-ea"/>
                <a:cs typeface="+mn-cs"/>
              </a:rPr>
              <a:t>CONFIDENTIAL AND FOR EDUCATIONAL PURPOSES ONLY – NOT FOR PROMOTIONAL USE. DO NOT COPY, DISSEMINATE, OR DISTRIBUTE.</a:t>
            </a:r>
          </a:p>
          <a:p>
            <a:pPr algn="ctr"/>
            <a:endParaRPr lang="en-US" sz="900" b="1" dirty="0">
              <a:solidFill>
                <a:schemeClr val="tx1">
                  <a:lumMod val="65000"/>
                  <a:lumOff val="35000"/>
                </a:schemeClr>
              </a:solidFill>
              <a:latin typeface="Arial" charset="0"/>
              <a:ea typeface="Arial" charset="0"/>
              <a:cs typeface="Arial" charset="0"/>
            </a:endParaRPr>
          </a:p>
        </p:txBody>
      </p:sp>
    </p:spTree>
    <p:extLst>
      <p:ext uri="{BB962C8B-B14F-4D97-AF65-F5344CB8AC3E}">
        <p14:creationId xmlns:p14="http://schemas.microsoft.com/office/powerpoint/2010/main" val="149004685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82600" y="5906322"/>
            <a:ext cx="9398000" cy="556302"/>
          </a:xfrm>
        </p:spPr>
        <p:txBody>
          <a:bodyPr/>
          <a:lstStyle>
            <a:lvl1pPr>
              <a:defRPr sz="800"/>
            </a:lvl1pPr>
          </a:lstStyle>
          <a:p>
            <a:endParaRPr lang="en-US" dirty="0"/>
          </a:p>
        </p:txBody>
      </p:sp>
      <p:sp>
        <p:nvSpPr>
          <p:cNvPr id="2" name="Title 1"/>
          <p:cNvSpPr>
            <a:spLocks noGrp="1"/>
          </p:cNvSpPr>
          <p:nvPr>
            <p:ph type="title"/>
          </p:nvPr>
        </p:nvSpPr>
        <p:spPr/>
        <p:txBody>
          <a:bodyPr>
            <a:noAutofit/>
          </a:bodyPr>
          <a:lstStyle>
            <a:lvl1pPr algn="l">
              <a:spcBef>
                <a:spcPts val="600"/>
              </a:spcBef>
              <a:defRPr/>
            </a:lvl1pPr>
          </a:lstStyle>
          <a:p>
            <a:r>
              <a:rPr lang="en-US" dirty="0"/>
              <a:t>Click to edit Master title style</a:t>
            </a:r>
          </a:p>
        </p:txBody>
      </p:sp>
      <p:sp>
        <p:nvSpPr>
          <p:cNvPr id="3" name="Content Placeholder 2"/>
          <p:cNvSpPr>
            <a:spLocks noGrp="1"/>
          </p:cNvSpPr>
          <p:nvPr>
            <p:ph idx="1"/>
          </p:nvPr>
        </p:nvSpPr>
        <p:spPr/>
        <p:txBody>
          <a:bodyPr/>
          <a:lstStyle>
            <a:lvl1pPr marL="296863" indent="-296863">
              <a:spcBef>
                <a:spcPts val="1200"/>
              </a:spcBef>
              <a:tabLst/>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22077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16470" y="1325880"/>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32588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275314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20117038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46635191"/>
      </p:ext>
    </p:extLst>
  </p:cSld>
  <p:clrMapOvr>
    <a:masterClrMapping/>
  </p:clrMapOvr>
  <p:extLst>
    <p:ext uri="{DCECCB84-F9BA-43D5-87BE-67443E8EF086}">
      <p15:sldGuideLst xmlns:p15="http://schemas.microsoft.com/office/powerpoint/2012/main">
        <p15:guide id="1" pos="3840">
          <p15:clr>
            <a:srgbClr val="FBAE40"/>
          </p15:clr>
        </p15:guide>
        <p15:guide id="2" pos="7424">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itle Only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3" name="Footer Placeholder 4"/>
          <p:cNvSpPr>
            <a:spLocks noGrp="1"/>
          </p:cNvSpPr>
          <p:nvPr>
            <p:ph type="ftr" sz="quarter" idx="3"/>
          </p:nvPr>
        </p:nvSpPr>
        <p:spPr>
          <a:xfrm>
            <a:off x="493776" y="6062472"/>
            <a:ext cx="9440333" cy="366183"/>
          </a:xfrm>
          <a:prstGeom prst="rect">
            <a:avLst/>
          </a:prstGeom>
        </p:spPr>
        <p:txBody>
          <a:bodyPr vert="horz" lIns="91440" tIns="45720" rIns="91440" bIns="45720" rtlCol="0" anchor="b"/>
          <a:lstStyle>
            <a:lvl1pPr algn="l">
              <a:defRPr sz="800">
                <a:solidFill>
                  <a:schemeClr val="tx2"/>
                </a:solidFill>
              </a:defRPr>
            </a:lvl1pPr>
          </a:lstStyle>
          <a:p>
            <a:endParaRPr lang="en-US" dirty="0"/>
          </a:p>
        </p:txBody>
      </p:sp>
    </p:spTree>
    <p:extLst>
      <p:ext uri="{BB962C8B-B14F-4D97-AF65-F5344CB8AC3E}">
        <p14:creationId xmlns:p14="http://schemas.microsoft.com/office/powerpoint/2010/main" val="412619431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Rectangle 2"/>
          <p:cNvSpPr/>
          <p:nvPr userDrawn="1"/>
        </p:nvSpPr>
        <p:spPr>
          <a:xfrm>
            <a:off x="0" y="6721618"/>
            <a:ext cx="12192000" cy="1363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0" y="3681"/>
            <a:ext cx="12192000" cy="640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6906402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C588E68F-89EF-4FB1-BE12-32981F24B007}"/>
              </a:ext>
            </a:extLst>
          </p:cNvPr>
          <p:cNvSpPr>
            <a:spLocks noGrp="1"/>
          </p:cNvSpPr>
          <p:nvPr>
            <p:ph type="title"/>
          </p:nvPr>
        </p:nvSpPr>
        <p:spPr>
          <a:xfrm>
            <a:off x="182880" y="103294"/>
            <a:ext cx="11826240" cy="827263"/>
          </a:xfrm>
          <a:prstGeom prst="rect">
            <a:avLst/>
          </a:prstGeom>
        </p:spPr>
        <p:txBody>
          <a:bodyPr vert="horz" wrap="square" lIns="91440" tIns="45720" rIns="91440" bIns="45720" rtlCol="0" anchor="ctr">
            <a:noAutofit/>
          </a:bodyPr>
          <a:lstStyle>
            <a:lvl1pPr algn="ctr">
              <a:defRPr sz="3200" b="1" i="0">
                <a:solidFill>
                  <a:srgbClr val="000000"/>
                </a:solidFill>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4534859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FCBE74-9EF7-4C97-96EA-7EAEC121243E}"/>
              </a:ext>
            </a:extLst>
          </p:cNvPr>
          <p:cNvSpPr/>
          <p:nvPr userDrawn="1"/>
        </p:nvSpPr>
        <p:spPr>
          <a:xfrm>
            <a:off x="0" y="0"/>
            <a:ext cx="12192000" cy="12583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10;&#10;Description automatically generated">
            <a:extLst>
              <a:ext uri="{FF2B5EF4-FFF2-40B4-BE49-F238E27FC236}">
                <a16:creationId xmlns:a16="http://schemas.microsoft.com/office/drawing/2014/main" id="{6C7A7FCB-6073-4A8D-9679-6BCEE8D9CDB5}"/>
              </a:ext>
            </a:extLst>
          </p:cNvPr>
          <p:cNvPicPr>
            <a:picLocks noChangeAspect="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9000" contrast="40000"/>
                    </a14:imgEffect>
                  </a14:imgLayer>
                </a14:imgProps>
              </a:ext>
              <a:ext uri="{28A0092B-C50C-407E-A947-70E740481C1C}">
                <a14:useLocalDpi xmlns:a14="http://schemas.microsoft.com/office/drawing/2010/main" val="0"/>
              </a:ext>
            </a:extLst>
          </a:blip>
          <a:srcRect l="19388" t="47666" r="19388" b="48516"/>
          <a:stretch/>
        </p:blipFill>
        <p:spPr>
          <a:xfrm>
            <a:off x="4065" y="922552"/>
            <a:ext cx="12192000" cy="329565"/>
          </a:xfrm>
          <a:prstGeom prst="rect">
            <a:avLst/>
          </a:prstGeom>
        </p:spPr>
      </p:pic>
      <p:sp>
        <p:nvSpPr>
          <p:cNvPr id="2" name="Title 1"/>
          <p:cNvSpPr>
            <a:spLocks noGrp="1"/>
          </p:cNvSpPr>
          <p:nvPr>
            <p:ph type="title"/>
          </p:nvPr>
        </p:nvSpPr>
        <p:spPr>
          <a:xfrm>
            <a:off x="876300" y="324465"/>
            <a:ext cx="10977446" cy="914387"/>
          </a:xfrm>
        </p:spPr>
        <p:txBody>
          <a:bodyPr vert="horz" lIns="91440" tIns="45720" rIns="91440" bIns="45720" rtlCol="0" anchor="t" anchorCtr="0">
            <a:noAutofit/>
          </a:bodyPr>
          <a:lstStyle>
            <a:lvl1pPr>
              <a:defRPr lang="en-US">
                <a:solidFill>
                  <a:schemeClr val="bg1"/>
                </a:solidFill>
              </a:defRPr>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25034497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110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Title/SubHead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3400" b="0" kern="1200" baseline="0">
                <a:ln w="6350">
                  <a:noFill/>
                </a:ln>
                <a:solidFill>
                  <a:schemeClr val="tx1"/>
                </a:solidFill>
                <a:effectLst/>
                <a:latin typeface="Futura Bk BT" panose="020B0502020204020303" pitchFamily="34" charset="0"/>
                <a:ea typeface="+mj-ea"/>
                <a:cs typeface="+mj-cs"/>
              </a:defRPr>
            </a:lvl1pPr>
          </a:lstStyle>
          <a:p>
            <a:r>
              <a:rPr lang="en-US" dirty="0"/>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p>
            <a:fld id="{D8D0F2C8-8DAD-480A-8C12-6A902EB0F7EF}" type="slidenum">
              <a:rPr lang="en-US" smtClean="0"/>
              <a:t>‹#›</a:t>
            </a:fld>
            <a:endParaRPr lang="en-US"/>
          </a:p>
        </p:txBody>
      </p:sp>
      <p:sp>
        <p:nvSpPr>
          <p:cNvPr id="7" name="Text Placeholder 6"/>
          <p:cNvSpPr>
            <a:spLocks noGrp="1"/>
          </p:cNvSpPr>
          <p:nvPr>
            <p:ph type="body" sz="quarter" idx="13"/>
          </p:nvPr>
        </p:nvSpPr>
        <p:spPr>
          <a:xfrm>
            <a:off x="385011" y="1057700"/>
            <a:ext cx="11468732" cy="613445"/>
          </a:xfrm>
          <a:prstGeom prst="rect">
            <a:avLst/>
          </a:prstGeom>
        </p:spPr>
        <p:txBody>
          <a:bodyPr>
            <a:normAutofit/>
          </a:bodyPr>
          <a:lstStyle>
            <a:lvl1pPr marL="0" indent="0">
              <a:buFontTx/>
              <a:buNone/>
              <a:defRPr sz="2400">
                <a:solidFill>
                  <a:schemeClr val="accent3"/>
                </a:solidFill>
              </a:defRPr>
            </a:lvl1pPr>
            <a:lvl2pPr marL="344488" indent="0">
              <a:buFontTx/>
              <a:buNone/>
              <a:defRPr/>
            </a:lvl2pPr>
            <a:lvl3pPr marL="744538" indent="0">
              <a:buFontTx/>
              <a:buNone/>
              <a:defRPr/>
            </a:lvl3pPr>
            <a:lvl4pPr marL="1144587" indent="0">
              <a:buFontTx/>
              <a:buNone/>
              <a:defRPr/>
            </a:lvl4pPr>
            <a:lvl5pPr marL="1484313" indent="0">
              <a:buFontTx/>
              <a:buNone/>
              <a:defRPr/>
            </a:lvl5pPr>
          </a:lstStyle>
          <a:p>
            <a:pPr lvl="0"/>
            <a:r>
              <a:rPr lang="en-US" dirty="0"/>
              <a:t>Edit Master text styles</a:t>
            </a:r>
          </a:p>
        </p:txBody>
      </p:sp>
      <p:sp>
        <p:nvSpPr>
          <p:cNvPr id="8" name="Text Placeholder 7"/>
          <p:cNvSpPr>
            <a:spLocks noGrp="1"/>
          </p:cNvSpPr>
          <p:nvPr>
            <p:ph type="body" sz="quarter" idx="14"/>
          </p:nvPr>
        </p:nvSpPr>
        <p:spPr>
          <a:xfrm>
            <a:off x="385011" y="1709000"/>
            <a:ext cx="11468732" cy="4471082"/>
          </a:xfrm>
          <a:prstGeom prst="rect">
            <a:avLst/>
          </a:prstGeom>
        </p:spPr>
        <p:txBody>
          <a:bodyPr/>
          <a:lstStyle>
            <a:lvl1pPr marL="231775" indent="-231775">
              <a:spcBef>
                <a:spcPts val="1200"/>
              </a:spcBef>
              <a:buFont typeface="Arial" panose="020B0604020202020204" pitchFamily="34" charset="0"/>
              <a:buChar char="•"/>
              <a:defRPr/>
            </a:lvl1pPr>
            <a:lvl2pPr marL="511175" indent="-223838">
              <a:spcBef>
                <a:spcPts val="1200"/>
              </a:spcBef>
              <a:buFont typeface="Arial" panose="020B0604020202020204" pitchFamily="34" charset="0"/>
              <a:buChar char="•"/>
              <a:defRPr/>
            </a:lvl2pPr>
            <a:lvl3pPr marL="798513" indent="-225425">
              <a:spcBef>
                <a:spcPts val="1200"/>
              </a:spcBef>
              <a:buFont typeface="Arial" panose="020B0604020202020204" pitchFamily="34" charset="0"/>
              <a:buChar char="•"/>
              <a:defRPr/>
            </a:lvl3pPr>
            <a:lvl4pPr marL="1084263" indent="-223838">
              <a:spcBef>
                <a:spcPts val="1200"/>
              </a:spcBef>
              <a:buFont typeface="Arial" panose="020B0604020202020204" pitchFamily="34" charset="0"/>
              <a:buChar char="•"/>
              <a:defRPr/>
            </a:lvl4pPr>
            <a:lvl5pPr marL="1317625" indent="-171450">
              <a:spcBef>
                <a:spcPts val="1200"/>
              </a:spcBef>
              <a:buFont typeface="Arial"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1049312"/>
      </p:ext>
    </p:extLst>
  </p:cSld>
  <p:clrMapOvr>
    <a:masterClrMapping/>
  </p:clrMapOvr>
  <p:extLst>
    <p:ext uri="{DCECCB84-F9BA-43D5-87BE-67443E8EF086}">
      <p15:sldGuideLst xmlns:p15="http://schemas.microsoft.com/office/powerpoint/2012/main">
        <p15:guide id="1" orient="horz" pos="840">
          <p15:clr>
            <a:srgbClr val="FBAE40"/>
          </p15:clr>
        </p15:guide>
        <p15:guide id="2" pos="3840">
          <p15:clr>
            <a:srgbClr val="FBAE4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gradFill flip="none" rotWithShape="1">
          <a:gsLst>
            <a:gs pos="92000">
              <a:schemeClr val="accent5">
                <a:lumMod val="40000"/>
                <a:lumOff val="60000"/>
              </a:schemeClr>
            </a:gs>
            <a:gs pos="100000">
              <a:schemeClr val="accent5">
                <a:lumMod val="95000"/>
                <a:lumOff val="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64F9D5E-1859-49B0-BC26-CE5917F0D7D8}"/>
              </a:ext>
            </a:extLst>
          </p:cNvPr>
          <p:cNvGrpSpPr/>
          <p:nvPr userDrawn="1"/>
        </p:nvGrpSpPr>
        <p:grpSpPr>
          <a:xfrm>
            <a:off x="0" y="958061"/>
            <a:ext cx="10585682" cy="2427377"/>
            <a:chOff x="0" y="958061"/>
            <a:chExt cx="10585682" cy="2427377"/>
          </a:xfrm>
          <a:solidFill>
            <a:schemeClr val="tx1"/>
          </a:solidFill>
        </p:grpSpPr>
        <p:sp>
          <p:nvSpPr>
            <p:cNvPr id="4" name="Rectangle 3">
              <a:extLst>
                <a:ext uri="{FF2B5EF4-FFF2-40B4-BE49-F238E27FC236}">
                  <a16:creationId xmlns:a16="http://schemas.microsoft.com/office/drawing/2014/main" id="{1517A34D-63CC-45B6-ADAE-8457E7E929DE}"/>
                </a:ext>
              </a:extLst>
            </p:cNvPr>
            <p:cNvSpPr/>
            <p:nvPr userDrawn="1"/>
          </p:nvSpPr>
          <p:spPr>
            <a:xfrm>
              <a:off x="0" y="958063"/>
              <a:ext cx="9324975" cy="2427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D1BB2BA8-72B1-487F-891D-0FBB61BB20EC}"/>
                </a:ext>
              </a:extLst>
            </p:cNvPr>
            <p:cNvSpPr/>
            <p:nvPr userDrawn="1"/>
          </p:nvSpPr>
          <p:spPr>
            <a:xfrm flipH="1" flipV="1">
              <a:off x="9324975" y="958061"/>
              <a:ext cx="1260707" cy="2427375"/>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A picture containing building&#10;&#10;Description automatically generated">
            <a:extLst>
              <a:ext uri="{FF2B5EF4-FFF2-40B4-BE49-F238E27FC236}">
                <a16:creationId xmlns:a16="http://schemas.microsoft.com/office/drawing/2014/main" id="{862FEA29-6284-403A-801A-28C7719BD1CD}"/>
              </a:ext>
            </a:extLst>
          </p:cNvPr>
          <p:cNvPicPr>
            <a:picLocks noChangeAspect="1"/>
          </p:cNvPicPr>
          <p:nvPr userDrawn="1"/>
        </p:nvPicPr>
        <p:blipFill rotWithShape="1">
          <a:blip r:embed="rId2">
            <a:biLevel thresh="25000"/>
            <a:alphaModFix amt="33000"/>
            <a:extLst>
              <a:ext uri="{BEBA8EAE-BF5A-486C-A8C5-ECC9F3942E4B}">
                <a14:imgProps xmlns:a14="http://schemas.microsoft.com/office/drawing/2010/main">
                  <a14:imgLayer r:embed="rId3">
                    <a14:imgEffect>
                      <a14:brightnessContrast bright="-49000" contrast="40000"/>
                    </a14:imgEffect>
                  </a14:imgLayer>
                </a14:imgProps>
              </a:ext>
              <a:ext uri="{28A0092B-C50C-407E-A947-70E740481C1C}">
                <a14:useLocalDpi xmlns:a14="http://schemas.microsoft.com/office/drawing/2010/main" val="0"/>
              </a:ext>
            </a:extLst>
          </a:blip>
          <a:srcRect l="32835" t="63317" r="5960" b="8563"/>
          <a:stretch/>
        </p:blipFill>
        <p:spPr>
          <a:xfrm>
            <a:off x="1" y="958064"/>
            <a:ext cx="12192000" cy="2427374"/>
          </a:xfrm>
          <a:prstGeom prst="rect">
            <a:avLst/>
          </a:prstGeom>
          <a:noFill/>
        </p:spPr>
      </p:pic>
      <p:sp>
        <p:nvSpPr>
          <p:cNvPr id="11" name="Parallelogram 10">
            <a:extLst>
              <a:ext uri="{FF2B5EF4-FFF2-40B4-BE49-F238E27FC236}">
                <a16:creationId xmlns:a16="http://schemas.microsoft.com/office/drawing/2014/main" id="{51EF61F8-A706-4524-9A54-9B9D4A7C6F2E}"/>
              </a:ext>
            </a:extLst>
          </p:cNvPr>
          <p:cNvSpPr/>
          <p:nvPr userDrawn="1"/>
        </p:nvSpPr>
        <p:spPr>
          <a:xfrm rot="10800000" flipH="1" flipV="1">
            <a:off x="9324975" y="958064"/>
            <a:ext cx="1327450" cy="2427374"/>
          </a:xfrm>
          <a:prstGeom prst="parallelogram">
            <a:avLst>
              <a:gd name="adj" fmla="val 9546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1318314"/>
            <a:ext cx="9418319" cy="1623060"/>
          </a:xfrm>
          <a:noFill/>
        </p:spPr>
        <p:txBody>
          <a:bodyPr lIns="548640" tIns="91440" bIns="18288" anchor="ctr" anchorCtr="0"/>
          <a:lstStyle>
            <a:lvl1pPr algn="l">
              <a:lnSpc>
                <a:spcPct val="85000"/>
              </a:lnSpc>
              <a:defRPr sz="4400" b="1">
                <a:solidFill>
                  <a:schemeClr val="bg1"/>
                </a:solidFill>
              </a:defRPr>
            </a:lvl1pPr>
          </a:lstStyle>
          <a:p>
            <a:r>
              <a:rPr lang="en-US"/>
              <a:t>Click to edit Master title style</a:t>
            </a:r>
          </a:p>
        </p:txBody>
      </p:sp>
      <p:sp>
        <p:nvSpPr>
          <p:cNvPr id="7" name="Slide Number Placeholder 6">
            <a:extLst>
              <a:ext uri="{FF2B5EF4-FFF2-40B4-BE49-F238E27FC236}">
                <a16:creationId xmlns:a16="http://schemas.microsoft.com/office/drawing/2014/main" id="{499CDF51-24BF-C44D-8620-F4FF622966E4}"/>
              </a:ext>
            </a:extLst>
          </p:cNvPr>
          <p:cNvSpPr>
            <a:spLocks noGrp="1"/>
          </p:cNvSpPr>
          <p:nvPr>
            <p:ph type="sldNum" sz="quarter" idx="10"/>
          </p:nvPr>
        </p:nvSpPr>
        <p:spPr/>
        <p:txBody>
          <a:bodyPr/>
          <a:lstStyle/>
          <a:p>
            <a:fld id="{D8D0F2C8-8DAD-480A-8C12-6A902EB0F7EF}" type="slidenum">
              <a:rPr lang="en-US" smtClean="0"/>
              <a:pPr/>
              <a:t>‹#›</a:t>
            </a:fld>
            <a:endParaRPr lang="en-US"/>
          </a:p>
        </p:txBody>
      </p:sp>
      <p:sp>
        <p:nvSpPr>
          <p:cNvPr id="3" name="Subtitle 2"/>
          <p:cNvSpPr>
            <a:spLocks noGrp="1"/>
          </p:cNvSpPr>
          <p:nvPr>
            <p:ph type="subTitle" idx="1" hasCustomPrompt="1"/>
          </p:nvPr>
        </p:nvSpPr>
        <p:spPr>
          <a:xfrm>
            <a:off x="1" y="3840946"/>
            <a:ext cx="7863839" cy="360358"/>
          </a:xfrm>
          <a:prstGeom prst="rect">
            <a:avLst/>
          </a:prstGeom>
          <a:solidFill>
            <a:schemeClr val="accent1"/>
          </a:solidFill>
        </p:spPr>
        <p:txBody>
          <a:bodyPr lIns="548640" tIns="91440" bIns="54864" anchor="ctr" anchorCtr="0"/>
          <a:lstStyle>
            <a:lvl1pPr marL="0" indent="0" algn="l">
              <a:buNone/>
              <a:defRPr sz="1800" b="1" spc="6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93118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 y="3840946"/>
            <a:ext cx="7863839" cy="360358"/>
          </a:xfrm>
          <a:prstGeom prst="rect">
            <a:avLst/>
          </a:prstGeom>
          <a:solidFill>
            <a:schemeClr val="accent1"/>
          </a:solidFill>
        </p:spPr>
        <p:txBody>
          <a:bodyPr lIns="548640" tIns="91440" bIns="54864" anchor="ctr" anchorCtr="0"/>
          <a:lstStyle>
            <a:lvl1pPr marL="0" indent="0" algn="l">
              <a:buNone/>
              <a:defRPr sz="1800" b="1" spc="6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picture containing building&#10;&#10;Description automatically generated">
            <a:extLst>
              <a:ext uri="{FF2B5EF4-FFF2-40B4-BE49-F238E27FC236}">
                <a16:creationId xmlns:a16="http://schemas.microsoft.com/office/drawing/2014/main" id="{862FEA29-6284-403A-801A-28C7719BD1CD}"/>
              </a:ext>
            </a:extLst>
          </p:cNvPr>
          <p:cNvPicPr>
            <a:picLocks noChangeAspect="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9000" contrast="40000"/>
                    </a14:imgEffect>
                  </a14:imgLayer>
                </a14:imgProps>
              </a:ext>
              <a:ext uri="{28A0092B-C50C-407E-A947-70E740481C1C}">
                <a14:useLocalDpi xmlns:a14="http://schemas.microsoft.com/office/drawing/2010/main" val="0"/>
              </a:ext>
            </a:extLst>
          </a:blip>
          <a:srcRect l="32835" t="63317" r="5960" b="8563"/>
          <a:stretch/>
        </p:blipFill>
        <p:spPr>
          <a:xfrm>
            <a:off x="4065" y="958064"/>
            <a:ext cx="12187935" cy="2427374"/>
          </a:xfrm>
          <a:prstGeom prst="rect">
            <a:avLst/>
          </a:prstGeom>
        </p:spPr>
      </p:pic>
      <p:sp>
        <p:nvSpPr>
          <p:cNvPr id="9" name="Oval 8">
            <a:extLst>
              <a:ext uri="{FF2B5EF4-FFF2-40B4-BE49-F238E27FC236}">
                <a16:creationId xmlns:a16="http://schemas.microsoft.com/office/drawing/2014/main" id="{653FC1D9-5A04-4A6D-A644-D5DAA92B44B6}"/>
              </a:ext>
            </a:extLst>
          </p:cNvPr>
          <p:cNvSpPr/>
          <p:nvPr userDrawn="1"/>
        </p:nvSpPr>
        <p:spPr>
          <a:xfrm>
            <a:off x="-566057" y="2883337"/>
            <a:ext cx="4296228" cy="4296228"/>
          </a:xfrm>
          <a:prstGeom prst="ellipse">
            <a:avLst/>
          </a:prstGeom>
          <a:noFill/>
          <a:ln>
            <a:solidFill>
              <a:schemeClr val="bg1">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51EF61F8-A706-4524-9A54-9B9D4A7C6F2E}"/>
              </a:ext>
            </a:extLst>
          </p:cNvPr>
          <p:cNvSpPr/>
          <p:nvPr userDrawn="1"/>
        </p:nvSpPr>
        <p:spPr>
          <a:xfrm rot="10800000" flipH="1" flipV="1">
            <a:off x="9324975" y="958064"/>
            <a:ext cx="1327450" cy="2427374"/>
          </a:xfrm>
          <a:prstGeom prst="parallelogram">
            <a:avLst>
              <a:gd name="adj" fmla="val 9546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1318314"/>
            <a:ext cx="9418319" cy="1623060"/>
          </a:xfrm>
          <a:noFill/>
        </p:spPr>
        <p:txBody>
          <a:bodyPr lIns="548640" tIns="91440" bIns="18288" anchor="ctr" anchorCtr="0"/>
          <a:lstStyle>
            <a:lvl1pPr algn="l">
              <a:lnSpc>
                <a:spcPct val="85000"/>
              </a:lnSpc>
              <a:defRPr sz="4400" b="1">
                <a:solidFill>
                  <a:schemeClr val="bg1"/>
                </a:solidFill>
              </a:defRPr>
            </a:lvl1pPr>
          </a:lstStyle>
          <a:p>
            <a:r>
              <a:rPr lang="en-US"/>
              <a:t>Click to edit Master title style</a:t>
            </a:r>
          </a:p>
        </p:txBody>
      </p:sp>
    </p:spTree>
    <p:extLst>
      <p:ext uri="{BB962C8B-B14F-4D97-AF65-F5344CB8AC3E}">
        <p14:creationId xmlns:p14="http://schemas.microsoft.com/office/powerpoint/2010/main" val="1622286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9176" y="2333625"/>
            <a:ext cx="11172824" cy="1712700"/>
          </a:xfrm>
          <a:gradFill>
            <a:gsLst>
              <a:gs pos="0">
                <a:schemeClr val="accent4">
                  <a:lumMod val="60000"/>
                  <a:lumOff val="40000"/>
                  <a:alpha val="72000"/>
                </a:schemeClr>
              </a:gs>
              <a:gs pos="58000">
                <a:schemeClr val="bg1">
                  <a:lumMod val="85000"/>
                  <a:alpha val="55000"/>
                </a:schemeClr>
              </a:gs>
              <a:gs pos="100000">
                <a:schemeClr val="bg2">
                  <a:tint val="23500"/>
                  <a:satMod val="160000"/>
                  <a:alpha val="0"/>
                </a:schemeClr>
              </a:gs>
            </a:gsLst>
            <a:lin ang="0" scaled="1"/>
          </a:gradFill>
        </p:spPr>
        <p:txBody>
          <a:bodyPr lIns="274320" rIns="914400" anchor="ctr" anchorCtr="0"/>
          <a:lstStyle>
            <a:lvl1pPr algn="l">
              <a:defRPr sz="5400">
                <a:solidFill>
                  <a:schemeClr val="tx1"/>
                </a:solidFill>
              </a:defRPr>
            </a:lvl1pPr>
          </a:lstStyle>
          <a:p>
            <a:r>
              <a:rPr lang="en-US"/>
              <a:t>Click to edit Master title style</a:t>
            </a:r>
          </a:p>
        </p:txBody>
      </p:sp>
      <p:sp>
        <p:nvSpPr>
          <p:cNvPr id="3" name="Subtitle 2"/>
          <p:cNvSpPr>
            <a:spLocks noGrp="1"/>
          </p:cNvSpPr>
          <p:nvPr>
            <p:ph type="subTitle" idx="1"/>
          </p:nvPr>
        </p:nvSpPr>
        <p:spPr>
          <a:xfrm>
            <a:off x="1123949" y="4223405"/>
            <a:ext cx="8866469" cy="1498023"/>
          </a:xfrm>
          <a:prstGeom prst="rect">
            <a:avLst/>
          </a:prstGeom>
        </p:spPr>
        <p:txBody>
          <a:bodyPr/>
          <a:lstStyle>
            <a:lvl1pPr marL="0" indent="0" algn="l">
              <a:buNone/>
              <a:defRPr sz="2800" spc="-3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C5CFCCB9-186C-48AE-B95C-322BD30AF8B9}"/>
              </a:ext>
            </a:extLst>
          </p:cNvPr>
          <p:cNvSpPr/>
          <p:nvPr userDrawn="1"/>
        </p:nvSpPr>
        <p:spPr>
          <a:xfrm>
            <a:off x="810296" y="2333625"/>
            <a:ext cx="208879" cy="1712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493795C2-85D1-A04A-A629-C90F2F225B2D}"/>
              </a:ext>
            </a:extLst>
          </p:cNvPr>
          <p:cNvSpPr>
            <a:spLocks noGrp="1"/>
          </p:cNvSpPr>
          <p:nvPr>
            <p:ph type="sldNum" sz="quarter" idx="10"/>
          </p:nvPr>
        </p:nvSpPr>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41958818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9176" y="2333625"/>
            <a:ext cx="11172824" cy="1712700"/>
          </a:xfrm>
          <a:gradFill>
            <a:gsLst>
              <a:gs pos="0">
                <a:schemeClr val="accent4">
                  <a:lumMod val="60000"/>
                  <a:lumOff val="40000"/>
                  <a:alpha val="72000"/>
                </a:schemeClr>
              </a:gs>
              <a:gs pos="58000">
                <a:schemeClr val="bg1">
                  <a:lumMod val="85000"/>
                  <a:alpha val="55000"/>
                </a:schemeClr>
              </a:gs>
              <a:gs pos="100000">
                <a:schemeClr val="bg2">
                  <a:tint val="23500"/>
                  <a:satMod val="160000"/>
                  <a:alpha val="0"/>
                </a:schemeClr>
              </a:gs>
            </a:gsLst>
            <a:lin ang="0" scaled="1"/>
          </a:gradFill>
        </p:spPr>
        <p:txBody>
          <a:bodyPr lIns="274320" rIns="914400" anchor="ctr" anchorCtr="0"/>
          <a:lstStyle>
            <a:lvl1pPr algn="l">
              <a:defRPr sz="5400">
                <a:solidFill>
                  <a:schemeClr val="tx1"/>
                </a:solidFill>
              </a:defRPr>
            </a:lvl1pPr>
          </a:lstStyle>
          <a:p>
            <a:r>
              <a:rPr lang="en-US"/>
              <a:t>Click to edit Master title style</a:t>
            </a:r>
          </a:p>
        </p:txBody>
      </p:sp>
      <p:sp>
        <p:nvSpPr>
          <p:cNvPr id="3" name="Subtitle 2"/>
          <p:cNvSpPr>
            <a:spLocks noGrp="1"/>
          </p:cNvSpPr>
          <p:nvPr>
            <p:ph type="subTitle" idx="1"/>
          </p:nvPr>
        </p:nvSpPr>
        <p:spPr>
          <a:xfrm>
            <a:off x="1123949" y="4223405"/>
            <a:ext cx="8866469" cy="1498023"/>
          </a:xfrm>
          <a:prstGeom prst="rect">
            <a:avLst/>
          </a:prstGeom>
        </p:spPr>
        <p:txBody>
          <a:bodyPr/>
          <a:lstStyle>
            <a:lvl1pPr marL="0" indent="0" algn="l">
              <a:buNone/>
              <a:defRPr sz="2800" spc="-3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4">
            <a:extLst>
              <a:ext uri="{FF2B5EF4-FFF2-40B4-BE49-F238E27FC236}">
                <a16:creationId xmlns:a16="http://schemas.microsoft.com/office/drawing/2014/main" id="{493795C2-85D1-A04A-A629-C90F2F225B2D}"/>
              </a:ext>
            </a:extLst>
          </p:cNvPr>
          <p:cNvSpPr>
            <a:spLocks noGrp="1"/>
          </p:cNvSpPr>
          <p:nvPr>
            <p:ph type="sldNum" sz="quarter" idx="10"/>
          </p:nvPr>
        </p:nvSpPr>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2551240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9176" y="2333625"/>
            <a:ext cx="11172824" cy="1712700"/>
          </a:xfrm>
          <a:gradFill>
            <a:gsLst>
              <a:gs pos="0">
                <a:schemeClr val="accent4">
                  <a:lumMod val="60000"/>
                  <a:lumOff val="40000"/>
                  <a:alpha val="72000"/>
                </a:schemeClr>
              </a:gs>
              <a:gs pos="58000">
                <a:schemeClr val="bg1">
                  <a:lumMod val="85000"/>
                  <a:alpha val="55000"/>
                </a:schemeClr>
              </a:gs>
              <a:gs pos="100000">
                <a:schemeClr val="bg2">
                  <a:tint val="23500"/>
                  <a:satMod val="160000"/>
                  <a:alpha val="0"/>
                </a:schemeClr>
              </a:gs>
            </a:gsLst>
            <a:lin ang="0" scaled="1"/>
          </a:gradFill>
        </p:spPr>
        <p:txBody>
          <a:bodyPr lIns="274320" rIns="914400" anchor="ctr" anchorCtr="0"/>
          <a:lstStyle>
            <a:lvl1pPr algn="l">
              <a:defRPr sz="5400">
                <a:solidFill>
                  <a:srgbClr val="693668"/>
                </a:solidFill>
              </a:defRPr>
            </a:lvl1pPr>
          </a:lstStyle>
          <a:p>
            <a:r>
              <a:rPr lang="en-US"/>
              <a:t>Click to edit Master title style</a:t>
            </a:r>
          </a:p>
        </p:txBody>
      </p:sp>
      <p:sp>
        <p:nvSpPr>
          <p:cNvPr id="3" name="Subtitle 2"/>
          <p:cNvSpPr>
            <a:spLocks noGrp="1"/>
          </p:cNvSpPr>
          <p:nvPr>
            <p:ph type="subTitle" idx="1"/>
          </p:nvPr>
        </p:nvSpPr>
        <p:spPr>
          <a:xfrm>
            <a:off x="1123949" y="4223405"/>
            <a:ext cx="8866469" cy="1498023"/>
          </a:xfrm>
          <a:prstGeom prst="rect">
            <a:avLst/>
          </a:prstGeom>
        </p:spPr>
        <p:txBody>
          <a:bodyPr/>
          <a:lstStyle>
            <a:lvl1pPr marL="0" indent="0" algn="l">
              <a:buNone/>
              <a:defRPr sz="2800" spc="-3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C5CFCCB9-186C-48AE-B95C-322BD30AF8B9}"/>
              </a:ext>
            </a:extLst>
          </p:cNvPr>
          <p:cNvSpPr/>
          <p:nvPr userDrawn="1"/>
        </p:nvSpPr>
        <p:spPr>
          <a:xfrm>
            <a:off x="810296" y="2333625"/>
            <a:ext cx="208879" cy="1712700"/>
          </a:xfrm>
          <a:prstGeom prst="rect">
            <a:avLst/>
          </a:prstGeom>
          <a:solidFill>
            <a:srgbClr val="683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493795C2-85D1-A04A-A629-C90F2F225B2D}"/>
              </a:ext>
            </a:extLst>
          </p:cNvPr>
          <p:cNvSpPr>
            <a:spLocks noGrp="1"/>
          </p:cNvSpPr>
          <p:nvPr>
            <p:ph type="sldNum" sz="quarter" idx="10"/>
          </p:nvPr>
        </p:nvSpPr>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42694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_Title &amp;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chorCtr="0">
            <a:noAutofit/>
          </a:bodyPr>
          <a:lstStyle>
            <a:lvl1pPr>
              <a:defRPr lang="en-US" sz="3400"/>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
        <p:nvSpPr>
          <p:cNvPr id="7" name="Text Placeholder 6"/>
          <p:cNvSpPr>
            <a:spLocks noGrp="1"/>
          </p:cNvSpPr>
          <p:nvPr>
            <p:ph type="body" sz="quarter" idx="13" hasCustomPrompt="1"/>
          </p:nvPr>
        </p:nvSpPr>
        <p:spPr>
          <a:xfrm>
            <a:off x="385012" y="1037063"/>
            <a:ext cx="11479166" cy="465734"/>
          </a:xfrm>
          <a:prstGeom prst="rect">
            <a:avLst/>
          </a:prstGeom>
        </p:spPr>
        <p:txBody>
          <a:bodyPr anchor="ctr" anchorCtr="0">
            <a:normAutofit/>
          </a:bodyPr>
          <a:lstStyle>
            <a:lvl1pPr marL="0" indent="0">
              <a:buFontTx/>
              <a:buNone/>
              <a:defRPr sz="2400" spc="-30" baseline="0">
                <a:solidFill>
                  <a:schemeClr val="accent3">
                    <a:lumMod val="60000"/>
                    <a:lumOff val="40000"/>
                  </a:schemeClr>
                </a:solidFill>
                <a:latin typeface="+mj-lt"/>
              </a:defRPr>
            </a:lvl1pPr>
            <a:lvl2pPr marL="344488" indent="0">
              <a:buFontTx/>
              <a:buNone/>
              <a:defRPr/>
            </a:lvl2pPr>
            <a:lvl3pPr marL="744538" indent="0">
              <a:buFontTx/>
              <a:buNone/>
              <a:defRPr/>
            </a:lvl3pPr>
            <a:lvl4pPr marL="1144587" indent="0">
              <a:buFontTx/>
              <a:buNone/>
              <a:defRPr/>
            </a:lvl4pPr>
            <a:lvl5pPr marL="1484313" indent="0">
              <a:buFontTx/>
              <a:buNone/>
              <a:defRPr/>
            </a:lvl5pPr>
          </a:lstStyle>
          <a:p>
            <a:pPr lvl="0"/>
            <a:r>
              <a:rPr lang="en-US"/>
              <a:t>Edit Master text styles</a:t>
            </a:r>
          </a:p>
        </p:txBody>
      </p:sp>
    </p:spTree>
    <p:extLst>
      <p:ext uri="{BB962C8B-B14F-4D97-AF65-F5344CB8AC3E}">
        <p14:creationId xmlns:p14="http://schemas.microsoft.com/office/powerpoint/2010/main" val="19627736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2_Title &amp;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chorCtr="0">
            <a:noAutofit/>
          </a:bodyPr>
          <a:lstStyle>
            <a:lvl1pPr>
              <a:defRPr lang="en-US" sz="3400"/>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
        <p:nvSpPr>
          <p:cNvPr id="7" name="Text Placeholder 6"/>
          <p:cNvSpPr>
            <a:spLocks noGrp="1"/>
          </p:cNvSpPr>
          <p:nvPr>
            <p:ph type="body" sz="quarter" idx="13" hasCustomPrompt="1"/>
          </p:nvPr>
        </p:nvSpPr>
        <p:spPr>
          <a:xfrm>
            <a:off x="385012" y="1037063"/>
            <a:ext cx="11479166" cy="465734"/>
          </a:xfrm>
          <a:prstGeom prst="rect">
            <a:avLst/>
          </a:prstGeom>
        </p:spPr>
        <p:txBody>
          <a:bodyPr anchor="ctr" anchorCtr="0">
            <a:noAutofit/>
          </a:bodyPr>
          <a:lstStyle>
            <a:lvl1pPr marL="0" indent="0">
              <a:lnSpc>
                <a:spcPct val="90000"/>
              </a:lnSpc>
              <a:spcBef>
                <a:spcPts val="0"/>
              </a:spcBef>
              <a:buFontTx/>
              <a:buNone/>
              <a:defRPr sz="2000" b="1" spc="-30" baseline="0">
                <a:solidFill>
                  <a:schemeClr val="accent1"/>
                </a:solidFill>
                <a:latin typeface="+mj-lt"/>
              </a:defRPr>
            </a:lvl1pPr>
            <a:lvl2pPr marL="344488" indent="0">
              <a:buFontTx/>
              <a:buNone/>
              <a:defRPr/>
            </a:lvl2pPr>
            <a:lvl3pPr marL="744538" indent="0">
              <a:buFontTx/>
              <a:buNone/>
              <a:defRPr/>
            </a:lvl3pPr>
            <a:lvl4pPr marL="1144587" indent="0">
              <a:buFontTx/>
              <a:buNone/>
              <a:defRPr/>
            </a:lvl4pPr>
            <a:lvl5pPr marL="1484313" indent="0">
              <a:buFontTx/>
              <a:buNone/>
              <a:defRPr/>
            </a:lvl5pPr>
          </a:lstStyle>
          <a:p>
            <a:pPr lvl="0"/>
            <a:r>
              <a:rPr lang="en-US"/>
              <a:t>Edit Master text styles</a:t>
            </a:r>
          </a:p>
        </p:txBody>
      </p:sp>
      <p:sp>
        <p:nvSpPr>
          <p:cNvPr id="4" name="Text Placeholder 3">
            <a:extLst>
              <a:ext uri="{FF2B5EF4-FFF2-40B4-BE49-F238E27FC236}">
                <a16:creationId xmlns:a16="http://schemas.microsoft.com/office/drawing/2014/main" id="{4C91A948-7CDE-4F54-8C7C-F0289ADE53A9}"/>
              </a:ext>
            </a:extLst>
          </p:cNvPr>
          <p:cNvSpPr>
            <a:spLocks noGrp="1"/>
          </p:cNvSpPr>
          <p:nvPr>
            <p:ph type="body" sz="quarter" idx="14"/>
          </p:nvPr>
        </p:nvSpPr>
        <p:spPr>
          <a:xfrm>
            <a:off x="385762" y="1708150"/>
            <a:ext cx="11467983" cy="4231332"/>
          </a:xfrm>
          <a:prstGeom prst="rect">
            <a:avLst/>
          </a:prstGeom>
        </p:spPr>
        <p:txBody>
          <a:bodyPr/>
          <a:lstStyle>
            <a:lvl1pPr marL="231775" indent="-231775">
              <a:spcBef>
                <a:spcPts val="600"/>
              </a:spcBef>
              <a:spcAft>
                <a:spcPts val="600"/>
              </a:spcAft>
              <a:buFont typeface="Arial" panose="020B0604020202020204" pitchFamily="34" charset="0"/>
              <a:buChar char="•"/>
              <a:defRPr spc="-30" baseline="0">
                <a:latin typeface="+mj-lt"/>
              </a:defRPr>
            </a:lvl1pPr>
            <a:lvl2pPr marL="633413" indent="-288925">
              <a:spcAft>
                <a:spcPts val="400"/>
              </a:spcAft>
              <a:buClr>
                <a:schemeClr val="bg1">
                  <a:lumMod val="65000"/>
                </a:schemeClr>
              </a:buClr>
              <a:buFont typeface="Calibri" panose="020F0502020204030204" pitchFamily="34" charset="0"/>
              <a:buChar char="‒"/>
              <a:defRPr sz="1800" spc="-10" baseline="0">
                <a:solidFill>
                  <a:schemeClr val="tx1"/>
                </a:solidFill>
                <a:latin typeface="+mj-lt"/>
              </a:defRPr>
            </a:lvl2pPr>
            <a:lvl3pPr>
              <a:spcAft>
                <a:spcPts val="400"/>
              </a:spcAft>
              <a:defRPr sz="1600">
                <a:solidFill>
                  <a:schemeClr val="tx1"/>
                </a:solidFill>
                <a:latin typeface="+mj-lt"/>
              </a:defRPr>
            </a:lvl3pPr>
            <a:lvl4pPr>
              <a:spcAft>
                <a:spcPts val="400"/>
              </a:spcAft>
              <a:defRPr sz="1400">
                <a:solidFill>
                  <a:schemeClr val="tx1"/>
                </a:solidFill>
                <a:latin typeface="+mj-lt"/>
              </a:defRPr>
            </a:lvl4pPr>
            <a:lvl5pPr>
              <a:spcAft>
                <a:spcPts val="400"/>
              </a:spcAft>
              <a:defRPr sz="120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8787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4_Title &amp;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chorCtr="0">
            <a:noAutofit/>
          </a:bodyPr>
          <a:lstStyle>
            <a:lvl1pPr>
              <a:defRPr lang="en-US" sz="3400"/>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
        <p:nvSpPr>
          <p:cNvPr id="7" name="Text Placeholder 6"/>
          <p:cNvSpPr>
            <a:spLocks noGrp="1"/>
          </p:cNvSpPr>
          <p:nvPr>
            <p:ph type="body" sz="quarter" idx="13" hasCustomPrompt="1"/>
          </p:nvPr>
        </p:nvSpPr>
        <p:spPr>
          <a:xfrm>
            <a:off x="385012" y="1037063"/>
            <a:ext cx="11479166" cy="465734"/>
          </a:xfrm>
          <a:prstGeom prst="rect">
            <a:avLst/>
          </a:prstGeom>
        </p:spPr>
        <p:txBody>
          <a:bodyPr anchor="ctr" anchorCtr="0">
            <a:noAutofit/>
          </a:bodyPr>
          <a:lstStyle>
            <a:lvl1pPr marL="0" indent="0">
              <a:lnSpc>
                <a:spcPct val="90000"/>
              </a:lnSpc>
              <a:buFontTx/>
              <a:buNone/>
              <a:defRPr sz="2000" b="1" spc="-30" baseline="0">
                <a:solidFill>
                  <a:schemeClr val="accent1"/>
                </a:solidFill>
                <a:latin typeface="+mj-lt"/>
              </a:defRPr>
            </a:lvl1pPr>
            <a:lvl2pPr marL="344488" indent="0">
              <a:buFontTx/>
              <a:buNone/>
              <a:defRPr/>
            </a:lvl2pPr>
            <a:lvl3pPr marL="744538" indent="0">
              <a:buFontTx/>
              <a:buNone/>
              <a:defRPr/>
            </a:lvl3pPr>
            <a:lvl4pPr marL="1144587" indent="0">
              <a:buFontTx/>
              <a:buNone/>
              <a:defRPr/>
            </a:lvl4pPr>
            <a:lvl5pPr marL="1484313" indent="0">
              <a:buFontTx/>
              <a:buNone/>
              <a:defRPr/>
            </a:lvl5pPr>
          </a:lstStyle>
          <a:p>
            <a:pPr lvl="0"/>
            <a:r>
              <a:rPr lang="en-US"/>
              <a:t>Edit Master text styles</a:t>
            </a:r>
          </a:p>
        </p:txBody>
      </p:sp>
    </p:spTree>
    <p:extLst>
      <p:ext uri="{BB962C8B-B14F-4D97-AF65-F5344CB8AC3E}">
        <p14:creationId xmlns:p14="http://schemas.microsoft.com/office/powerpoint/2010/main" val="18579643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3_Title &amp;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chorCtr="0">
            <a:noAutofit/>
          </a:bodyPr>
          <a:lstStyle>
            <a:lvl1pPr>
              <a:defRPr lang="en-US" sz="3400"/>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
        <p:nvSpPr>
          <p:cNvPr id="4" name="Text Placeholder 3">
            <a:extLst>
              <a:ext uri="{FF2B5EF4-FFF2-40B4-BE49-F238E27FC236}">
                <a16:creationId xmlns:a16="http://schemas.microsoft.com/office/drawing/2014/main" id="{4C91A948-7CDE-4F54-8C7C-F0289ADE53A9}"/>
              </a:ext>
            </a:extLst>
          </p:cNvPr>
          <p:cNvSpPr>
            <a:spLocks noGrp="1"/>
          </p:cNvSpPr>
          <p:nvPr>
            <p:ph type="body" sz="quarter" idx="14"/>
          </p:nvPr>
        </p:nvSpPr>
        <p:spPr>
          <a:xfrm>
            <a:off x="385762" y="1242467"/>
            <a:ext cx="11467983" cy="4697015"/>
          </a:xfrm>
          <a:prstGeom prst="rect">
            <a:avLst/>
          </a:prstGeom>
        </p:spPr>
        <p:txBody>
          <a:bodyPr/>
          <a:lstStyle>
            <a:lvl1pPr marL="231775" indent="-231775">
              <a:spcBef>
                <a:spcPts val="600"/>
              </a:spcBef>
              <a:spcAft>
                <a:spcPts val="600"/>
              </a:spcAft>
              <a:buFont typeface="Arial" panose="020B0604020202020204" pitchFamily="34" charset="0"/>
              <a:buChar char="•"/>
              <a:defRPr spc="-30" baseline="0">
                <a:latin typeface="+mj-lt"/>
              </a:defRPr>
            </a:lvl1pPr>
            <a:lvl2pPr marL="633413" indent="-288925">
              <a:spcAft>
                <a:spcPts val="400"/>
              </a:spcAft>
              <a:buClr>
                <a:schemeClr val="bg1">
                  <a:lumMod val="65000"/>
                </a:schemeClr>
              </a:buClr>
              <a:buFont typeface="Calibri" panose="020F0502020204030204" pitchFamily="34" charset="0"/>
              <a:buChar char="‒"/>
              <a:defRPr sz="1800" spc="-10" baseline="0">
                <a:solidFill>
                  <a:schemeClr val="tx1"/>
                </a:solidFill>
                <a:latin typeface="+mj-lt"/>
              </a:defRPr>
            </a:lvl2pPr>
            <a:lvl3pPr>
              <a:spcAft>
                <a:spcPts val="400"/>
              </a:spcAft>
              <a:defRPr sz="1600">
                <a:solidFill>
                  <a:schemeClr val="tx1"/>
                </a:solidFill>
                <a:latin typeface="+mj-lt"/>
              </a:defRPr>
            </a:lvl3pPr>
            <a:lvl4pPr>
              <a:spcAft>
                <a:spcPts val="400"/>
              </a:spcAft>
              <a:defRPr sz="1400">
                <a:solidFill>
                  <a:schemeClr val="tx1"/>
                </a:solidFill>
                <a:latin typeface="+mj-lt"/>
              </a:defRPr>
            </a:lvl4pPr>
            <a:lvl5pPr>
              <a:spcAft>
                <a:spcPts val="400"/>
              </a:spcAft>
              <a:defRPr sz="120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20209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761271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chorCtr="0">
            <a:noAutofit/>
          </a:bodyPr>
          <a:lstStyle>
            <a:lvl1pPr>
              <a:defRPr lang="en-US"/>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
        <p:nvSpPr>
          <p:cNvPr id="3" name="Rectangle 2">
            <a:extLst>
              <a:ext uri="{FF2B5EF4-FFF2-40B4-BE49-F238E27FC236}">
                <a16:creationId xmlns:a16="http://schemas.microsoft.com/office/drawing/2014/main" id="{9D74BE5C-030D-38E8-3434-663BDD416201}"/>
              </a:ext>
            </a:extLst>
          </p:cNvPr>
          <p:cNvSpPr/>
          <p:nvPr userDrawn="1"/>
        </p:nvSpPr>
        <p:spPr>
          <a:xfrm>
            <a:off x="11250202" y="6349429"/>
            <a:ext cx="941798" cy="457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57720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FCBE74-9EF7-4C97-96EA-7EAEC121243E}"/>
              </a:ext>
            </a:extLst>
          </p:cNvPr>
          <p:cNvSpPr/>
          <p:nvPr userDrawn="1"/>
        </p:nvSpPr>
        <p:spPr>
          <a:xfrm>
            <a:off x="0" y="0"/>
            <a:ext cx="12192000" cy="12583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10;&#10;Description automatically generated">
            <a:extLst>
              <a:ext uri="{FF2B5EF4-FFF2-40B4-BE49-F238E27FC236}">
                <a16:creationId xmlns:a16="http://schemas.microsoft.com/office/drawing/2014/main" id="{6C7A7FCB-6073-4A8D-9679-6BCEE8D9CDB5}"/>
              </a:ext>
            </a:extLst>
          </p:cNvPr>
          <p:cNvPicPr>
            <a:picLocks noChangeAspect="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9000" contrast="40000"/>
                    </a14:imgEffect>
                  </a14:imgLayer>
                </a14:imgProps>
              </a:ext>
              <a:ext uri="{28A0092B-C50C-407E-A947-70E740481C1C}">
                <a14:useLocalDpi xmlns:a14="http://schemas.microsoft.com/office/drawing/2010/main" val="0"/>
              </a:ext>
            </a:extLst>
          </a:blip>
          <a:srcRect l="19388" t="47666" r="19388" b="48516"/>
          <a:stretch/>
        </p:blipFill>
        <p:spPr>
          <a:xfrm>
            <a:off x="4065" y="922552"/>
            <a:ext cx="12192000" cy="329565"/>
          </a:xfrm>
          <a:prstGeom prst="rect">
            <a:avLst/>
          </a:prstGeom>
        </p:spPr>
      </p:pic>
      <p:sp>
        <p:nvSpPr>
          <p:cNvPr id="2" name="Title 1"/>
          <p:cNvSpPr>
            <a:spLocks noGrp="1"/>
          </p:cNvSpPr>
          <p:nvPr>
            <p:ph type="title"/>
          </p:nvPr>
        </p:nvSpPr>
        <p:spPr>
          <a:xfrm>
            <a:off x="876300" y="324465"/>
            <a:ext cx="10977446" cy="914387"/>
          </a:xfrm>
        </p:spPr>
        <p:txBody>
          <a:bodyPr vert="horz" lIns="91440" tIns="45720" rIns="91440" bIns="45720" rtlCol="0" anchor="t" anchorCtr="0">
            <a:noAutofit/>
          </a:bodyPr>
          <a:lstStyle>
            <a:lvl1pPr>
              <a:defRPr lang="en-US">
                <a:solidFill>
                  <a:schemeClr val="bg1"/>
                </a:solidFill>
              </a:defRPr>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
        <p:nvSpPr>
          <p:cNvPr id="3" name="Rectangle 2">
            <a:extLst>
              <a:ext uri="{FF2B5EF4-FFF2-40B4-BE49-F238E27FC236}">
                <a16:creationId xmlns:a16="http://schemas.microsoft.com/office/drawing/2014/main" id="{0D3AEDF2-94DB-498D-D597-53A88705F6D2}"/>
              </a:ext>
            </a:extLst>
          </p:cNvPr>
          <p:cNvSpPr/>
          <p:nvPr userDrawn="1"/>
        </p:nvSpPr>
        <p:spPr>
          <a:xfrm>
            <a:off x="11250202" y="6349429"/>
            <a:ext cx="941798" cy="457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60034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3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EAB6D4-ADD6-45CD-BBE8-60D988C720E9}"/>
              </a:ext>
            </a:extLst>
          </p:cNvPr>
          <p:cNvSpPr/>
          <p:nvPr userDrawn="1"/>
        </p:nvSpPr>
        <p:spPr>
          <a:xfrm>
            <a:off x="0" y="6337189"/>
            <a:ext cx="12192000" cy="528762"/>
          </a:xfrm>
          <a:prstGeom prst="rect">
            <a:avLst/>
          </a:prstGeom>
          <a:solidFill>
            <a:srgbClr val="549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2" name="Group 11">
            <a:extLst>
              <a:ext uri="{FF2B5EF4-FFF2-40B4-BE49-F238E27FC236}">
                <a16:creationId xmlns:a16="http://schemas.microsoft.com/office/drawing/2014/main" id="{099C83D3-5B84-4521-BBBE-11C79948AC9B}"/>
              </a:ext>
            </a:extLst>
          </p:cNvPr>
          <p:cNvGrpSpPr/>
          <p:nvPr userDrawn="1"/>
        </p:nvGrpSpPr>
        <p:grpSpPr>
          <a:xfrm>
            <a:off x="11580920" y="6430711"/>
            <a:ext cx="424465" cy="349318"/>
            <a:chOff x="11588540" y="6423091"/>
            <a:chExt cx="424465" cy="349318"/>
          </a:xfrm>
        </p:grpSpPr>
        <p:pic>
          <p:nvPicPr>
            <p:cNvPr id="13" name="Picture 12">
              <a:extLst>
                <a:ext uri="{FF2B5EF4-FFF2-40B4-BE49-F238E27FC236}">
                  <a16:creationId xmlns:a16="http://schemas.microsoft.com/office/drawing/2014/main" id="{360A6926-0F3E-461E-A4D2-C6D735E81B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88540" y="6423091"/>
              <a:ext cx="424465" cy="349318"/>
            </a:xfrm>
            <a:prstGeom prst="rect">
              <a:avLst/>
            </a:prstGeom>
          </p:spPr>
        </p:pic>
        <p:pic>
          <p:nvPicPr>
            <p:cNvPr id="14" name="Picture 13">
              <a:extLst>
                <a:ext uri="{FF2B5EF4-FFF2-40B4-BE49-F238E27FC236}">
                  <a16:creationId xmlns:a16="http://schemas.microsoft.com/office/drawing/2014/main" id="{E7BBAD67-94AC-4C2B-80A4-A534EE7C774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39481"/>
            <a:stretch/>
          </p:blipFill>
          <p:spPr>
            <a:xfrm>
              <a:off x="11590921" y="6562157"/>
              <a:ext cx="422084" cy="210252"/>
            </a:xfrm>
            <a:prstGeom prst="rect">
              <a:avLst/>
            </a:prstGeom>
          </p:spPr>
        </p:pic>
      </p:grpSp>
      <p:sp>
        <p:nvSpPr>
          <p:cNvPr id="4" name="Rectangle 3">
            <a:extLst>
              <a:ext uri="{FF2B5EF4-FFF2-40B4-BE49-F238E27FC236}">
                <a16:creationId xmlns:a16="http://schemas.microsoft.com/office/drawing/2014/main" id="{E9FCBE74-9EF7-4C97-96EA-7EAEC121243E}"/>
              </a:ext>
            </a:extLst>
          </p:cNvPr>
          <p:cNvSpPr/>
          <p:nvPr userDrawn="1"/>
        </p:nvSpPr>
        <p:spPr>
          <a:xfrm>
            <a:off x="0" y="0"/>
            <a:ext cx="12192000" cy="1258396"/>
          </a:xfrm>
          <a:prstGeom prst="rect">
            <a:avLst/>
          </a:prstGeom>
          <a:solidFill>
            <a:srgbClr val="549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10;&#10;Description automatically generated">
            <a:extLst>
              <a:ext uri="{FF2B5EF4-FFF2-40B4-BE49-F238E27FC236}">
                <a16:creationId xmlns:a16="http://schemas.microsoft.com/office/drawing/2014/main" id="{6C7A7FCB-6073-4A8D-9679-6BCEE8D9CDB5}"/>
              </a:ext>
            </a:extLst>
          </p:cNvPr>
          <p:cNvPicPr>
            <a:picLocks noChangeAspect="1"/>
          </p:cNvPicPr>
          <p:nvPr userDrawn="1"/>
        </p:nvPicPr>
        <p:blipFill rotWithShape="1">
          <a:blip r:embed="rId5">
            <a:duotone>
              <a:prstClr val="black"/>
              <a:srgbClr val="549095">
                <a:tint val="45000"/>
                <a:satMod val="400000"/>
              </a:srgbClr>
            </a:duotone>
            <a:extLst>
              <a:ext uri="{BEBA8EAE-BF5A-486C-A8C5-ECC9F3942E4B}">
                <a14:imgProps xmlns:a14="http://schemas.microsoft.com/office/drawing/2010/main">
                  <a14:imgLayer r:embed="rId6">
                    <a14:imgEffect>
                      <a14:colorTemperature colorTemp="2571"/>
                    </a14:imgEffect>
                    <a14:imgEffect>
                      <a14:brightnessContrast contrast="-40000"/>
                    </a14:imgEffect>
                  </a14:imgLayer>
                </a14:imgProps>
              </a:ext>
              <a:ext uri="{28A0092B-C50C-407E-A947-70E740481C1C}">
                <a14:useLocalDpi xmlns:a14="http://schemas.microsoft.com/office/drawing/2010/main" val="0"/>
              </a:ext>
            </a:extLst>
          </a:blip>
          <a:srcRect l="19388" t="47666" r="19388" b="48516"/>
          <a:stretch/>
        </p:blipFill>
        <p:spPr>
          <a:xfrm>
            <a:off x="4065" y="922552"/>
            <a:ext cx="12192000" cy="329565"/>
          </a:xfrm>
          <a:prstGeom prst="rect">
            <a:avLst/>
          </a:prstGeom>
        </p:spPr>
      </p:pic>
      <p:sp>
        <p:nvSpPr>
          <p:cNvPr id="2" name="Title 1"/>
          <p:cNvSpPr>
            <a:spLocks noGrp="1"/>
          </p:cNvSpPr>
          <p:nvPr>
            <p:ph type="title"/>
          </p:nvPr>
        </p:nvSpPr>
        <p:spPr>
          <a:xfrm>
            <a:off x="876300" y="324465"/>
            <a:ext cx="10977446" cy="914387"/>
          </a:xfrm>
        </p:spPr>
        <p:txBody>
          <a:bodyPr vert="horz" lIns="91440" tIns="45720" rIns="91440" bIns="45720" rtlCol="0" anchor="t" anchorCtr="0">
            <a:noAutofit/>
          </a:bodyPr>
          <a:lstStyle>
            <a:lvl1pPr>
              <a:defRPr lang="en-US">
                <a:solidFill>
                  <a:schemeClr val="bg1"/>
                </a:solidFill>
              </a:defRPr>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40439570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4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EAB6D4-ADD6-45CD-BBE8-60D988C720E9}"/>
              </a:ext>
            </a:extLst>
          </p:cNvPr>
          <p:cNvSpPr/>
          <p:nvPr userDrawn="1"/>
        </p:nvSpPr>
        <p:spPr>
          <a:xfrm>
            <a:off x="0" y="6337189"/>
            <a:ext cx="12192000" cy="528762"/>
          </a:xfrm>
          <a:prstGeom prst="rect">
            <a:avLst/>
          </a:prstGeom>
          <a:solidFill>
            <a:srgbClr val="3E8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2" name="Group 11">
            <a:extLst>
              <a:ext uri="{FF2B5EF4-FFF2-40B4-BE49-F238E27FC236}">
                <a16:creationId xmlns:a16="http://schemas.microsoft.com/office/drawing/2014/main" id="{099C83D3-5B84-4521-BBBE-11C79948AC9B}"/>
              </a:ext>
            </a:extLst>
          </p:cNvPr>
          <p:cNvGrpSpPr/>
          <p:nvPr userDrawn="1"/>
        </p:nvGrpSpPr>
        <p:grpSpPr>
          <a:xfrm>
            <a:off x="11580920" y="6430711"/>
            <a:ext cx="424465" cy="349318"/>
            <a:chOff x="11588540" y="6423091"/>
            <a:chExt cx="424465" cy="349318"/>
          </a:xfrm>
        </p:grpSpPr>
        <p:pic>
          <p:nvPicPr>
            <p:cNvPr id="13" name="Picture 12">
              <a:extLst>
                <a:ext uri="{FF2B5EF4-FFF2-40B4-BE49-F238E27FC236}">
                  <a16:creationId xmlns:a16="http://schemas.microsoft.com/office/drawing/2014/main" id="{360A6926-0F3E-461E-A4D2-C6D735E81B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88540" y="6423091"/>
              <a:ext cx="424465" cy="349318"/>
            </a:xfrm>
            <a:prstGeom prst="rect">
              <a:avLst/>
            </a:prstGeom>
          </p:spPr>
        </p:pic>
        <p:pic>
          <p:nvPicPr>
            <p:cNvPr id="14" name="Picture 13">
              <a:extLst>
                <a:ext uri="{FF2B5EF4-FFF2-40B4-BE49-F238E27FC236}">
                  <a16:creationId xmlns:a16="http://schemas.microsoft.com/office/drawing/2014/main" id="{E7BBAD67-94AC-4C2B-80A4-A534EE7C774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39481"/>
            <a:stretch/>
          </p:blipFill>
          <p:spPr>
            <a:xfrm>
              <a:off x="11590921" y="6562157"/>
              <a:ext cx="422084" cy="210252"/>
            </a:xfrm>
            <a:prstGeom prst="rect">
              <a:avLst/>
            </a:prstGeom>
          </p:spPr>
        </p:pic>
      </p:grpSp>
      <p:sp>
        <p:nvSpPr>
          <p:cNvPr id="4" name="Rectangle 3">
            <a:extLst>
              <a:ext uri="{FF2B5EF4-FFF2-40B4-BE49-F238E27FC236}">
                <a16:creationId xmlns:a16="http://schemas.microsoft.com/office/drawing/2014/main" id="{E9FCBE74-9EF7-4C97-96EA-7EAEC121243E}"/>
              </a:ext>
            </a:extLst>
          </p:cNvPr>
          <p:cNvSpPr/>
          <p:nvPr userDrawn="1"/>
        </p:nvSpPr>
        <p:spPr>
          <a:xfrm>
            <a:off x="0" y="0"/>
            <a:ext cx="12192000" cy="1258396"/>
          </a:xfrm>
          <a:prstGeom prst="rect">
            <a:avLst/>
          </a:prstGeom>
          <a:solidFill>
            <a:srgbClr val="3E8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10;&#10;Description automatically generated">
            <a:extLst>
              <a:ext uri="{FF2B5EF4-FFF2-40B4-BE49-F238E27FC236}">
                <a16:creationId xmlns:a16="http://schemas.microsoft.com/office/drawing/2014/main" id="{6C7A7FCB-6073-4A8D-9679-6BCEE8D9CDB5}"/>
              </a:ext>
            </a:extLst>
          </p:cNvPr>
          <p:cNvPicPr>
            <a:picLocks noChangeAspect="1"/>
          </p:cNvPicPr>
          <p:nvPr userDrawn="1"/>
        </p:nvPicPr>
        <p:blipFill rotWithShape="1">
          <a:blip r:embed="rId5">
            <a:duotone>
              <a:prstClr val="black"/>
              <a:srgbClr val="247BA0">
                <a:tint val="45000"/>
                <a:satMod val="400000"/>
              </a:srgbClr>
            </a:duotone>
            <a:extLst>
              <a:ext uri="{BEBA8EAE-BF5A-486C-A8C5-ECC9F3942E4B}">
                <a14:imgProps xmlns:a14="http://schemas.microsoft.com/office/drawing/2010/main">
                  <a14:imgLayer r:embed="rId6">
                    <a14:imgEffect>
                      <a14:colorTemperature colorTemp="2571"/>
                    </a14:imgEffect>
                    <a14:imgEffect>
                      <a14:brightnessContrast contrast="-40000"/>
                    </a14:imgEffect>
                  </a14:imgLayer>
                </a14:imgProps>
              </a:ext>
              <a:ext uri="{28A0092B-C50C-407E-A947-70E740481C1C}">
                <a14:useLocalDpi xmlns:a14="http://schemas.microsoft.com/office/drawing/2010/main" val="0"/>
              </a:ext>
            </a:extLst>
          </a:blip>
          <a:srcRect l="19388" t="47666" r="19388" b="48516"/>
          <a:stretch/>
        </p:blipFill>
        <p:spPr>
          <a:xfrm>
            <a:off x="4065" y="922552"/>
            <a:ext cx="12192000" cy="329565"/>
          </a:xfrm>
          <a:prstGeom prst="rect">
            <a:avLst/>
          </a:prstGeom>
        </p:spPr>
      </p:pic>
      <p:sp>
        <p:nvSpPr>
          <p:cNvPr id="2" name="Title 1"/>
          <p:cNvSpPr>
            <a:spLocks noGrp="1"/>
          </p:cNvSpPr>
          <p:nvPr>
            <p:ph type="title"/>
          </p:nvPr>
        </p:nvSpPr>
        <p:spPr>
          <a:xfrm>
            <a:off x="876300" y="324465"/>
            <a:ext cx="10977446" cy="914387"/>
          </a:xfrm>
        </p:spPr>
        <p:txBody>
          <a:bodyPr vert="horz" lIns="91440" tIns="45720" rIns="91440" bIns="45720" rtlCol="0" anchor="t" anchorCtr="0">
            <a:noAutofit/>
          </a:bodyPr>
          <a:lstStyle>
            <a:lvl1pPr>
              <a:defRPr lang="en-US">
                <a:solidFill>
                  <a:schemeClr val="bg1"/>
                </a:solidFill>
              </a:defRPr>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279403456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5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EAB6D4-ADD6-45CD-BBE8-60D988C720E9}"/>
              </a:ext>
            </a:extLst>
          </p:cNvPr>
          <p:cNvSpPr/>
          <p:nvPr userDrawn="1"/>
        </p:nvSpPr>
        <p:spPr>
          <a:xfrm>
            <a:off x="0" y="6337189"/>
            <a:ext cx="12192000" cy="528762"/>
          </a:xfrm>
          <a:prstGeom prst="rect">
            <a:avLst/>
          </a:prstGeom>
          <a:solidFill>
            <a:srgbClr val="693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2" name="Group 11">
            <a:extLst>
              <a:ext uri="{FF2B5EF4-FFF2-40B4-BE49-F238E27FC236}">
                <a16:creationId xmlns:a16="http://schemas.microsoft.com/office/drawing/2014/main" id="{099C83D3-5B84-4521-BBBE-11C79948AC9B}"/>
              </a:ext>
            </a:extLst>
          </p:cNvPr>
          <p:cNvGrpSpPr/>
          <p:nvPr userDrawn="1"/>
        </p:nvGrpSpPr>
        <p:grpSpPr>
          <a:xfrm>
            <a:off x="11580920" y="6430711"/>
            <a:ext cx="424465" cy="349318"/>
            <a:chOff x="11588540" y="6423091"/>
            <a:chExt cx="424465" cy="349318"/>
          </a:xfrm>
        </p:grpSpPr>
        <p:pic>
          <p:nvPicPr>
            <p:cNvPr id="13" name="Picture 12">
              <a:extLst>
                <a:ext uri="{FF2B5EF4-FFF2-40B4-BE49-F238E27FC236}">
                  <a16:creationId xmlns:a16="http://schemas.microsoft.com/office/drawing/2014/main" id="{360A6926-0F3E-461E-A4D2-C6D735E81B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88540" y="6423091"/>
              <a:ext cx="424465" cy="349318"/>
            </a:xfrm>
            <a:prstGeom prst="rect">
              <a:avLst/>
            </a:prstGeom>
          </p:spPr>
        </p:pic>
        <p:pic>
          <p:nvPicPr>
            <p:cNvPr id="14" name="Picture 13">
              <a:extLst>
                <a:ext uri="{FF2B5EF4-FFF2-40B4-BE49-F238E27FC236}">
                  <a16:creationId xmlns:a16="http://schemas.microsoft.com/office/drawing/2014/main" id="{E7BBAD67-94AC-4C2B-80A4-A534EE7C774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39481"/>
            <a:stretch/>
          </p:blipFill>
          <p:spPr>
            <a:xfrm>
              <a:off x="11590921" y="6562157"/>
              <a:ext cx="422084" cy="210252"/>
            </a:xfrm>
            <a:prstGeom prst="rect">
              <a:avLst/>
            </a:prstGeom>
          </p:spPr>
        </p:pic>
      </p:grpSp>
      <p:sp>
        <p:nvSpPr>
          <p:cNvPr id="4" name="Rectangle 3">
            <a:extLst>
              <a:ext uri="{FF2B5EF4-FFF2-40B4-BE49-F238E27FC236}">
                <a16:creationId xmlns:a16="http://schemas.microsoft.com/office/drawing/2014/main" id="{E9FCBE74-9EF7-4C97-96EA-7EAEC121243E}"/>
              </a:ext>
            </a:extLst>
          </p:cNvPr>
          <p:cNvSpPr/>
          <p:nvPr userDrawn="1"/>
        </p:nvSpPr>
        <p:spPr>
          <a:xfrm>
            <a:off x="0" y="0"/>
            <a:ext cx="12192000" cy="1258396"/>
          </a:xfrm>
          <a:prstGeom prst="rect">
            <a:avLst/>
          </a:prstGeom>
          <a:solidFill>
            <a:srgbClr val="693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10;&#10;Description automatically generated">
            <a:extLst>
              <a:ext uri="{FF2B5EF4-FFF2-40B4-BE49-F238E27FC236}">
                <a16:creationId xmlns:a16="http://schemas.microsoft.com/office/drawing/2014/main" id="{6C7A7FCB-6073-4A8D-9679-6BCEE8D9CDB5}"/>
              </a:ext>
            </a:extLst>
          </p:cNvPr>
          <p:cNvPicPr>
            <a:picLocks noChangeAspect="1"/>
          </p:cNvPicPr>
          <p:nvPr userDrawn="1"/>
        </p:nvPicPr>
        <p:blipFill rotWithShape="1">
          <a:blip r:embed="rId5">
            <a:duotone>
              <a:prstClr val="black"/>
              <a:srgbClr val="693668">
                <a:tint val="45000"/>
                <a:satMod val="400000"/>
              </a:srgbClr>
            </a:duotone>
            <a:extLst>
              <a:ext uri="{BEBA8EAE-BF5A-486C-A8C5-ECC9F3942E4B}">
                <a14:imgProps xmlns:a14="http://schemas.microsoft.com/office/drawing/2010/main">
                  <a14:imgLayer r:embed="rId6">
                    <a14:imgEffect>
                      <a14:colorTemperature colorTemp="2571"/>
                    </a14:imgEffect>
                    <a14:imgEffect>
                      <a14:brightnessContrast bright="-20000" contrast="-20000"/>
                    </a14:imgEffect>
                  </a14:imgLayer>
                </a14:imgProps>
              </a:ext>
              <a:ext uri="{28A0092B-C50C-407E-A947-70E740481C1C}">
                <a14:useLocalDpi xmlns:a14="http://schemas.microsoft.com/office/drawing/2010/main" val="0"/>
              </a:ext>
            </a:extLst>
          </a:blip>
          <a:srcRect l="19388" t="47666" r="19388" b="48516"/>
          <a:stretch/>
        </p:blipFill>
        <p:spPr>
          <a:xfrm>
            <a:off x="4065" y="922552"/>
            <a:ext cx="12192000" cy="329565"/>
          </a:xfrm>
          <a:prstGeom prst="rect">
            <a:avLst/>
          </a:prstGeom>
        </p:spPr>
      </p:pic>
      <p:sp>
        <p:nvSpPr>
          <p:cNvPr id="2" name="Title 1"/>
          <p:cNvSpPr>
            <a:spLocks noGrp="1"/>
          </p:cNvSpPr>
          <p:nvPr>
            <p:ph type="title"/>
          </p:nvPr>
        </p:nvSpPr>
        <p:spPr>
          <a:xfrm>
            <a:off x="876300" y="324465"/>
            <a:ext cx="10977446" cy="914387"/>
          </a:xfrm>
        </p:spPr>
        <p:txBody>
          <a:bodyPr vert="horz" lIns="91440" tIns="45720" rIns="91440" bIns="45720" rtlCol="0" anchor="t" anchorCtr="0">
            <a:noAutofit/>
          </a:bodyPr>
          <a:lstStyle>
            <a:lvl1pPr>
              <a:defRPr lang="en-US">
                <a:solidFill>
                  <a:schemeClr val="bg1"/>
                </a:solidFill>
              </a:defRPr>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413316047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6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EAB6D4-ADD6-45CD-BBE8-60D988C720E9}"/>
              </a:ext>
            </a:extLst>
          </p:cNvPr>
          <p:cNvSpPr/>
          <p:nvPr userDrawn="1"/>
        </p:nvSpPr>
        <p:spPr>
          <a:xfrm>
            <a:off x="0" y="6337189"/>
            <a:ext cx="12192000" cy="528762"/>
          </a:xfrm>
          <a:prstGeom prst="rect">
            <a:avLst/>
          </a:prstGeom>
          <a:solidFill>
            <a:srgbClr val="006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2" name="Group 11">
            <a:extLst>
              <a:ext uri="{FF2B5EF4-FFF2-40B4-BE49-F238E27FC236}">
                <a16:creationId xmlns:a16="http://schemas.microsoft.com/office/drawing/2014/main" id="{099C83D3-5B84-4521-BBBE-11C79948AC9B}"/>
              </a:ext>
            </a:extLst>
          </p:cNvPr>
          <p:cNvGrpSpPr/>
          <p:nvPr userDrawn="1"/>
        </p:nvGrpSpPr>
        <p:grpSpPr>
          <a:xfrm>
            <a:off x="11580920" y="6430711"/>
            <a:ext cx="424465" cy="349318"/>
            <a:chOff x="11588540" y="6423091"/>
            <a:chExt cx="424465" cy="349318"/>
          </a:xfrm>
        </p:grpSpPr>
        <p:pic>
          <p:nvPicPr>
            <p:cNvPr id="13" name="Picture 12">
              <a:extLst>
                <a:ext uri="{FF2B5EF4-FFF2-40B4-BE49-F238E27FC236}">
                  <a16:creationId xmlns:a16="http://schemas.microsoft.com/office/drawing/2014/main" id="{360A6926-0F3E-461E-A4D2-C6D735E81B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88540" y="6423091"/>
              <a:ext cx="424465" cy="349318"/>
            </a:xfrm>
            <a:prstGeom prst="rect">
              <a:avLst/>
            </a:prstGeom>
          </p:spPr>
        </p:pic>
        <p:pic>
          <p:nvPicPr>
            <p:cNvPr id="14" name="Picture 13">
              <a:extLst>
                <a:ext uri="{FF2B5EF4-FFF2-40B4-BE49-F238E27FC236}">
                  <a16:creationId xmlns:a16="http://schemas.microsoft.com/office/drawing/2014/main" id="{E7BBAD67-94AC-4C2B-80A4-A534EE7C774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39481"/>
            <a:stretch/>
          </p:blipFill>
          <p:spPr>
            <a:xfrm>
              <a:off x="11590921" y="6562157"/>
              <a:ext cx="422084" cy="210252"/>
            </a:xfrm>
            <a:prstGeom prst="rect">
              <a:avLst/>
            </a:prstGeom>
          </p:spPr>
        </p:pic>
      </p:grpSp>
      <p:sp>
        <p:nvSpPr>
          <p:cNvPr id="4" name="Rectangle 3">
            <a:extLst>
              <a:ext uri="{FF2B5EF4-FFF2-40B4-BE49-F238E27FC236}">
                <a16:creationId xmlns:a16="http://schemas.microsoft.com/office/drawing/2014/main" id="{E9FCBE74-9EF7-4C97-96EA-7EAEC121243E}"/>
              </a:ext>
            </a:extLst>
          </p:cNvPr>
          <p:cNvSpPr/>
          <p:nvPr userDrawn="1"/>
        </p:nvSpPr>
        <p:spPr>
          <a:xfrm>
            <a:off x="0" y="0"/>
            <a:ext cx="12192000" cy="1258396"/>
          </a:xfrm>
          <a:prstGeom prst="rect">
            <a:avLst/>
          </a:prstGeom>
          <a:solidFill>
            <a:srgbClr val="006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10;&#10;Description automatically generated">
            <a:extLst>
              <a:ext uri="{FF2B5EF4-FFF2-40B4-BE49-F238E27FC236}">
                <a16:creationId xmlns:a16="http://schemas.microsoft.com/office/drawing/2014/main" id="{6C7A7FCB-6073-4A8D-9679-6BCEE8D9CDB5}"/>
              </a:ext>
            </a:extLst>
          </p:cNvPr>
          <p:cNvPicPr>
            <a:picLocks noChangeAspect="1"/>
          </p:cNvPicPr>
          <p:nvPr userDrawn="1"/>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colorTemperature colorTemp="2571"/>
                    </a14:imgEffect>
                    <a14:imgEffect>
                      <a14:brightnessContrast bright="-20000" contrast="-40000"/>
                    </a14:imgEffect>
                  </a14:imgLayer>
                </a14:imgProps>
              </a:ext>
              <a:ext uri="{28A0092B-C50C-407E-A947-70E740481C1C}">
                <a14:useLocalDpi xmlns:a14="http://schemas.microsoft.com/office/drawing/2010/main" val="0"/>
              </a:ext>
            </a:extLst>
          </a:blip>
          <a:srcRect l="19388" t="47666" r="19388" b="48516"/>
          <a:stretch/>
        </p:blipFill>
        <p:spPr>
          <a:xfrm>
            <a:off x="4065" y="922552"/>
            <a:ext cx="12192000" cy="329565"/>
          </a:xfrm>
          <a:prstGeom prst="rect">
            <a:avLst/>
          </a:prstGeom>
        </p:spPr>
      </p:pic>
      <p:sp>
        <p:nvSpPr>
          <p:cNvPr id="2" name="Title 1"/>
          <p:cNvSpPr>
            <a:spLocks noGrp="1"/>
          </p:cNvSpPr>
          <p:nvPr>
            <p:ph type="title"/>
          </p:nvPr>
        </p:nvSpPr>
        <p:spPr>
          <a:xfrm>
            <a:off x="876300" y="324465"/>
            <a:ext cx="10977446" cy="914387"/>
          </a:xfrm>
        </p:spPr>
        <p:txBody>
          <a:bodyPr vert="horz" lIns="91440" tIns="45720" rIns="91440" bIns="45720" rtlCol="0" anchor="t" anchorCtr="0">
            <a:noAutofit/>
          </a:bodyPr>
          <a:lstStyle>
            <a:lvl1pPr>
              <a:defRPr lang="en-US">
                <a:solidFill>
                  <a:schemeClr val="bg1"/>
                </a:solidFill>
              </a:defRPr>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88010958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EAB6D4-ADD6-45CD-BBE8-60D988C720E9}"/>
              </a:ext>
            </a:extLst>
          </p:cNvPr>
          <p:cNvSpPr/>
          <p:nvPr userDrawn="1"/>
        </p:nvSpPr>
        <p:spPr>
          <a:xfrm>
            <a:off x="0" y="6337189"/>
            <a:ext cx="12192000" cy="528762"/>
          </a:xfrm>
          <a:prstGeom prst="rect">
            <a:avLst/>
          </a:prstGeom>
          <a:solidFill>
            <a:schemeClr val="accent5">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2" name="Group 11">
            <a:extLst>
              <a:ext uri="{FF2B5EF4-FFF2-40B4-BE49-F238E27FC236}">
                <a16:creationId xmlns:a16="http://schemas.microsoft.com/office/drawing/2014/main" id="{099C83D3-5B84-4521-BBBE-11C79948AC9B}"/>
              </a:ext>
            </a:extLst>
          </p:cNvPr>
          <p:cNvGrpSpPr/>
          <p:nvPr userDrawn="1"/>
        </p:nvGrpSpPr>
        <p:grpSpPr>
          <a:xfrm>
            <a:off x="11580920" y="6430711"/>
            <a:ext cx="424465" cy="349318"/>
            <a:chOff x="11588540" y="6423091"/>
            <a:chExt cx="424465" cy="349318"/>
          </a:xfrm>
        </p:grpSpPr>
        <p:pic>
          <p:nvPicPr>
            <p:cNvPr id="13" name="Picture 12">
              <a:extLst>
                <a:ext uri="{FF2B5EF4-FFF2-40B4-BE49-F238E27FC236}">
                  <a16:creationId xmlns:a16="http://schemas.microsoft.com/office/drawing/2014/main" id="{360A6926-0F3E-461E-A4D2-C6D735E81B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88540" y="6423091"/>
              <a:ext cx="424465" cy="349318"/>
            </a:xfrm>
            <a:prstGeom prst="rect">
              <a:avLst/>
            </a:prstGeom>
          </p:spPr>
        </p:pic>
        <p:pic>
          <p:nvPicPr>
            <p:cNvPr id="14" name="Picture 13">
              <a:extLst>
                <a:ext uri="{FF2B5EF4-FFF2-40B4-BE49-F238E27FC236}">
                  <a16:creationId xmlns:a16="http://schemas.microsoft.com/office/drawing/2014/main" id="{E7BBAD67-94AC-4C2B-80A4-A534EE7C774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39481"/>
            <a:stretch/>
          </p:blipFill>
          <p:spPr>
            <a:xfrm>
              <a:off x="11590921" y="6562157"/>
              <a:ext cx="422084" cy="210252"/>
            </a:xfrm>
            <a:prstGeom prst="rect">
              <a:avLst/>
            </a:prstGeom>
          </p:spPr>
        </p:pic>
      </p:grpSp>
      <p:sp>
        <p:nvSpPr>
          <p:cNvPr id="4" name="Rectangle 3">
            <a:extLst>
              <a:ext uri="{FF2B5EF4-FFF2-40B4-BE49-F238E27FC236}">
                <a16:creationId xmlns:a16="http://schemas.microsoft.com/office/drawing/2014/main" id="{E9FCBE74-9EF7-4C97-96EA-7EAEC121243E}"/>
              </a:ext>
            </a:extLst>
          </p:cNvPr>
          <p:cNvSpPr/>
          <p:nvPr userDrawn="1"/>
        </p:nvSpPr>
        <p:spPr>
          <a:xfrm>
            <a:off x="0" y="0"/>
            <a:ext cx="12192000" cy="12583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10;&#10;Description automatically generated">
            <a:extLst>
              <a:ext uri="{FF2B5EF4-FFF2-40B4-BE49-F238E27FC236}">
                <a16:creationId xmlns:a16="http://schemas.microsoft.com/office/drawing/2014/main" id="{6C7A7FCB-6073-4A8D-9679-6BCEE8D9CDB5}"/>
              </a:ext>
            </a:extLst>
          </p:cNvPr>
          <p:cNvPicPr>
            <a:picLocks noChangeAspect="1"/>
          </p:cNvPicPr>
          <p:nvPr userDrawn="1"/>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2571"/>
                    </a14:imgEffect>
                    <a14:imgEffect>
                      <a14:brightnessContrast bright="-20000" contrast="-40000"/>
                    </a14:imgEffect>
                  </a14:imgLayer>
                </a14:imgProps>
              </a:ext>
              <a:ext uri="{28A0092B-C50C-407E-A947-70E740481C1C}">
                <a14:useLocalDpi xmlns:a14="http://schemas.microsoft.com/office/drawing/2010/main" val="0"/>
              </a:ext>
            </a:extLst>
          </a:blip>
          <a:srcRect l="19388" t="47666" r="19388" b="48516"/>
          <a:stretch/>
        </p:blipFill>
        <p:spPr>
          <a:xfrm>
            <a:off x="4065" y="922552"/>
            <a:ext cx="12192000" cy="329565"/>
          </a:xfrm>
          <a:prstGeom prst="rect">
            <a:avLst/>
          </a:prstGeom>
        </p:spPr>
      </p:pic>
      <p:sp>
        <p:nvSpPr>
          <p:cNvPr id="2" name="Title 1"/>
          <p:cNvSpPr>
            <a:spLocks noGrp="1"/>
          </p:cNvSpPr>
          <p:nvPr>
            <p:ph type="title"/>
          </p:nvPr>
        </p:nvSpPr>
        <p:spPr>
          <a:xfrm>
            <a:off x="409575" y="324465"/>
            <a:ext cx="11444171" cy="914387"/>
          </a:xfrm>
        </p:spPr>
        <p:txBody>
          <a:bodyPr vert="horz" lIns="91440" tIns="45720" rIns="91440" bIns="45720" rtlCol="0" anchor="t" anchorCtr="0">
            <a:noAutofit/>
          </a:bodyPr>
          <a:lstStyle>
            <a:lvl1pPr>
              <a:defRPr lang="en-US">
                <a:solidFill>
                  <a:schemeClr val="bg1"/>
                </a:solidFill>
              </a:defRPr>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401953241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1_1Title Body blue bkgd">
    <p:spTree>
      <p:nvGrpSpPr>
        <p:cNvPr id="1" name=""/>
        <p:cNvGrpSpPr/>
        <p:nvPr/>
      </p:nvGrpSpPr>
      <p:grpSpPr>
        <a:xfrm>
          <a:off x="0" y="0"/>
          <a:ext cx="0" cy="0"/>
          <a:chOff x="0" y="0"/>
          <a:chExt cx="0" cy="0"/>
        </a:xfrm>
      </p:grpSpPr>
      <p:sp>
        <p:nvSpPr>
          <p:cNvPr id="2" name="Title 1"/>
          <p:cNvSpPr>
            <a:spLocks noGrp="1"/>
          </p:cNvSpPr>
          <p:nvPr>
            <p:ph type="title"/>
          </p:nvPr>
        </p:nvSpPr>
        <p:spPr>
          <a:xfrm>
            <a:off x="878880" y="1630871"/>
            <a:ext cx="11468735" cy="671937"/>
          </a:xfrm>
        </p:spPr>
        <p:txBody>
          <a:bodyPr/>
          <a:lstStyle>
            <a:lvl1pPr>
              <a:defRPr sz="3600">
                <a:solidFill>
                  <a:schemeClr val="tx1"/>
                </a:solidFill>
              </a:defRPr>
            </a:lvl1pPr>
          </a:lstStyle>
          <a:p>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
        <p:nvSpPr>
          <p:cNvPr id="8" name="Text Placeholder 7"/>
          <p:cNvSpPr>
            <a:spLocks noGrp="1"/>
          </p:cNvSpPr>
          <p:nvPr>
            <p:ph type="body" sz="quarter" idx="14"/>
          </p:nvPr>
        </p:nvSpPr>
        <p:spPr>
          <a:xfrm>
            <a:off x="878880" y="2599058"/>
            <a:ext cx="10961350" cy="3581023"/>
          </a:xfrm>
          <a:prstGeom prst="rect">
            <a:avLst/>
          </a:prstGeom>
        </p:spPr>
        <p:txBody>
          <a:bodyPr>
            <a:normAutofit/>
          </a:bodyPr>
          <a:lstStyle>
            <a:lvl1pPr marL="0" indent="0">
              <a:spcBef>
                <a:spcPts val="400"/>
              </a:spcBef>
              <a:buFont typeface="Wingdings" panose="05000000000000000000" pitchFamily="2" charset="2"/>
              <a:buNone/>
              <a:defRPr sz="2400">
                <a:solidFill>
                  <a:schemeClr val="tx1"/>
                </a:solidFill>
                <a:latin typeface="Century Gothic" panose="020B0502020202020204" pitchFamily="34" charset="0"/>
              </a:defRPr>
            </a:lvl1pPr>
            <a:lvl2pPr marL="344487" indent="0">
              <a:spcBef>
                <a:spcPts val="400"/>
              </a:spcBef>
              <a:buFont typeface="Arial" panose="020B0604020202020204" pitchFamily="34" charset="0"/>
              <a:buNone/>
              <a:defRPr sz="2400">
                <a:latin typeface="Futura Lt BT" panose="020B0402020204020303" pitchFamily="34" charset="0"/>
              </a:defRPr>
            </a:lvl2pPr>
            <a:lvl3pPr marL="744538" indent="0">
              <a:spcBef>
                <a:spcPts val="400"/>
              </a:spcBef>
              <a:buFont typeface="Wingdings" panose="05000000000000000000" pitchFamily="2" charset="2"/>
              <a:buNone/>
              <a:defRPr sz="2400">
                <a:latin typeface="Futura Lt BT" panose="020B0402020204020303" pitchFamily="34" charset="0"/>
              </a:defRPr>
            </a:lvl3pPr>
            <a:lvl4pPr marL="1143000" indent="0">
              <a:spcBef>
                <a:spcPts val="400"/>
              </a:spcBef>
              <a:buFont typeface="Arial" panose="020B0604020202020204" pitchFamily="34" charset="0"/>
              <a:buNone/>
              <a:defRPr sz="2400">
                <a:latin typeface="Futura Lt BT" panose="020B0402020204020303" pitchFamily="34" charset="0"/>
              </a:defRPr>
            </a:lvl4pPr>
            <a:lvl5pPr marL="1484312" indent="0">
              <a:spcBef>
                <a:spcPts val="400"/>
              </a:spcBef>
              <a:buFont typeface="Wingdings" panose="05000000000000000000" pitchFamily="2" charset="2"/>
              <a:buNone/>
              <a:defRPr sz="2400">
                <a:latin typeface="Futura Lt BT" panose="020B0402020204020303" pitchFamily="34" charset="0"/>
              </a:defRPr>
            </a:lvl5pPr>
          </a:lstStyle>
          <a:p>
            <a:pPr lvl="0"/>
            <a:r>
              <a:rPr lang="en-US"/>
              <a:t>Edit Master text styles</a:t>
            </a:r>
          </a:p>
        </p:txBody>
      </p:sp>
      <p:pic>
        <p:nvPicPr>
          <p:cNvPr id="7" name="Picture 6">
            <a:extLst>
              <a:ext uri="{FF2B5EF4-FFF2-40B4-BE49-F238E27FC236}">
                <a16:creationId xmlns:a16="http://schemas.microsoft.com/office/drawing/2014/main" id="{83D6797A-5545-4F9E-8980-BCF273DAF9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9008" y="6369128"/>
            <a:ext cx="424465" cy="349318"/>
          </a:xfrm>
          <a:prstGeom prst="rect">
            <a:avLst/>
          </a:prstGeom>
        </p:spPr>
      </p:pic>
    </p:spTree>
    <p:extLst>
      <p:ext uri="{BB962C8B-B14F-4D97-AF65-F5344CB8AC3E}">
        <p14:creationId xmlns:p14="http://schemas.microsoft.com/office/powerpoint/2010/main" val="1249466555"/>
      </p:ext>
    </p:extLst>
  </p:cSld>
  <p:clrMapOvr>
    <a:masterClrMapping/>
  </p:clrMapOvr>
  <p:extLst>
    <p:ext uri="{DCECCB84-F9BA-43D5-87BE-67443E8EF086}">
      <p15:sldGuideLst xmlns:p15="http://schemas.microsoft.com/office/powerpoint/2012/main">
        <p15:guide id="1" orient="horz" pos="840">
          <p15:clr>
            <a:srgbClr val="FBAE40"/>
          </p15:clr>
        </p15:guide>
        <p15:guide id="2" pos="3840">
          <p15:clr>
            <a:srgbClr val="FBAE4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1_Title/SubHead &amp; Char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chorCtr="0">
            <a:noAutofit/>
          </a:bodyPr>
          <a:lstStyle>
            <a:lvl1pPr>
              <a:defRPr lang="en-US"/>
            </a:lvl1pPr>
          </a:lstStyle>
          <a:p>
            <a:pPr lvl="0"/>
            <a:r>
              <a:rPr lang="en-US"/>
              <a:t>Click to edit Master title style</a:t>
            </a:r>
          </a:p>
        </p:txBody>
      </p:sp>
      <p:sp>
        <p:nvSpPr>
          <p:cNvPr id="7" name="Text Placeholder 6"/>
          <p:cNvSpPr>
            <a:spLocks noGrp="1"/>
          </p:cNvSpPr>
          <p:nvPr>
            <p:ph type="body" sz="quarter" idx="13"/>
          </p:nvPr>
        </p:nvSpPr>
        <p:spPr>
          <a:xfrm>
            <a:off x="385011" y="1037062"/>
            <a:ext cx="11468732" cy="496460"/>
          </a:xfrm>
          <a:prstGeom prst="rect">
            <a:avLst/>
          </a:prstGeom>
        </p:spPr>
        <p:txBody>
          <a:bodyPr>
            <a:normAutofit/>
          </a:bodyPr>
          <a:lstStyle>
            <a:lvl1pPr marL="0" indent="0">
              <a:buFontTx/>
              <a:buNone/>
              <a:defRPr sz="2400">
                <a:solidFill>
                  <a:schemeClr val="accent3">
                    <a:lumMod val="60000"/>
                    <a:lumOff val="40000"/>
                  </a:schemeClr>
                </a:solidFill>
                <a:latin typeface="Century Gothic" panose="020B0502020202020204" pitchFamily="34" charset="0"/>
              </a:defRPr>
            </a:lvl1pPr>
            <a:lvl2pPr marL="344488" indent="0">
              <a:buFontTx/>
              <a:buNone/>
              <a:defRPr/>
            </a:lvl2pPr>
            <a:lvl3pPr marL="744538" indent="0">
              <a:buFontTx/>
              <a:buNone/>
              <a:defRPr/>
            </a:lvl3pPr>
            <a:lvl4pPr marL="1144587" indent="0">
              <a:buFontTx/>
              <a:buNone/>
              <a:defRPr/>
            </a:lvl4pPr>
            <a:lvl5pPr marL="1484313" indent="0">
              <a:buFontTx/>
              <a:buNone/>
              <a:defRPr/>
            </a:lvl5pPr>
          </a:lstStyle>
          <a:p>
            <a:pPr lvl="0"/>
            <a:r>
              <a:rPr lang="en-US"/>
              <a:t>Edit Master text styles</a:t>
            </a:r>
          </a:p>
        </p:txBody>
      </p:sp>
      <p:sp>
        <p:nvSpPr>
          <p:cNvPr id="9" name="Chart Placeholder 8"/>
          <p:cNvSpPr>
            <a:spLocks noGrp="1"/>
          </p:cNvSpPr>
          <p:nvPr>
            <p:ph type="chart" sz="quarter" idx="14"/>
          </p:nvPr>
        </p:nvSpPr>
        <p:spPr>
          <a:xfrm>
            <a:off x="385007" y="1581056"/>
            <a:ext cx="11468731" cy="4775293"/>
          </a:xfrm>
          <a:prstGeom prst="rect">
            <a:avLst/>
          </a:prstGeom>
        </p:spPr>
        <p:txBody>
          <a:bodyPr/>
          <a:lstStyle>
            <a:lvl1pPr marL="0" indent="0">
              <a:buNone/>
              <a:defRPr>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712C82FF-99C7-4805-ADA5-5BA1AEAE5FCC}"/>
              </a:ext>
            </a:extLst>
          </p:cNvPr>
          <p:cNvSpPr>
            <a:spLocks noGrp="1"/>
          </p:cNvSpPr>
          <p:nvPr>
            <p:ph type="sldNum" sz="quarter" idx="4"/>
          </p:nvPr>
        </p:nvSpPr>
        <p:spPr>
          <a:xfrm>
            <a:off x="206451" y="6442301"/>
            <a:ext cx="817673" cy="365125"/>
          </a:xfrm>
          <a:prstGeom prst="rect">
            <a:avLst/>
          </a:prstGeom>
        </p:spPr>
        <p:txBody>
          <a:bodyPr vert="horz" lIns="0" tIns="0" rIns="0" bIns="0" rtlCol="0" anchor="ctr"/>
          <a:lstStyle>
            <a:lvl1pPr algn="l">
              <a:defRPr sz="1000">
                <a:solidFill>
                  <a:schemeClr val="tx1"/>
                </a:solidFill>
              </a:defRPr>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133163620"/>
      </p:ext>
    </p:extLst>
  </p:cSld>
  <p:clrMapOvr>
    <a:masterClrMapping/>
  </p:clrMapOvr>
  <p:extLst>
    <p:ext uri="{DCECCB84-F9BA-43D5-87BE-67443E8EF086}">
      <p15:sldGuideLst xmlns:p15="http://schemas.microsoft.com/office/powerpoint/2012/main">
        <p15:guide id="1" orient="horz" pos="840">
          <p15:clr>
            <a:srgbClr val="FBAE40"/>
          </p15:clr>
        </p15:guide>
        <p15:guide id="2" pos="3840">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1_Text and Graph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7A6B0A-360E-4A10-BCB7-C2A564709BE9}"/>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011" y="1333500"/>
            <a:ext cx="5710989" cy="671937"/>
          </a:xfrm>
        </p:spPr>
        <p:txBody>
          <a:bodyPr/>
          <a:lstStyle>
            <a:lvl1pPr>
              <a:defRPr sz="3400"/>
            </a:lvl1pPr>
          </a:lstStyle>
          <a:p>
            <a:r>
              <a:rPr lang="en-US"/>
              <a:t>Click to edit Master title style</a:t>
            </a:r>
          </a:p>
        </p:txBody>
      </p:sp>
      <p:pic>
        <p:nvPicPr>
          <p:cNvPr id="8" name="Picture 7" descr="A picture containing vector graphics&#10;&#10;Description generated with high confidence">
            <a:extLst>
              <a:ext uri="{FF2B5EF4-FFF2-40B4-BE49-F238E27FC236}">
                <a16:creationId xmlns:a16="http://schemas.microsoft.com/office/drawing/2014/main" id="{23B97E47-3A75-4B66-B386-0CF14D2773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07391" y="6351570"/>
            <a:ext cx="460772" cy="391421"/>
          </a:xfrm>
          <a:prstGeom prst="rect">
            <a:avLst/>
          </a:prstGeom>
        </p:spPr>
      </p:pic>
      <p:sp>
        <p:nvSpPr>
          <p:cNvPr id="6" name="Slide Number Placeholder 5">
            <a:extLst>
              <a:ext uri="{FF2B5EF4-FFF2-40B4-BE49-F238E27FC236}">
                <a16:creationId xmlns:a16="http://schemas.microsoft.com/office/drawing/2014/main" id="{4951F387-0172-46F6-AA29-AE4C9FF89F39}"/>
              </a:ext>
            </a:extLst>
          </p:cNvPr>
          <p:cNvSpPr>
            <a:spLocks noGrp="1"/>
          </p:cNvSpPr>
          <p:nvPr>
            <p:ph type="sldNum" sz="quarter" idx="4"/>
          </p:nvPr>
        </p:nvSpPr>
        <p:spPr>
          <a:xfrm>
            <a:off x="206451" y="6442301"/>
            <a:ext cx="817673" cy="365125"/>
          </a:xfrm>
          <a:prstGeom prst="rect">
            <a:avLst/>
          </a:prstGeom>
        </p:spPr>
        <p:txBody>
          <a:bodyPr vert="horz" lIns="0" tIns="0" rIns="0" bIns="0" rtlCol="0" anchor="ctr"/>
          <a:lstStyle>
            <a:lvl1pPr algn="l">
              <a:defRPr sz="1000">
                <a:solidFill>
                  <a:schemeClr val="tx1"/>
                </a:solidFill>
              </a:defRPr>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629439284"/>
      </p:ext>
    </p:extLst>
  </p:cSld>
  <p:clrMapOvr>
    <a:masterClrMapping/>
  </p:clrMapOvr>
  <p:extLst>
    <p:ext uri="{DCECCB84-F9BA-43D5-87BE-67443E8EF086}">
      <p15:sldGuideLst xmlns:p15="http://schemas.microsoft.com/office/powerpoint/2012/main">
        <p15:guide id="1" orient="horz" pos="84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52534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3_Text and Graph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7A6B0A-360E-4A10-BCB7-C2A564709BE9}"/>
              </a:ext>
            </a:extLst>
          </p:cNvPr>
          <p:cNvSpPr/>
          <p:nvPr userDrawn="1"/>
        </p:nvSpPr>
        <p:spPr>
          <a:xfrm>
            <a:off x="6096000" y="0"/>
            <a:ext cx="609600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385011" y="1333500"/>
            <a:ext cx="5710989" cy="671937"/>
          </a:xfrm>
        </p:spPr>
        <p:txBody>
          <a:bodyPr/>
          <a:lstStyle>
            <a:lvl1pPr>
              <a:defRPr sz="3400"/>
            </a:lvl1pPr>
          </a:lstStyle>
          <a:p>
            <a:r>
              <a:rPr lang="en-US"/>
              <a:t>Click to edit Master title style</a:t>
            </a:r>
          </a:p>
        </p:txBody>
      </p:sp>
      <p:pic>
        <p:nvPicPr>
          <p:cNvPr id="8" name="Picture 7" descr="A picture containing vector graphics&#10;&#10;Description generated with high confidence">
            <a:extLst>
              <a:ext uri="{FF2B5EF4-FFF2-40B4-BE49-F238E27FC236}">
                <a16:creationId xmlns:a16="http://schemas.microsoft.com/office/drawing/2014/main" id="{D054621C-C2A0-44A4-B261-6A10C45661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07391" y="6351570"/>
            <a:ext cx="460772" cy="391421"/>
          </a:xfrm>
          <a:prstGeom prst="rect">
            <a:avLst/>
          </a:prstGeom>
        </p:spPr>
      </p:pic>
      <p:sp>
        <p:nvSpPr>
          <p:cNvPr id="6" name="Slide Number Placeholder 5">
            <a:extLst>
              <a:ext uri="{FF2B5EF4-FFF2-40B4-BE49-F238E27FC236}">
                <a16:creationId xmlns:a16="http://schemas.microsoft.com/office/drawing/2014/main" id="{537F4052-8AED-41B6-A8D7-5D821116A18F}"/>
              </a:ext>
            </a:extLst>
          </p:cNvPr>
          <p:cNvSpPr>
            <a:spLocks noGrp="1"/>
          </p:cNvSpPr>
          <p:nvPr>
            <p:ph type="sldNum" sz="quarter" idx="4"/>
          </p:nvPr>
        </p:nvSpPr>
        <p:spPr>
          <a:xfrm>
            <a:off x="206451" y="6442301"/>
            <a:ext cx="817673" cy="365125"/>
          </a:xfrm>
          <a:prstGeom prst="rect">
            <a:avLst/>
          </a:prstGeom>
        </p:spPr>
        <p:txBody>
          <a:bodyPr vert="horz" lIns="0" tIns="0" rIns="0" bIns="0" rtlCol="0" anchor="ctr"/>
          <a:lstStyle>
            <a:lvl1pPr algn="l">
              <a:defRPr sz="1000">
                <a:solidFill>
                  <a:schemeClr val="tx1"/>
                </a:solidFill>
              </a:defRPr>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3912842604"/>
      </p:ext>
    </p:extLst>
  </p:cSld>
  <p:clrMapOvr>
    <a:masterClrMapping/>
  </p:clrMapOvr>
  <p:extLst>
    <p:ext uri="{DCECCB84-F9BA-43D5-87BE-67443E8EF086}">
      <p15:sldGuideLst xmlns:p15="http://schemas.microsoft.com/office/powerpoint/2012/main">
        <p15:guide id="1" orient="horz" pos="840">
          <p15:clr>
            <a:srgbClr val="FBAE40"/>
          </p15:clr>
        </p15:guide>
        <p15:guide id="2" pos="3840">
          <p15:clr>
            <a:srgbClr val="FBAE4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2_Text and Graph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7A6B0A-360E-4A10-BCB7-C2A564709BE9}"/>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011" y="1333500"/>
            <a:ext cx="5710989" cy="671937"/>
          </a:xfrm>
        </p:spPr>
        <p:txBody>
          <a:bodyPr/>
          <a:lstStyle>
            <a:lvl1pPr>
              <a:defRPr sz="340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46FCD306-5FEA-456F-8DBF-14CD17C1F8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9008" y="6369128"/>
            <a:ext cx="424465" cy="349318"/>
          </a:xfrm>
          <a:prstGeom prst="rect">
            <a:avLst/>
          </a:prstGeom>
        </p:spPr>
      </p:pic>
      <p:sp>
        <p:nvSpPr>
          <p:cNvPr id="6" name="Slide Number Placeholder 5">
            <a:extLst>
              <a:ext uri="{FF2B5EF4-FFF2-40B4-BE49-F238E27FC236}">
                <a16:creationId xmlns:a16="http://schemas.microsoft.com/office/drawing/2014/main" id="{70B4EAC6-9125-4435-90C7-5894E00BA08A}"/>
              </a:ext>
            </a:extLst>
          </p:cNvPr>
          <p:cNvSpPr>
            <a:spLocks noGrp="1"/>
          </p:cNvSpPr>
          <p:nvPr>
            <p:ph type="sldNum" sz="quarter" idx="4"/>
          </p:nvPr>
        </p:nvSpPr>
        <p:spPr>
          <a:xfrm>
            <a:off x="206451" y="6442301"/>
            <a:ext cx="817673" cy="365125"/>
          </a:xfrm>
          <a:prstGeom prst="rect">
            <a:avLst/>
          </a:prstGeom>
        </p:spPr>
        <p:txBody>
          <a:bodyPr vert="horz" lIns="0" tIns="0" rIns="0" bIns="0" rtlCol="0" anchor="ctr"/>
          <a:lstStyle>
            <a:lvl1pPr algn="l">
              <a:defRPr sz="1000">
                <a:solidFill>
                  <a:schemeClr val="bg1">
                    <a:lumMod val="85000"/>
                  </a:schemeClr>
                </a:solidFill>
              </a:defRPr>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4254813323"/>
      </p:ext>
    </p:extLst>
  </p:cSld>
  <p:clrMapOvr>
    <a:masterClrMapping/>
  </p:clrMapOvr>
  <p:extLst>
    <p:ext uri="{DCECCB84-F9BA-43D5-87BE-67443E8EF086}">
      <p15:sldGuideLst xmlns:p15="http://schemas.microsoft.com/office/powerpoint/2012/main">
        <p15:guide id="1" orient="horz" pos="840">
          <p15:clr>
            <a:srgbClr val="FBAE40"/>
          </p15:clr>
        </p15:guide>
        <p15:guide id="2" pos="3840">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4_Text and Graph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7A6B0A-360E-4A10-BCB7-C2A564709BE9}"/>
              </a:ext>
            </a:extLst>
          </p:cNvPr>
          <p:cNvSpPr/>
          <p:nvPr userDrawn="1"/>
        </p:nvSpPr>
        <p:spPr>
          <a:xfrm>
            <a:off x="0" y="0"/>
            <a:ext cx="609600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011" y="1333500"/>
            <a:ext cx="5710989" cy="671937"/>
          </a:xfrm>
        </p:spPr>
        <p:txBody>
          <a:bodyPr anchor="b" anchorCtr="0"/>
          <a:lstStyle>
            <a:lvl1pPr>
              <a:defRPr sz="340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2944BF43-835E-4CC0-9E45-2784E192A1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9008" y="6369128"/>
            <a:ext cx="424465" cy="349318"/>
          </a:xfrm>
          <a:prstGeom prst="rect">
            <a:avLst/>
          </a:prstGeom>
        </p:spPr>
      </p:pic>
      <p:sp>
        <p:nvSpPr>
          <p:cNvPr id="6" name="Slide Number Placeholder 5">
            <a:extLst>
              <a:ext uri="{FF2B5EF4-FFF2-40B4-BE49-F238E27FC236}">
                <a16:creationId xmlns:a16="http://schemas.microsoft.com/office/drawing/2014/main" id="{358FCB9D-BDC1-4B12-B9DB-3A8C2154A556}"/>
              </a:ext>
            </a:extLst>
          </p:cNvPr>
          <p:cNvSpPr>
            <a:spLocks noGrp="1"/>
          </p:cNvSpPr>
          <p:nvPr>
            <p:ph type="sldNum" sz="quarter" idx="4"/>
          </p:nvPr>
        </p:nvSpPr>
        <p:spPr>
          <a:xfrm>
            <a:off x="206451" y="6442301"/>
            <a:ext cx="817673" cy="365125"/>
          </a:xfrm>
          <a:prstGeom prst="rect">
            <a:avLst/>
          </a:prstGeom>
        </p:spPr>
        <p:txBody>
          <a:bodyPr vert="horz" lIns="0" tIns="0" rIns="0" bIns="0" rtlCol="0" anchor="ctr"/>
          <a:lstStyle>
            <a:lvl1pPr algn="l">
              <a:defRPr sz="1000">
                <a:solidFill>
                  <a:schemeClr val="tx1"/>
                </a:solidFill>
              </a:defRPr>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2894328468"/>
      </p:ext>
    </p:extLst>
  </p:cSld>
  <p:clrMapOvr>
    <a:masterClrMapping/>
  </p:clrMapOvr>
  <p:extLst>
    <p:ext uri="{DCECCB84-F9BA-43D5-87BE-67443E8EF086}">
      <p15:sldGuideLst xmlns:p15="http://schemas.microsoft.com/office/powerpoint/2012/main">
        <p15:guide id="1" orient="horz" pos="840">
          <p15:clr>
            <a:srgbClr val="FBAE40"/>
          </p15:clr>
        </p15:guide>
        <p15:guide id="2" pos="3840">
          <p15:clr>
            <a:srgbClr val="FBAE4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Logo Ful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0E735C-B27A-2645-B9B8-50F87D54F7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89244" y="523221"/>
            <a:ext cx="5523083" cy="5523083"/>
          </a:xfrm>
          <a:prstGeom prst="rect">
            <a:avLst/>
          </a:prstGeom>
        </p:spPr>
      </p:pic>
      <p:sp>
        <p:nvSpPr>
          <p:cNvPr id="7" name="Text Placeholder 4">
            <a:extLst>
              <a:ext uri="{FF2B5EF4-FFF2-40B4-BE49-F238E27FC236}">
                <a16:creationId xmlns:a16="http://schemas.microsoft.com/office/drawing/2014/main" id="{F28AE41B-5772-E447-8EE9-C9DCABDEC5AB}"/>
              </a:ext>
            </a:extLst>
          </p:cNvPr>
          <p:cNvSpPr txBox="1">
            <a:spLocks/>
          </p:cNvSpPr>
          <p:nvPr userDrawn="1"/>
        </p:nvSpPr>
        <p:spPr>
          <a:xfrm>
            <a:off x="0" y="6133090"/>
            <a:ext cx="12191999" cy="713750"/>
          </a:xfrm>
          <a:prstGeom prst="rect">
            <a:avLst/>
          </a:prstGeom>
        </p:spPr>
        <p:txBody>
          <a:bodyPr anchor="b" anchorCtr="0">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chemeClr val="accent3">
                    <a:lumMod val="60000"/>
                    <a:lumOff val="40000"/>
                  </a:schemeClr>
                </a:solidFill>
                <a:latin typeface="Century Gothic" panose="020B0502020202020204" pitchFamily="34" charset="0"/>
              </a:rPr>
              <a:t>RIGEL PHARMACEUTICALS, INC.    1180 Veterans Boulevard, South San Francisco, CA 94080    </a:t>
            </a:r>
            <a:r>
              <a:rPr lang="en-US" sz="1200">
                <a:solidFill>
                  <a:schemeClr val="accent3">
                    <a:lumMod val="60000"/>
                    <a:lumOff val="40000"/>
                  </a:schemeClr>
                </a:solidFill>
                <a:latin typeface="Century Gothic" panose="020B0502020202020204" pitchFamily="34" charset="0"/>
                <a:hlinkClick r:id="rId3"/>
              </a:rPr>
              <a:t>www.rigel.com</a:t>
            </a:r>
            <a:endParaRPr lang="en-US" sz="1200">
              <a:solidFill>
                <a:schemeClr val="accent3">
                  <a:lumMod val="60000"/>
                  <a:lumOff val="40000"/>
                </a:schemeClr>
              </a:solidFill>
              <a:latin typeface="Century Gothic" panose="020B0502020202020204" pitchFamily="34" charset="0"/>
            </a:endParaRPr>
          </a:p>
          <a:p>
            <a:pPr algn="ctr"/>
            <a:endParaRPr lang="en-US" sz="1200">
              <a:solidFill>
                <a:schemeClr val="accent3">
                  <a:lumMod val="60000"/>
                  <a:lumOff val="40000"/>
                </a:schemeClr>
              </a:solidFill>
              <a:latin typeface="Century Gothic" panose="020B0502020202020204" pitchFamily="34" charset="0"/>
            </a:endParaRPr>
          </a:p>
        </p:txBody>
      </p:sp>
    </p:spTree>
    <p:extLst>
      <p:ext uri="{BB962C8B-B14F-4D97-AF65-F5344CB8AC3E}">
        <p14:creationId xmlns:p14="http://schemas.microsoft.com/office/powerpoint/2010/main" val="3713362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043EC08-6306-4A94-BF3C-E07C0A39B6F9}"/>
              </a:ext>
            </a:extLst>
          </p:cNvPr>
          <p:cNvSpPr>
            <a:spLocks noGrp="1"/>
          </p:cNvSpPr>
          <p:nvPr>
            <p:ph type="sldNum" sz="quarter" idx="4"/>
          </p:nvPr>
        </p:nvSpPr>
        <p:spPr>
          <a:xfrm>
            <a:off x="206451" y="6442301"/>
            <a:ext cx="817673" cy="365125"/>
          </a:xfrm>
          <a:prstGeom prst="rect">
            <a:avLst/>
          </a:prstGeom>
        </p:spPr>
        <p:txBody>
          <a:bodyPr vert="horz" lIns="0" tIns="0" rIns="0" bIns="0" rtlCol="0" anchor="ctr"/>
          <a:lstStyle>
            <a:lvl1pPr algn="l">
              <a:defRPr sz="1000">
                <a:solidFill>
                  <a:schemeClr val="tx1"/>
                </a:solidFill>
              </a:defRPr>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126183034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userDrawn="1">
  <p:cSld name="Text and Graph ">
    <p:spTree>
      <p:nvGrpSpPr>
        <p:cNvPr id="1" name=""/>
        <p:cNvGrpSpPr/>
        <p:nvPr/>
      </p:nvGrpSpPr>
      <p:grpSpPr>
        <a:xfrm>
          <a:off x="0" y="0"/>
          <a:ext cx="0" cy="0"/>
          <a:chOff x="0" y="0"/>
          <a:chExt cx="0" cy="0"/>
        </a:xfrm>
      </p:grpSpPr>
      <p:sp>
        <p:nvSpPr>
          <p:cNvPr id="2" name="Title 1"/>
          <p:cNvSpPr>
            <a:spLocks noGrp="1"/>
          </p:cNvSpPr>
          <p:nvPr>
            <p:ph type="title"/>
          </p:nvPr>
        </p:nvSpPr>
        <p:spPr>
          <a:xfrm>
            <a:off x="385011" y="1333500"/>
            <a:ext cx="11468735" cy="671937"/>
          </a:xfrm>
        </p:spPr>
        <p:txBody>
          <a:bodyPr/>
          <a:lstStyle>
            <a:lvl1pPr>
              <a:defRPr sz="3400">
                <a:latin typeface="Century Gothic" panose="020B0502020202020204" pitchFamily="34" charset="0"/>
              </a:defRPr>
            </a:lvl1pPr>
          </a:lstStyle>
          <a:p>
            <a:r>
              <a:rPr lang="en-US"/>
              <a:t>Click to edit Master title style</a:t>
            </a:r>
          </a:p>
        </p:txBody>
      </p:sp>
      <p:sp>
        <p:nvSpPr>
          <p:cNvPr id="9" name="Chart Placeholder 8"/>
          <p:cNvSpPr>
            <a:spLocks noGrp="1"/>
          </p:cNvSpPr>
          <p:nvPr>
            <p:ph type="chart" sz="quarter" idx="14"/>
          </p:nvPr>
        </p:nvSpPr>
        <p:spPr>
          <a:xfrm>
            <a:off x="6096000" y="2219093"/>
            <a:ext cx="5757746" cy="4137256"/>
          </a:xfrm>
          <a:prstGeom prst="rect">
            <a:avLst/>
          </a:prstGeom>
        </p:spPr>
        <p:txBody>
          <a:bodyPr/>
          <a:lstStyle>
            <a:lvl1pPr marL="0" indent="0">
              <a:buNone/>
              <a:defRPr>
                <a:latin typeface="Century Gothic" panose="020B0502020202020204" pitchFamily="34" charset="0"/>
              </a:defRPr>
            </a:lvl1pPr>
          </a:lstStyle>
          <a:p>
            <a:endParaRPr lang="en-US"/>
          </a:p>
        </p:txBody>
      </p:sp>
      <p:pic>
        <p:nvPicPr>
          <p:cNvPr id="6" name="Picture 5">
            <a:extLst>
              <a:ext uri="{FF2B5EF4-FFF2-40B4-BE49-F238E27FC236}">
                <a16:creationId xmlns:a16="http://schemas.microsoft.com/office/drawing/2014/main" id="{08FC528C-2D8D-4E2E-91A3-6017AB74CB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9008" y="6369128"/>
            <a:ext cx="424465" cy="349318"/>
          </a:xfrm>
          <a:prstGeom prst="rect">
            <a:avLst/>
          </a:prstGeom>
        </p:spPr>
      </p:pic>
      <p:sp>
        <p:nvSpPr>
          <p:cNvPr id="7" name="Slide Number Placeholder 5">
            <a:extLst>
              <a:ext uri="{FF2B5EF4-FFF2-40B4-BE49-F238E27FC236}">
                <a16:creationId xmlns:a16="http://schemas.microsoft.com/office/drawing/2014/main" id="{3532369C-03F0-4FDD-9CD1-3B55EC496475}"/>
              </a:ext>
            </a:extLst>
          </p:cNvPr>
          <p:cNvSpPr>
            <a:spLocks noGrp="1"/>
          </p:cNvSpPr>
          <p:nvPr>
            <p:ph type="sldNum" sz="quarter" idx="4"/>
          </p:nvPr>
        </p:nvSpPr>
        <p:spPr>
          <a:xfrm>
            <a:off x="206451" y="6442301"/>
            <a:ext cx="817673" cy="365125"/>
          </a:xfrm>
          <a:prstGeom prst="rect">
            <a:avLst/>
          </a:prstGeom>
        </p:spPr>
        <p:txBody>
          <a:bodyPr vert="horz" lIns="0" tIns="0" rIns="0" bIns="0" rtlCol="0" anchor="ctr"/>
          <a:lstStyle>
            <a:lvl1pPr algn="l">
              <a:defRPr sz="1000">
                <a:solidFill>
                  <a:schemeClr val="tx1"/>
                </a:solidFill>
              </a:defRPr>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2873014402"/>
      </p:ext>
    </p:extLst>
  </p:cSld>
  <p:clrMapOvr>
    <a:masterClrMapping/>
  </p:clrMapOvr>
  <p:extLst>
    <p:ext uri="{DCECCB84-F9BA-43D5-87BE-67443E8EF086}">
      <p15:sldGuideLst xmlns:p15="http://schemas.microsoft.com/office/powerpoint/2012/main">
        <p15:guide id="1" orient="horz" pos="840">
          <p15:clr>
            <a:srgbClr val="FBAE40"/>
          </p15:clr>
        </p15:guide>
        <p15:guide id="2" pos="3840">
          <p15:clr>
            <a:srgbClr val="FBAE4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7EDD50-92C4-4E6E-8530-94D14BDA455E}"/>
              </a:ext>
            </a:extLst>
          </p:cNvPr>
          <p:cNvSpPr/>
          <p:nvPr userDrawn="1"/>
        </p:nvSpPr>
        <p:spPr>
          <a:xfrm>
            <a:off x="0" y="6337189"/>
            <a:ext cx="12192000" cy="528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 name="Slide Number Placeholder 8"/>
          <p:cNvSpPr>
            <a:spLocks noGrp="1"/>
          </p:cNvSpPr>
          <p:nvPr>
            <p:ph type="sldNum" sz="quarter" idx="12"/>
          </p:nvPr>
        </p:nvSpPr>
        <p:spPr/>
        <p:txBody>
          <a:bodyPr/>
          <a:lstStyle/>
          <a:p>
            <a:fld id="{0D8083BC-CC90-4A6B-B25F-55118B3A9394}" type="slidenum">
              <a:rPr lang="en-US" smtClean="0"/>
              <a:t>‹#›</a:t>
            </a:fld>
            <a:endParaRPr lang="en-US"/>
          </a:p>
        </p:txBody>
      </p:sp>
      <p:grpSp>
        <p:nvGrpSpPr>
          <p:cNvPr id="6" name="Group 5">
            <a:extLst>
              <a:ext uri="{FF2B5EF4-FFF2-40B4-BE49-F238E27FC236}">
                <a16:creationId xmlns:a16="http://schemas.microsoft.com/office/drawing/2014/main" id="{7D8E086C-E88B-48B5-9D2A-AF06E64C8C88}"/>
              </a:ext>
            </a:extLst>
          </p:cNvPr>
          <p:cNvGrpSpPr/>
          <p:nvPr userDrawn="1"/>
        </p:nvGrpSpPr>
        <p:grpSpPr>
          <a:xfrm>
            <a:off x="11580920" y="6430711"/>
            <a:ext cx="424465" cy="349318"/>
            <a:chOff x="11588540" y="6423091"/>
            <a:chExt cx="424465" cy="349318"/>
          </a:xfrm>
        </p:grpSpPr>
        <p:pic>
          <p:nvPicPr>
            <p:cNvPr id="11" name="Picture 10">
              <a:extLst>
                <a:ext uri="{FF2B5EF4-FFF2-40B4-BE49-F238E27FC236}">
                  <a16:creationId xmlns:a16="http://schemas.microsoft.com/office/drawing/2014/main" id="{B2520632-A264-4258-845A-4CA44530AF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88540" y="6423091"/>
              <a:ext cx="424465" cy="349318"/>
            </a:xfrm>
            <a:prstGeom prst="rect">
              <a:avLst/>
            </a:prstGeom>
          </p:spPr>
        </p:pic>
        <p:pic>
          <p:nvPicPr>
            <p:cNvPr id="12" name="Picture 11">
              <a:extLst>
                <a:ext uri="{FF2B5EF4-FFF2-40B4-BE49-F238E27FC236}">
                  <a16:creationId xmlns:a16="http://schemas.microsoft.com/office/drawing/2014/main" id="{47B9419C-A26F-4D6C-A571-C67F1A2A2EB0}"/>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39481"/>
            <a:stretch/>
          </p:blipFill>
          <p:spPr>
            <a:xfrm>
              <a:off x="11590921" y="6562157"/>
              <a:ext cx="422084" cy="210252"/>
            </a:xfrm>
            <a:prstGeom prst="rect">
              <a:avLst/>
            </a:prstGeom>
          </p:spPr>
        </p:pic>
      </p:grpSp>
    </p:spTree>
    <p:extLst>
      <p:ext uri="{BB962C8B-B14F-4D97-AF65-F5344CB8AC3E}">
        <p14:creationId xmlns:p14="http://schemas.microsoft.com/office/powerpoint/2010/main" val="142286254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9_Title &amp; SubHea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5E6C7B2-DCED-4069-BDDF-3B9DE069A822}"/>
              </a:ext>
            </a:extLst>
          </p:cNvPr>
          <p:cNvSpPr/>
          <p:nvPr userDrawn="1"/>
        </p:nvSpPr>
        <p:spPr>
          <a:xfrm>
            <a:off x="0" y="6337189"/>
            <a:ext cx="12192000" cy="528762"/>
          </a:xfrm>
          <a:prstGeom prst="rect">
            <a:avLst/>
          </a:prstGeom>
          <a:solidFill>
            <a:srgbClr val="006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7" name="Group 16">
            <a:extLst>
              <a:ext uri="{FF2B5EF4-FFF2-40B4-BE49-F238E27FC236}">
                <a16:creationId xmlns:a16="http://schemas.microsoft.com/office/drawing/2014/main" id="{03428266-3C7E-4D12-9BA3-827E079321DC}"/>
              </a:ext>
            </a:extLst>
          </p:cNvPr>
          <p:cNvGrpSpPr/>
          <p:nvPr userDrawn="1"/>
        </p:nvGrpSpPr>
        <p:grpSpPr>
          <a:xfrm>
            <a:off x="11580920" y="6430711"/>
            <a:ext cx="424465" cy="349318"/>
            <a:chOff x="11588540" y="6423091"/>
            <a:chExt cx="424465" cy="349318"/>
          </a:xfrm>
        </p:grpSpPr>
        <p:pic>
          <p:nvPicPr>
            <p:cNvPr id="18" name="Picture 17">
              <a:extLst>
                <a:ext uri="{FF2B5EF4-FFF2-40B4-BE49-F238E27FC236}">
                  <a16:creationId xmlns:a16="http://schemas.microsoft.com/office/drawing/2014/main" id="{DF4DFAF0-5FDB-40BA-A981-843AD92D7D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88540" y="6423091"/>
              <a:ext cx="424465" cy="349318"/>
            </a:xfrm>
            <a:prstGeom prst="rect">
              <a:avLst/>
            </a:prstGeom>
          </p:spPr>
        </p:pic>
        <p:pic>
          <p:nvPicPr>
            <p:cNvPr id="19" name="Picture 18">
              <a:extLst>
                <a:ext uri="{FF2B5EF4-FFF2-40B4-BE49-F238E27FC236}">
                  <a16:creationId xmlns:a16="http://schemas.microsoft.com/office/drawing/2014/main" id="{61AB37C4-417A-411B-AAE4-24D10EBC2DF9}"/>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39481"/>
            <a:stretch/>
          </p:blipFill>
          <p:spPr>
            <a:xfrm>
              <a:off x="11590921" y="6562157"/>
              <a:ext cx="422084" cy="210252"/>
            </a:xfrm>
            <a:prstGeom prst="rect">
              <a:avLst/>
            </a:prstGeom>
          </p:spPr>
        </p:pic>
      </p:grpSp>
      <p:sp>
        <p:nvSpPr>
          <p:cNvPr id="20" name="Rectangle 19">
            <a:extLst>
              <a:ext uri="{FF2B5EF4-FFF2-40B4-BE49-F238E27FC236}">
                <a16:creationId xmlns:a16="http://schemas.microsoft.com/office/drawing/2014/main" id="{5F06F3D6-6EC8-4213-AC47-36FF1E4E76EB}"/>
              </a:ext>
            </a:extLst>
          </p:cNvPr>
          <p:cNvSpPr/>
          <p:nvPr userDrawn="1"/>
        </p:nvSpPr>
        <p:spPr>
          <a:xfrm>
            <a:off x="0" y="0"/>
            <a:ext cx="12192000" cy="1258396"/>
          </a:xfrm>
          <a:prstGeom prst="rect">
            <a:avLst/>
          </a:prstGeom>
          <a:solidFill>
            <a:srgbClr val="006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building&#10;&#10;Description automatically generated">
            <a:extLst>
              <a:ext uri="{FF2B5EF4-FFF2-40B4-BE49-F238E27FC236}">
                <a16:creationId xmlns:a16="http://schemas.microsoft.com/office/drawing/2014/main" id="{9967C162-855A-4D1E-BC19-3243F6BD11F3}"/>
              </a:ext>
            </a:extLst>
          </p:cNvPr>
          <p:cNvPicPr>
            <a:picLocks noChangeAspect="1"/>
          </p:cNvPicPr>
          <p:nvPr userDrawn="1"/>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colorTemperature colorTemp="2571"/>
                    </a14:imgEffect>
                    <a14:imgEffect>
                      <a14:brightnessContrast bright="-20000" contrast="-40000"/>
                    </a14:imgEffect>
                  </a14:imgLayer>
                </a14:imgProps>
              </a:ext>
              <a:ext uri="{28A0092B-C50C-407E-A947-70E740481C1C}">
                <a14:useLocalDpi xmlns:a14="http://schemas.microsoft.com/office/drawing/2010/main" val="0"/>
              </a:ext>
            </a:extLst>
          </a:blip>
          <a:srcRect l="19388" t="47666" r="19388" b="48516"/>
          <a:stretch/>
        </p:blipFill>
        <p:spPr>
          <a:xfrm>
            <a:off x="4065" y="922552"/>
            <a:ext cx="12192000" cy="329565"/>
          </a:xfrm>
          <a:prstGeom prst="rect">
            <a:avLst/>
          </a:prstGeom>
        </p:spPr>
      </p:pic>
      <p:sp>
        <p:nvSpPr>
          <p:cNvPr id="2" name="Title 1"/>
          <p:cNvSpPr>
            <a:spLocks noGrp="1"/>
          </p:cNvSpPr>
          <p:nvPr>
            <p:ph type="title"/>
          </p:nvPr>
        </p:nvSpPr>
        <p:spPr>
          <a:xfrm>
            <a:off x="879649" y="321149"/>
            <a:ext cx="10974098" cy="914387"/>
          </a:xfrm>
        </p:spPr>
        <p:txBody>
          <a:bodyPr vert="horz" lIns="91440" tIns="45720" rIns="91440" bIns="45720" rtlCol="0" anchor="t" anchorCtr="0">
            <a:noAutofit/>
          </a:bodyPr>
          <a:lstStyle>
            <a:lvl1pPr>
              <a:defRPr lang="en-US">
                <a:solidFill>
                  <a:schemeClr val="bg1"/>
                </a:solidFill>
              </a:defRPr>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
        <p:nvSpPr>
          <p:cNvPr id="4" name="Text Placeholder 3">
            <a:extLst>
              <a:ext uri="{FF2B5EF4-FFF2-40B4-BE49-F238E27FC236}">
                <a16:creationId xmlns:a16="http://schemas.microsoft.com/office/drawing/2014/main" id="{4C91A948-7CDE-4F54-8C7C-F0289ADE53A9}"/>
              </a:ext>
            </a:extLst>
          </p:cNvPr>
          <p:cNvSpPr>
            <a:spLocks noGrp="1"/>
          </p:cNvSpPr>
          <p:nvPr>
            <p:ph type="body" sz="quarter" idx="14"/>
          </p:nvPr>
        </p:nvSpPr>
        <p:spPr>
          <a:xfrm>
            <a:off x="880366" y="1579545"/>
            <a:ext cx="10973379" cy="4359937"/>
          </a:xfrm>
          <a:prstGeom prst="rect">
            <a:avLst/>
          </a:prstGeom>
        </p:spPr>
        <p:txBody>
          <a:bodyPr/>
          <a:lstStyle>
            <a:lvl1pPr marL="231775" indent="-231775">
              <a:spcBef>
                <a:spcPts val="600"/>
              </a:spcBef>
              <a:spcAft>
                <a:spcPts val="600"/>
              </a:spcAft>
              <a:buFont typeface="Arial" panose="020B0604020202020204" pitchFamily="34" charset="0"/>
              <a:buChar char="•"/>
              <a:defRPr spc="-30" baseline="0">
                <a:latin typeface="+mj-lt"/>
              </a:defRPr>
            </a:lvl1pPr>
            <a:lvl2pPr marL="633413" indent="-288925">
              <a:spcAft>
                <a:spcPts val="400"/>
              </a:spcAft>
              <a:buClr>
                <a:schemeClr val="bg1">
                  <a:lumMod val="65000"/>
                </a:schemeClr>
              </a:buClr>
              <a:buFont typeface="Calibri" panose="020F0502020204030204" pitchFamily="34" charset="0"/>
              <a:buChar char="‒"/>
              <a:defRPr sz="1800" spc="-10" baseline="0">
                <a:solidFill>
                  <a:schemeClr val="tx1"/>
                </a:solidFill>
                <a:latin typeface="+mj-lt"/>
              </a:defRPr>
            </a:lvl2pPr>
            <a:lvl3pPr>
              <a:spcAft>
                <a:spcPts val="400"/>
              </a:spcAft>
              <a:defRPr sz="1600">
                <a:solidFill>
                  <a:schemeClr val="tx1"/>
                </a:solidFill>
                <a:latin typeface="+mj-lt"/>
              </a:defRPr>
            </a:lvl3pPr>
            <a:lvl4pPr>
              <a:spcAft>
                <a:spcPts val="400"/>
              </a:spcAft>
              <a:defRPr sz="1400">
                <a:solidFill>
                  <a:schemeClr val="tx1"/>
                </a:solidFill>
                <a:latin typeface="+mj-lt"/>
              </a:defRPr>
            </a:lvl4pPr>
            <a:lvl5pPr>
              <a:spcAft>
                <a:spcPts val="400"/>
              </a:spcAft>
              <a:defRPr sz="120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036990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Standard Content 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09F2671-D48E-48D2-9185-3C2F84DBDCB7}"/>
              </a:ext>
            </a:extLst>
          </p:cNvPr>
          <p:cNvGraphicFramePr>
            <a:graphicFrameLocks noChangeAspect="1"/>
          </p:cNvGraphicFramePr>
          <p:nvPr userDrawn="1">
            <p:custDataLst>
              <p:tags r:id="rId1"/>
            </p:custDataLst>
            <p:extLst>
              <p:ext uri="{D42A27DB-BD31-4B8C-83A1-F6EECF244321}">
                <p14:modId xmlns:p14="http://schemas.microsoft.com/office/powerpoint/2010/main" val="8969317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a:extLst>
                          <a:ext uri="{FF2B5EF4-FFF2-40B4-BE49-F238E27FC236}">
                            <a16:creationId xmlns:a16="http://schemas.microsoft.com/office/drawing/2014/main" id="{E09F2671-D48E-48D2-9185-3C2F84DBDCB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7D512E3-19F3-4F51-93F8-BEA9344AC277}"/>
              </a:ext>
            </a:extLst>
          </p:cNvPr>
          <p:cNvSpPr/>
          <p:nvPr userDrawn="1">
            <p:custDataLst>
              <p:tags r:id="rId2"/>
            </p:custDataLst>
          </p:nvPr>
        </p:nvSpPr>
        <p:spPr>
          <a:xfrm>
            <a:off x="0" y="0"/>
            <a:ext cx="158750" cy="158750"/>
          </a:xfrm>
          <a:prstGeom prst="rect">
            <a:avLst/>
          </a:prstGeom>
          <a:solidFill>
            <a:srgbClr val="CAE7E6"/>
          </a:solidFill>
        </p:spPr>
        <p:txBody>
          <a:bodyPr wrap="none" lIns="0" tIns="0" rIns="0" bIns="0" numCol="1" spcCol="0" rtlCol="0" anchor="ctr" anchorCtr="0">
            <a:noAutofit/>
          </a:bodyPr>
          <a:lstStyle/>
          <a:p>
            <a:pPr marL="0" lvl="0" indent="0" algn="l" defTabSz="457200">
              <a:spcBef>
                <a:spcPts val="1200"/>
              </a:spcBef>
              <a:buFontTx/>
              <a:buNone/>
            </a:pPr>
            <a:endParaRPr lang="en-US" sz="2400" b="1" i="0" baseline="0">
              <a:solidFill>
                <a:srgbClr val="333333"/>
              </a:solidFill>
              <a:latin typeface="Arial" panose="020B0604020202020204" pitchFamily="34" charset="0"/>
              <a:ea typeface="+mj-ea"/>
              <a:cs typeface="+mj-cs"/>
              <a:sym typeface="Arial" panose="020B0604020202020204" pitchFamily="34" charset="0"/>
            </a:endParaRPr>
          </a:p>
        </p:txBody>
      </p:sp>
      <p:grpSp>
        <p:nvGrpSpPr>
          <p:cNvPr id="6" name="Group 5">
            <a:extLst>
              <a:ext uri="{FF2B5EF4-FFF2-40B4-BE49-F238E27FC236}">
                <a16:creationId xmlns:a16="http://schemas.microsoft.com/office/drawing/2014/main" id="{02E09FE9-29C8-4C57-9846-7A5DC35AEBA3}"/>
              </a:ext>
            </a:extLst>
          </p:cNvPr>
          <p:cNvGrpSpPr/>
          <p:nvPr userDrawn="1"/>
        </p:nvGrpSpPr>
        <p:grpSpPr>
          <a:xfrm>
            <a:off x="0" y="0"/>
            <a:ext cx="12204700" cy="885468"/>
            <a:chOff x="0" y="0"/>
            <a:chExt cx="12204700" cy="885468"/>
          </a:xfrm>
        </p:grpSpPr>
        <p:sp>
          <p:nvSpPr>
            <p:cNvPr id="7" name="Rectangle 6">
              <a:extLst>
                <a:ext uri="{FF2B5EF4-FFF2-40B4-BE49-F238E27FC236}">
                  <a16:creationId xmlns:a16="http://schemas.microsoft.com/office/drawing/2014/main" id="{AA7CD3AF-FF0F-4BC8-A451-3EFCB4B92ACA}"/>
                </a:ext>
              </a:extLst>
            </p:cNvPr>
            <p:cNvSpPr/>
            <p:nvPr userDrawn="1"/>
          </p:nvSpPr>
          <p:spPr>
            <a:xfrm>
              <a:off x="0" y="0"/>
              <a:ext cx="12192000" cy="874395"/>
            </a:xfrm>
            <a:prstGeom prst="rect">
              <a:avLst/>
            </a:prstGeom>
            <a:gradFill flip="none" rotWithShape="1">
              <a:gsLst>
                <a:gs pos="25000">
                  <a:srgbClr val="18A9C4"/>
                </a:gs>
                <a:gs pos="3000">
                  <a:srgbClr val="17BDCD"/>
                </a:gs>
                <a:gs pos="40000">
                  <a:srgbClr val="1A94BC"/>
                </a:gs>
                <a:gs pos="85000">
                  <a:srgbClr val="1175B4"/>
                </a:gs>
                <a:gs pos="58000">
                  <a:srgbClr val="1C8BB8"/>
                </a:gs>
              </a:gsLst>
              <a:lin ang="18900000" scaled="1"/>
              <a:tileRect/>
            </a:gradFill>
          </p:spPr>
          <p:txBody>
            <a:bodyPr rtlCol="0" anchor="ctr">
              <a:noAutofit/>
            </a:bodyPr>
            <a:lstStyle/>
            <a:p>
              <a:pPr marL="173038" indent="-173038" algn="l" defTabSz="457200">
                <a:spcBef>
                  <a:spcPts val="1200"/>
                </a:spcBef>
                <a:buFont typeface="Arial"/>
                <a:buChar char="•"/>
              </a:pPr>
              <a:endParaRPr lang="en-US" sz="1600">
                <a:solidFill>
                  <a:srgbClr val="333333"/>
                </a:solidFill>
              </a:endParaRPr>
            </a:p>
          </p:txBody>
        </p:sp>
        <p:sp>
          <p:nvSpPr>
            <p:cNvPr id="8" name="Rectangle 7">
              <a:extLst>
                <a:ext uri="{FF2B5EF4-FFF2-40B4-BE49-F238E27FC236}">
                  <a16:creationId xmlns:a16="http://schemas.microsoft.com/office/drawing/2014/main" id="{0E1E1F51-66E1-4F51-804A-CF50C3247E3D}"/>
                </a:ext>
              </a:extLst>
            </p:cNvPr>
            <p:cNvSpPr/>
            <p:nvPr userDrawn="1"/>
          </p:nvSpPr>
          <p:spPr>
            <a:xfrm>
              <a:off x="12700" y="11073"/>
              <a:ext cx="12192000" cy="874395"/>
            </a:xfrm>
            <a:prstGeom prst="rect">
              <a:avLst/>
            </a:prstGeom>
            <a:gradFill flip="none" rotWithShape="1">
              <a:gsLst>
                <a:gs pos="25000">
                  <a:srgbClr val="18A9C4">
                    <a:alpha val="0"/>
                  </a:srgbClr>
                </a:gs>
                <a:gs pos="3000">
                  <a:srgbClr val="17BDCD">
                    <a:alpha val="0"/>
                  </a:srgbClr>
                </a:gs>
                <a:gs pos="40000">
                  <a:srgbClr val="1A94BC">
                    <a:alpha val="0"/>
                  </a:srgbClr>
                </a:gs>
                <a:gs pos="85000">
                  <a:srgbClr val="1175B4">
                    <a:alpha val="61000"/>
                  </a:srgbClr>
                </a:gs>
                <a:gs pos="58000">
                  <a:srgbClr val="1C8BB8">
                    <a:alpha val="0"/>
                  </a:srgbClr>
                </a:gs>
              </a:gsLst>
              <a:lin ang="18900000" scaled="1"/>
              <a:tileRect/>
            </a:gradFill>
          </p:spPr>
          <p:txBody>
            <a:bodyPr rtlCol="0" anchor="ctr">
              <a:noAutofit/>
            </a:bodyPr>
            <a:lstStyle/>
            <a:p>
              <a:pPr marL="173038" indent="-173038" algn="l" defTabSz="457200">
                <a:spcBef>
                  <a:spcPts val="1200"/>
                </a:spcBef>
                <a:buFont typeface="Arial"/>
                <a:buChar char="•"/>
              </a:pPr>
              <a:endParaRPr lang="en-US" sz="1600">
                <a:solidFill>
                  <a:srgbClr val="333333"/>
                </a:solidFill>
              </a:endParaRPr>
            </a:p>
          </p:txBody>
        </p:sp>
      </p:grpSp>
      <p:sp>
        <p:nvSpPr>
          <p:cNvPr id="11" name="Title 1"/>
          <p:cNvSpPr>
            <a:spLocks noGrp="1"/>
          </p:cNvSpPr>
          <p:nvPr>
            <p:ph type="title"/>
          </p:nvPr>
        </p:nvSpPr>
        <p:spPr>
          <a:xfrm>
            <a:off x="609600" y="1"/>
            <a:ext cx="10998200" cy="874394"/>
          </a:xfrm>
          <a:prstGeom prst="rect">
            <a:avLst/>
          </a:prstGeom>
        </p:spPr>
        <p:txBody>
          <a:bodyPr lIns="0" tIns="91440" rIns="0" bIns="45720" anchor="ctr">
            <a:noAutofit/>
          </a:bodyPr>
          <a:lstStyle>
            <a:lvl1pPr marL="0" algn="l">
              <a:spcBef>
                <a:spcPts val="0"/>
              </a:spcBef>
              <a:defRPr sz="2400" b="1" baseline="0"/>
            </a:lvl1pPr>
          </a:lstStyle>
          <a:p>
            <a:r>
              <a:rPr lang="en-US"/>
              <a:t>Click to edit Master title style</a:t>
            </a:r>
          </a:p>
        </p:txBody>
      </p:sp>
      <p:sp>
        <p:nvSpPr>
          <p:cNvPr id="3" name="Content Placeholder 2"/>
          <p:cNvSpPr>
            <a:spLocks noGrp="1"/>
          </p:cNvSpPr>
          <p:nvPr>
            <p:ph sz="quarter" idx="13" hasCustomPrompt="1"/>
          </p:nvPr>
        </p:nvSpPr>
        <p:spPr>
          <a:xfrm>
            <a:off x="609600" y="1371918"/>
            <a:ext cx="10998200" cy="4628832"/>
          </a:xfrm>
          <a:prstGeom prst="rect">
            <a:avLst/>
          </a:prstGeom>
        </p:spPr>
        <p:txBody>
          <a:bodyPr lIns="0"/>
          <a:lstStyle>
            <a:lvl1pPr marL="171450" indent="-171450">
              <a:spcBef>
                <a:spcPts val="1200"/>
              </a:spcBef>
              <a:defRPr sz="1600">
                <a:solidFill>
                  <a:schemeClr val="accent6"/>
                </a:solidFill>
              </a:defRPr>
            </a:lvl1pPr>
            <a:lvl2pPr marL="347472" indent="-173736">
              <a:spcBef>
                <a:spcPts val="1200"/>
              </a:spcBef>
              <a:defRPr sz="1600">
                <a:solidFill>
                  <a:schemeClr val="accent6"/>
                </a:solidFill>
              </a:defRPr>
            </a:lvl2pPr>
            <a:lvl3pPr marL="521208" indent="-171450">
              <a:spcBef>
                <a:spcPts val="1200"/>
              </a:spcBef>
              <a:buFont typeface="Courier New" panose="02070309020205020404" pitchFamily="49" charset="0"/>
              <a:buChar char="o"/>
              <a:defRPr sz="1600">
                <a:solidFill>
                  <a:schemeClr val="accent6"/>
                </a:solidFill>
              </a:defRPr>
            </a:lvl3pPr>
            <a:lvl4pPr marL="685800" indent="-173736">
              <a:spcBef>
                <a:spcPts val="1200"/>
              </a:spcBef>
              <a:defRPr sz="1600">
                <a:solidFill>
                  <a:schemeClr val="accent6"/>
                </a:solidFill>
              </a:defRPr>
            </a:lvl4pPr>
            <a:lvl5pPr marL="914400" indent="-173736">
              <a:spcBef>
                <a:spcPts val="1200"/>
              </a:spcBef>
              <a:defRPr sz="16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6">
            <a:extLst>
              <a:ext uri="{FF2B5EF4-FFF2-40B4-BE49-F238E27FC236}">
                <a16:creationId xmlns:a16="http://schemas.microsoft.com/office/drawing/2014/main" id="{363A1A10-49CD-4A8A-A306-01DBDBE83AD7}"/>
              </a:ext>
            </a:extLst>
          </p:cNvPr>
          <p:cNvSpPr>
            <a:spLocks noGrp="1"/>
          </p:cNvSpPr>
          <p:nvPr>
            <p:ph type="sldNum" sz="quarter" idx="4"/>
          </p:nvPr>
        </p:nvSpPr>
        <p:spPr>
          <a:xfrm>
            <a:off x="10660200" y="6352439"/>
            <a:ext cx="947600" cy="223229"/>
          </a:xfrm>
          <a:prstGeom prst="rect">
            <a:avLst/>
          </a:prstGeom>
        </p:spPr>
        <p:txBody>
          <a:bodyPr rIns="0" anchor="ctr">
            <a:noAutofit/>
          </a:bodyPr>
          <a:lstStyle>
            <a:lvl1pPr algn="r">
              <a:defRPr sz="1100">
                <a:solidFill>
                  <a:schemeClr val="accent6"/>
                </a:solidFill>
              </a:defRPr>
            </a:lvl1pPr>
          </a:lstStyle>
          <a:p>
            <a:pPr defTabSz="457200"/>
            <a:fld id="{33B05D85-7E10-5D4F-A75C-A55D283254FB}" type="slidenum">
              <a:rPr lang="en-US" smtClean="0"/>
              <a:pPr defTabSz="457200"/>
              <a:t>‹#›</a:t>
            </a:fld>
            <a:endParaRPr lang="en-US"/>
          </a:p>
        </p:txBody>
      </p:sp>
    </p:spTree>
    <p:extLst>
      <p:ext uri="{BB962C8B-B14F-4D97-AF65-F5344CB8AC3E}">
        <p14:creationId xmlns:p14="http://schemas.microsoft.com/office/powerpoint/2010/main" val="451380825"/>
      </p:ext>
    </p:extLst>
  </p:cSld>
  <p:clrMapOvr>
    <a:masterClrMapping/>
  </p:clrMapOvr>
  <p:extLst>
    <p:ext uri="{DCECCB84-F9BA-43D5-87BE-67443E8EF086}">
      <p15:sldGuideLst xmlns:p15="http://schemas.microsoft.com/office/powerpoint/2012/main"/>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1_Section Divider - Blu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0EFD64F-E97D-441B-A383-836B17AB5D72}"/>
              </a:ext>
            </a:extLst>
          </p:cNvPr>
          <p:cNvGraphicFramePr>
            <a:graphicFrameLocks noChangeAspect="1"/>
          </p:cNvGraphicFramePr>
          <p:nvPr userDrawn="1">
            <p:custDataLst>
              <p:tags r:id="rId1"/>
            </p:custDataLst>
            <p:extLst>
              <p:ext uri="{D42A27DB-BD31-4B8C-83A1-F6EECF244321}">
                <p14:modId xmlns:p14="http://schemas.microsoft.com/office/powerpoint/2010/main" val="6540132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60" progId="TCLayout.ActiveDocument.1">
                  <p:embed/>
                </p:oleObj>
              </mc:Choice>
              <mc:Fallback>
                <p:oleObj name="think-cell Slide" r:id="rId3" imgW="359" imgH="360" progId="TCLayout.ActiveDocument.1">
                  <p:embed/>
                  <p:pic>
                    <p:nvPicPr>
                      <p:cNvPr id="4" name="Object 3" hidden="1">
                        <a:extLst>
                          <a:ext uri="{FF2B5EF4-FFF2-40B4-BE49-F238E27FC236}">
                            <a16:creationId xmlns:a16="http://schemas.microsoft.com/office/drawing/2014/main" id="{60EFD64F-E97D-441B-A383-836B17AB5D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C4EFB5FB-D145-4BB7-B6D7-054CFB50E6D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14" name="Rectangle 13">
            <a:extLst>
              <a:ext uri="{FF2B5EF4-FFF2-40B4-BE49-F238E27FC236}">
                <a16:creationId xmlns:a16="http://schemas.microsoft.com/office/drawing/2014/main" id="{FAFC354B-58AF-40B2-87FF-75479749A93F}"/>
              </a:ext>
            </a:extLst>
          </p:cNvPr>
          <p:cNvSpPr/>
          <p:nvPr userDrawn="1"/>
        </p:nvSpPr>
        <p:spPr>
          <a:xfrm>
            <a:off x="0" y="0"/>
            <a:ext cx="12192001" cy="6857999"/>
          </a:xfrm>
          <a:prstGeom prst="rect">
            <a:avLst/>
          </a:prstGeom>
          <a:gradFill flip="none" rotWithShape="1">
            <a:gsLst>
              <a:gs pos="15000">
                <a:srgbClr val="30CECC">
                  <a:alpha val="63000"/>
                </a:srgbClr>
              </a:gs>
              <a:gs pos="83000">
                <a:schemeClr val="bg2">
                  <a:alpha val="63000"/>
                </a:schemeClr>
              </a:gs>
            </a:gsLst>
            <a:lin ang="174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sz="1400" err="1"/>
          </a:p>
        </p:txBody>
      </p:sp>
      <p:sp>
        <p:nvSpPr>
          <p:cNvPr id="11" name="Title 1">
            <a:extLst>
              <a:ext uri="{FF2B5EF4-FFF2-40B4-BE49-F238E27FC236}">
                <a16:creationId xmlns:a16="http://schemas.microsoft.com/office/drawing/2014/main" id="{6243F117-4AE7-41FF-8433-575E4BF14D48}"/>
              </a:ext>
            </a:extLst>
          </p:cNvPr>
          <p:cNvSpPr>
            <a:spLocks noGrp="1"/>
          </p:cNvSpPr>
          <p:nvPr>
            <p:ph type="title"/>
          </p:nvPr>
        </p:nvSpPr>
        <p:spPr>
          <a:xfrm>
            <a:off x="963084" y="1359068"/>
            <a:ext cx="10363200" cy="2513923"/>
          </a:xfrm>
          <a:prstGeom prst="rect">
            <a:avLst/>
          </a:prstGeom>
        </p:spPr>
        <p:txBody>
          <a:bodyPr anchor="b">
            <a:normAutofit/>
          </a:bodyPr>
          <a:lstStyle>
            <a:lvl1pPr algn="ctr">
              <a:defRPr sz="4800" b="0" cap="none"/>
            </a:lvl1pPr>
          </a:lstStyle>
          <a:p>
            <a:endParaRPr lang="en-US"/>
          </a:p>
        </p:txBody>
      </p:sp>
      <p:sp>
        <p:nvSpPr>
          <p:cNvPr id="12" name="Text Placeholder 2">
            <a:extLst>
              <a:ext uri="{FF2B5EF4-FFF2-40B4-BE49-F238E27FC236}">
                <a16:creationId xmlns:a16="http://schemas.microsoft.com/office/drawing/2014/main" id="{25CD4253-36CD-4679-BAB8-61FD6D208DDF}"/>
              </a:ext>
            </a:extLst>
          </p:cNvPr>
          <p:cNvSpPr>
            <a:spLocks noGrp="1"/>
          </p:cNvSpPr>
          <p:nvPr>
            <p:ph type="body" idx="13"/>
          </p:nvPr>
        </p:nvSpPr>
        <p:spPr>
          <a:xfrm>
            <a:off x="963084" y="4032664"/>
            <a:ext cx="10363200" cy="1736312"/>
          </a:xfrm>
          <a:prstGeom prst="rect">
            <a:avLst/>
          </a:prstGeom>
        </p:spPr>
        <p:txBody>
          <a:bodyPr anchor="t">
            <a:noAutofit/>
          </a:bodyPr>
          <a:lstStyle>
            <a:lvl1pPr marL="0" indent="0" algn="ctr">
              <a:buFont typeface="Arial" panose="020B0604020202020204" pitchFamily="34" charse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
        <p:nvSpPr>
          <p:cNvPr id="15" name="Slide Number Placeholder 6">
            <a:extLst>
              <a:ext uri="{FF2B5EF4-FFF2-40B4-BE49-F238E27FC236}">
                <a16:creationId xmlns:a16="http://schemas.microsoft.com/office/drawing/2014/main" id="{AB63FF5A-7826-4280-911B-F6C791290B04}"/>
              </a:ext>
            </a:extLst>
          </p:cNvPr>
          <p:cNvSpPr>
            <a:spLocks noGrp="1"/>
          </p:cNvSpPr>
          <p:nvPr>
            <p:ph type="sldNum" sz="quarter" idx="4"/>
          </p:nvPr>
        </p:nvSpPr>
        <p:spPr>
          <a:xfrm>
            <a:off x="10660200" y="6352439"/>
            <a:ext cx="947600" cy="223229"/>
          </a:xfrm>
          <a:prstGeom prst="rect">
            <a:avLst/>
          </a:prstGeom>
        </p:spPr>
        <p:txBody>
          <a:bodyPr rIns="0" anchor="ctr">
            <a:noAutofit/>
          </a:bodyPr>
          <a:lstStyle>
            <a:lvl1pPr algn="r">
              <a:defRPr sz="1100">
                <a:solidFill>
                  <a:schemeClr val="bg1"/>
                </a:solidFill>
              </a:defRPr>
            </a:lvl1pPr>
          </a:lstStyle>
          <a:p>
            <a:pPr defTabSz="457200"/>
            <a:fld id="{33B05D85-7E10-5D4F-A75C-A55D283254FB}" type="slidenum">
              <a:rPr lang="en-US" smtClean="0"/>
              <a:pPr defTabSz="457200"/>
              <a:t>‹#›</a:t>
            </a:fld>
            <a:endParaRPr lang="en-US"/>
          </a:p>
        </p:txBody>
      </p:sp>
      <p:sp>
        <p:nvSpPr>
          <p:cNvPr id="16" name="TextBox 15">
            <a:extLst>
              <a:ext uri="{FF2B5EF4-FFF2-40B4-BE49-F238E27FC236}">
                <a16:creationId xmlns:a16="http://schemas.microsoft.com/office/drawing/2014/main" id="{357F9D54-1D5A-4481-8A1A-E091D5C1C18D}"/>
              </a:ext>
            </a:extLst>
          </p:cNvPr>
          <p:cNvSpPr txBox="1"/>
          <p:nvPr userDrawn="1"/>
        </p:nvSpPr>
        <p:spPr>
          <a:xfrm>
            <a:off x="5515951" y="6292381"/>
            <a:ext cx="1408572" cy="343344"/>
          </a:xfrm>
          <a:prstGeom prst="rect">
            <a:avLst/>
          </a:prstGeom>
          <a:noFill/>
        </p:spPr>
        <p:txBody>
          <a:bodyPr wrap="square" rtlCol="0" anchor="ctr">
            <a:noAutofit/>
          </a:bodyPr>
          <a:lstStyle/>
          <a:p>
            <a:pPr algn="ctr"/>
            <a:r>
              <a:rPr lang="en-US" sz="1100" spc="0">
                <a:solidFill>
                  <a:schemeClr val="bg1"/>
                </a:solidFill>
              </a:rPr>
              <a:t>© 2022 Blue Matter</a:t>
            </a:r>
          </a:p>
        </p:txBody>
      </p:sp>
      <p:pic>
        <p:nvPicPr>
          <p:cNvPr id="17" name="pasted-image.pdf">
            <a:extLst>
              <a:ext uri="{FF2B5EF4-FFF2-40B4-BE49-F238E27FC236}">
                <a16:creationId xmlns:a16="http://schemas.microsoft.com/office/drawing/2014/main" id="{84A32A06-2B9D-44AE-99F4-E70F9068F75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31760" y="6234801"/>
            <a:ext cx="1128341" cy="350384"/>
          </a:xfrm>
          <a:prstGeom prst="rect">
            <a:avLst/>
          </a:prstGeom>
          <a:ln w="12700">
            <a:miter lim="400000"/>
          </a:ln>
        </p:spPr>
      </p:pic>
    </p:spTree>
    <p:extLst>
      <p:ext uri="{BB962C8B-B14F-4D97-AF65-F5344CB8AC3E}">
        <p14:creationId xmlns:p14="http://schemas.microsoft.com/office/powerpoint/2010/main" val="3836540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544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8" y="12"/>
            <a:ext cx="11582399" cy="1356457"/>
          </a:xfrm>
        </p:spPr>
        <p:txBody>
          <a:bodyPr/>
          <a:lstStyle/>
          <a:p>
            <a:r>
              <a:rPr lang="en-US"/>
              <a:t>Click to edit Master title style</a:t>
            </a:r>
          </a:p>
        </p:txBody>
      </p:sp>
      <p:sp>
        <p:nvSpPr>
          <p:cNvPr id="3" name="Content Placeholder 2"/>
          <p:cNvSpPr>
            <a:spLocks noGrp="1"/>
          </p:cNvSpPr>
          <p:nvPr>
            <p:ph idx="1"/>
          </p:nvPr>
        </p:nvSpPr>
        <p:spPr>
          <a:xfrm>
            <a:off x="312383" y="1457302"/>
            <a:ext cx="11574821" cy="4719671"/>
          </a:xfrm>
        </p:spPr>
        <p:txBody>
          <a:bodyPr/>
          <a:lstStyle>
            <a:lvl1pPr>
              <a:lnSpc>
                <a:spcPct val="85000"/>
              </a:lnSpc>
              <a:spcBef>
                <a:spcPts val="1600"/>
              </a:spcBef>
              <a:buClr>
                <a:schemeClr val="accent1"/>
              </a:buClr>
              <a:defRPr sz="2667"/>
            </a:lvl1pPr>
            <a:lvl2pPr marL="609555" indent="-228584">
              <a:lnSpc>
                <a:spcPct val="85000"/>
              </a:lnSpc>
              <a:spcBef>
                <a:spcPts val="800"/>
              </a:spcBef>
              <a:buClr>
                <a:schemeClr val="tx2"/>
              </a:buClr>
              <a:defRPr/>
            </a:lvl2pPr>
            <a:lvl3pPr marL="914332" indent="-228584">
              <a:lnSpc>
                <a:spcPct val="85000"/>
              </a:lnSpc>
              <a:spcBef>
                <a:spcPts val="800"/>
              </a:spcBef>
              <a:buClr>
                <a:schemeClr val="tx2"/>
              </a:buClr>
              <a:defRPr/>
            </a:lvl3pPr>
            <a:lvl4pPr marL="1142915" indent="-152388">
              <a:lnSpc>
                <a:spcPct val="85000"/>
              </a:lnSpc>
              <a:spcBef>
                <a:spcPts val="800"/>
              </a:spcBef>
              <a:buClr>
                <a:schemeClr val="tx2"/>
              </a:buClr>
              <a:defRPr/>
            </a:lvl4pPr>
            <a:lvl5pPr marL="1371498" indent="-152388">
              <a:lnSpc>
                <a:spcPct val="85000"/>
              </a:lnSpc>
              <a:spcBef>
                <a:spcPts val="800"/>
              </a:spcBef>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7941359"/>
      </p:ext>
    </p:extLst>
  </p:cSld>
  <p:clrMapOvr>
    <a:masterClrMapping/>
  </p:clrMapOvr>
  <p:transition>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7/16/24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2836771929"/>
      </p:ext>
    </p:extLst>
  </p:cSld>
  <p:clrMapOvr>
    <a:masterClrMapping/>
  </p:clrMapOvr>
  <p:transition spd="med">
    <p:wipe dir="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7/16/24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1027024861"/>
      </p:ext>
    </p:extLst>
  </p:cSld>
  <p:clrMapOvr>
    <a:masterClrMapping/>
  </p:clrMapOvr>
  <p:transition spd="med">
    <p:wipe dir="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7/16/24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1669991207"/>
      </p:ext>
    </p:extLst>
  </p:cSld>
  <p:clrMapOvr>
    <a:masterClrMapping/>
  </p:clrMapOvr>
  <p:transition spd="med">
    <p:wipe dir="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7/16/24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3884814954"/>
      </p:ext>
    </p:extLst>
  </p:cSld>
  <p:clrMapOvr>
    <a:masterClrMapping/>
  </p:clrMapOvr>
  <p:transition spd="med">
    <p:wipe dir="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7/16/24</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3949524304"/>
      </p:ext>
    </p:extLst>
  </p:cSld>
  <p:clrMapOvr>
    <a:masterClrMapping/>
  </p:clrMapOvr>
  <p:transition spd="med">
    <p:wipe dir="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7/16/24</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2127415705"/>
      </p:ext>
    </p:extLst>
  </p:cSld>
  <p:clrMapOvr>
    <a:masterClrMapping/>
  </p:clrMapOvr>
  <p:transition spd="med">
    <p:wipe dir="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7/16/24</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3608231522"/>
      </p:ext>
    </p:extLst>
  </p:cSld>
  <p:clrMapOvr>
    <a:masterClrMapping/>
  </p:clrMapOvr>
  <p:transition spd="med">
    <p:wipe dir="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7/16/24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3080823948"/>
      </p:ext>
    </p:extLst>
  </p:cSld>
  <p:clrMapOvr>
    <a:masterClrMapping/>
  </p:clrMapOvr>
  <p:transition spd="med">
    <p:wipe dir="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7/16/24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2349481696"/>
      </p:ext>
    </p:extLst>
  </p:cSld>
  <p:clrMapOvr>
    <a:masterClrMapping/>
  </p:clrMapOvr>
  <p:transition spd="med">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3385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7/16/24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3228504550"/>
      </p:ext>
    </p:extLst>
  </p:cSld>
  <p:clrMapOvr>
    <a:masterClrMapping/>
  </p:clrMapOvr>
  <p:transition spd="med">
    <p:wipe dir="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7/16/24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3669457387"/>
      </p:ext>
    </p:extLst>
  </p:cSld>
  <p:clrMapOvr>
    <a:masterClrMapping/>
  </p:clrMapOvr>
  <p:transition spd="med">
    <p:wipe dir="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304800" y="1253037"/>
            <a:ext cx="11582400" cy="4830763"/>
          </a:xfrm>
          <a:prstGeom prst="rect">
            <a:avLst/>
          </a:prstGeom>
        </p:spPr>
        <p:txBody>
          <a:bodyPr>
            <a:noAutofit/>
          </a:bodyPr>
          <a:lstStyle>
            <a:lvl1pPr marL="315376" indent="-315376">
              <a:lnSpc>
                <a:spcPct val="100000"/>
              </a:lnSpc>
              <a:buFont typeface="Arial" panose="020B0604020202020204" pitchFamily="34" charset="0"/>
              <a:buChar char="•"/>
              <a:defRPr sz="3200" baseline="0"/>
            </a:lvl1pPr>
            <a:lvl2pPr marL="920728" indent="-311143">
              <a:lnSpc>
                <a:spcPct val="100000"/>
              </a:lnSpc>
              <a:buFont typeface="Arial" panose="020B0604020202020204" pitchFamily="34" charset="0"/>
              <a:buChar char="–"/>
              <a:defRPr sz="3200"/>
            </a:lvl2pPr>
            <a:lvl3pPr marL="1530312" indent="-311143">
              <a:lnSpc>
                <a:spcPct val="100000"/>
              </a:lnSpc>
              <a:buSzPct val="70000"/>
              <a:buFont typeface="Wingdings" panose="05000000000000000000" pitchFamily="2" charset="2"/>
              <a:buChar char="Ø"/>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sp>
        <p:nvSpPr>
          <p:cNvPr id="18"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
        <p:nvSpPr>
          <p:cNvPr id="7"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66842704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0920555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60767"/>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278880" y="1260767"/>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10"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cxnSp>
        <p:nvCxnSpPr>
          <p:cNvPr id="7" name="Straight Connector 6"/>
          <p:cNvCxnSpPr/>
          <p:nvPr userDrawn="1"/>
        </p:nvCxnSpPr>
        <p:spPr>
          <a:xfrm>
            <a:off x="0" y="1062633"/>
            <a:ext cx="12192000" cy="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9"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95014699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45113"/>
            <a:ext cx="5608320" cy="639763"/>
          </a:xfrm>
          <a:prstGeom prst="rect">
            <a:avLst/>
          </a:prstGeom>
        </p:spPr>
        <p:txBody>
          <a:bodyPr anchor="b">
            <a:noAutofit/>
          </a:bodyPr>
          <a:lstStyle>
            <a:lvl1pPr marL="0" indent="0">
              <a:buNone/>
              <a:defRPr sz="2667" b="1">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04800" y="1984875"/>
            <a:ext cx="5608320" cy="3951288"/>
          </a:xfrm>
          <a:prstGeom prst="rect">
            <a:avLst/>
          </a:prstGeom>
        </p:spPr>
        <p:txBody>
          <a:bodyPr>
            <a:noAutofit/>
          </a:bodyPr>
          <a:lstStyle>
            <a:lvl1pPr marL="311143" indent="-311143">
              <a:buFont typeface="Arial" panose="020B0604020202020204" pitchFamily="34" charset="0"/>
              <a:buChar char="•"/>
              <a:defRPr sz="2667"/>
            </a:lvl1pPr>
            <a:lvl2pPr marL="920728" indent="-311143">
              <a:defRPr sz="2400"/>
            </a:lvl2pPr>
            <a:lvl3pPr marL="1530312" indent="-311143">
              <a:buFont typeface="Wingdings" panose="05000000000000000000" pitchFamily="2" charset="2"/>
              <a:buChar char="Ø"/>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78880" y="1345113"/>
            <a:ext cx="5608320" cy="639763"/>
          </a:xfrm>
          <a:prstGeom prst="rect">
            <a:avLst/>
          </a:prstGeom>
        </p:spPr>
        <p:txBody>
          <a:bodyPr anchor="b">
            <a:noAutofit/>
          </a:bodyPr>
          <a:lstStyle>
            <a:lvl1pPr marL="0" indent="0">
              <a:buNone/>
              <a:defRPr sz="2667" b="1">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278880" y="1984875"/>
            <a:ext cx="5608320" cy="3951288"/>
          </a:xfrm>
          <a:prstGeom prst="rect">
            <a:avLst/>
          </a:prstGeom>
        </p:spPr>
        <p:txBody>
          <a:bodyPr>
            <a:noAutofit/>
          </a:bodyPr>
          <a:lstStyle>
            <a:lvl1pPr marL="311143" indent="-311143">
              <a:buFont typeface="Arial" panose="020B0604020202020204" pitchFamily="34" charset="0"/>
              <a:buChar char="•"/>
              <a:defRPr sz="2667"/>
            </a:lvl1pPr>
            <a:lvl2pPr marL="920728" indent="-311143">
              <a:defRPr sz="2400"/>
            </a:lvl2pPr>
            <a:lvl3pPr marL="1530312" indent="-311143">
              <a:buFont typeface="Wingdings" panose="05000000000000000000" pitchFamily="2" charset="2"/>
              <a:buChar char="Ø"/>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cxnSp>
        <p:nvCxnSpPr>
          <p:cNvPr id="9" name="Straight Connector 8"/>
          <p:cNvCxnSpPr/>
          <p:nvPr userDrawn="1"/>
        </p:nvCxnSpPr>
        <p:spPr>
          <a:xfrm>
            <a:off x="0" y="1062633"/>
            <a:ext cx="12192000" cy="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12"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rgbClr val="09345A"/>
                </a:solidFill>
              </a:defRPr>
            </a:lvl1pPr>
          </a:lstStyle>
          <a:p>
            <a:r>
              <a:rPr lang="en-US" dirty="0"/>
              <a:t>Click to edit Master title style</a:t>
            </a:r>
          </a:p>
        </p:txBody>
      </p:sp>
    </p:spTree>
    <p:extLst>
      <p:ext uri="{BB962C8B-B14F-4D97-AF65-F5344CB8AC3E}">
        <p14:creationId xmlns:p14="http://schemas.microsoft.com/office/powerpoint/2010/main" val="18852194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262351443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hem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36609B-7B7C-CF79-58CA-086BB79C2D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859867" y="0"/>
            <a:ext cx="7332133" cy="6858000"/>
          </a:xfrm>
          <a:prstGeom prst="rect">
            <a:avLst/>
          </a:prstGeom>
        </p:spPr>
      </p:pic>
      <p:sp>
        <p:nvSpPr>
          <p:cNvPr id="12" name="Rectangle 11"/>
          <p:cNvSpPr/>
          <p:nvPr userDrawn="1"/>
        </p:nvSpPr>
        <p:spPr>
          <a:xfrm>
            <a:off x="0" y="-9113"/>
            <a:ext cx="94488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 name="Text Placeholder 3"/>
          <p:cNvSpPr>
            <a:spLocks noGrp="1"/>
          </p:cNvSpPr>
          <p:nvPr>
            <p:ph type="body" sz="quarter" idx="10" hasCustomPrompt="1"/>
          </p:nvPr>
        </p:nvSpPr>
        <p:spPr>
          <a:xfrm>
            <a:off x="709615" y="533401"/>
            <a:ext cx="8029575" cy="5101815"/>
          </a:xfrm>
          <a:prstGeom prst="rect">
            <a:avLst/>
          </a:prstGeom>
        </p:spPr>
        <p:txBody>
          <a:bodyPr anchor="ctr"/>
          <a:lstStyle>
            <a:lvl1pPr algn="ctr">
              <a:spcBef>
                <a:spcPts val="0"/>
              </a:spcBef>
              <a:spcAft>
                <a:spcPts val="800"/>
              </a:spcAft>
              <a:defRPr lang="en-US" sz="2133" b="1" i="0" smtClean="0">
                <a:solidFill>
                  <a:prstClr val="white"/>
                </a:solidFill>
                <a:latin typeface="Arial" panose="020B0604020202020204" pitchFamily="34" charset="0"/>
                <a:cs typeface="Arial" panose="020B0604020202020204" pitchFamily="34" charset="0"/>
              </a:defRPr>
            </a:lvl1pPr>
          </a:lstStyle>
          <a:p>
            <a:r>
              <a:rPr lang="en-US" sz="6400" b="1" dirty="0">
                <a:solidFill>
                  <a:prstClr val="white"/>
                </a:solidFill>
                <a:latin typeface="Arial" panose="020B0604020202020204" pitchFamily="34" charset="0"/>
                <a:ea typeface="+mj-ea"/>
                <a:cs typeface="Arial" panose="020B0604020202020204" pitchFamily="34" charset="0"/>
              </a:rPr>
              <a:t>Theme/Title (Can be on 3 lines)</a:t>
            </a:r>
          </a:p>
          <a:p>
            <a:r>
              <a:rPr lang="en-US" sz="4800" b="1" i="1" dirty="0">
                <a:solidFill>
                  <a:prstClr val="white"/>
                </a:solidFill>
                <a:latin typeface="Arial" panose="020B0604020202020204" pitchFamily="34" charset="0"/>
                <a:ea typeface="+mj-ea"/>
                <a:cs typeface="Arial" panose="020B0604020202020204" pitchFamily="34" charset="0"/>
              </a:rPr>
              <a:t>Subtitle (Can be on 3 Lines)</a:t>
            </a:r>
            <a:endParaRPr lang="en-US" dirty="0"/>
          </a:p>
        </p:txBody>
      </p:sp>
      <p:pic>
        <p:nvPicPr>
          <p:cNvPr id="7" name="Picture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610297" y="5847080"/>
            <a:ext cx="2228212" cy="720000"/>
          </a:xfrm>
          <a:prstGeom prst="rect">
            <a:avLst/>
          </a:prstGeom>
        </p:spPr>
      </p:pic>
    </p:spTree>
    <p:extLst>
      <p:ext uri="{BB962C8B-B14F-4D97-AF65-F5344CB8AC3E}">
        <p14:creationId xmlns:p14="http://schemas.microsoft.com/office/powerpoint/2010/main" val="3258959018"/>
      </p:ext>
    </p:extLst>
  </p:cSld>
  <p:clrMapOvr>
    <a:masterClrMapping/>
  </p:clrMapOvr>
  <p:hf sldNum="0" hdr="0" dt="0"/>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2_OnD_Them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D24159-157F-B012-07C9-6D82ADB05CC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859867" y="0"/>
            <a:ext cx="7332133" cy="6858000"/>
          </a:xfrm>
          <a:prstGeom prst="rect">
            <a:avLst/>
          </a:prstGeom>
        </p:spPr>
      </p:pic>
      <p:sp>
        <p:nvSpPr>
          <p:cNvPr id="7" name="Rectangle 6"/>
          <p:cNvSpPr/>
          <p:nvPr userDrawn="1"/>
        </p:nvSpPr>
        <p:spPr>
          <a:xfrm>
            <a:off x="0" y="-9113"/>
            <a:ext cx="94488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Tree>
    <p:extLst>
      <p:ext uri="{BB962C8B-B14F-4D97-AF65-F5344CB8AC3E}">
        <p14:creationId xmlns:p14="http://schemas.microsoft.com/office/powerpoint/2010/main" val="4025757538"/>
      </p:ext>
    </p:extLst>
  </p:cSld>
  <p:clrMapOvr>
    <a:overrideClrMapping bg1="lt1" tx1="dk1" bg2="lt2" tx2="dk2" accent1="accent1" accent2="accent2" accent3="accent3" accent4="accent4" accent5="accent5" accent6="accent6" hlink="hlink" folHlink="folHlink"/>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Disclosure slides">
    <p:spTree>
      <p:nvGrpSpPr>
        <p:cNvPr id="1" name=""/>
        <p:cNvGrpSpPr/>
        <p:nvPr/>
      </p:nvGrpSpPr>
      <p:grpSpPr>
        <a:xfrm>
          <a:off x="0" y="0"/>
          <a:ext cx="0" cy="0"/>
          <a:chOff x="0" y="0"/>
          <a:chExt cx="0" cy="0"/>
        </a:xfrm>
      </p:grpSpPr>
      <p:sp>
        <p:nvSpPr>
          <p:cNvPr id="7" name="Rectangle 6"/>
          <p:cNvSpPr/>
          <p:nvPr userDrawn="1"/>
        </p:nvSpPr>
        <p:spPr>
          <a:xfrm>
            <a:off x="0" y="-9113"/>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3" name="Content Placeholder 2"/>
          <p:cNvSpPr>
            <a:spLocks noGrp="1"/>
          </p:cNvSpPr>
          <p:nvPr>
            <p:ph sz="half" idx="1"/>
          </p:nvPr>
        </p:nvSpPr>
        <p:spPr>
          <a:xfrm>
            <a:off x="30480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27888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13" name="Title 1"/>
          <p:cNvSpPr>
            <a:spLocks noGrp="1"/>
          </p:cNvSpPr>
          <p:nvPr>
            <p:ph type="title"/>
          </p:nvPr>
        </p:nvSpPr>
        <p:spPr>
          <a:xfrm>
            <a:off x="243840" y="57151"/>
            <a:ext cx="11704320" cy="990600"/>
          </a:xfrm>
          <a:prstGeom prst="rect">
            <a:avLst/>
          </a:prstGeom>
        </p:spPr>
        <p:txBody>
          <a:bodyPr>
            <a:noAutofit/>
          </a:bodyPr>
          <a:lstStyle>
            <a:lvl1pPr>
              <a:defRPr sz="3200" baseline="0"/>
            </a:lvl1pPr>
          </a:lstStyle>
          <a:p>
            <a:r>
              <a:rPr lang="en-US" dirty="0"/>
              <a:t>Click to edit Master title style</a:t>
            </a:r>
          </a:p>
        </p:txBody>
      </p:sp>
      <p:sp>
        <p:nvSpPr>
          <p:cNvPr id="9" name="Footer Placeholder 6"/>
          <p:cNvSpPr>
            <a:spLocks noGrp="1"/>
          </p:cNvSpPr>
          <p:nvPr>
            <p:ph type="ftr" sz="quarter" idx="13"/>
          </p:nvPr>
        </p:nvSpPr>
        <p:spPr>
          <a:xfrm>
            <a:off x="243840" y="6356351"/>
            <a:ext cx="9997440" cy="365125"/>
          </a:xfrm>
        </p:spPr>
        <p:txBody>
          <a:bodyPr lIns="45720" bIns="0"/>
          <a:lstStyle/>
          <a:p>
            <a:endParaRPr lang="en-US" dirty="0">
              <a:solidFill>
                <a:srgbClr val="000000"/>
              </a:solidFill>
            </a:endParaRPr>
          </a:p>
        </p:txBody>
      </p:sp>
    </p:spTree>
    <p:extLst>
      <p:ext uri="{BB962C8B-B14F-4D97-AF65-F5344CB8AC3E}">
        <p14:creationId xmlns:p14="http://schemas.microsoft.com/office/powerpoint/2010/main" val="42268216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988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5" name="Rectangle 4"/>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2" name="Rectangle 11"/>
          <p:cNvSpPr/>
          <p:nvPr userDrawn="1"/>
        </p:nvSpPr>
        <p:spPr>
          <a:xfrm>
            <a:off x="0" y="3585"/>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 name="Title 1"/>
          <p:cNvSpPr>
            <a:spLocks noGrp="1"/>
          </p:cNvSpPr>
          <p:nvPr>
            <p:ph type="title" hasCustomPrompt="1"/>
          </p:nvPr>
        </p:nvSpPr>
        <p:spPr>
          <a:xfrm>
            <a:off x="1414272" y="914400"/>
            <a:ext cx="9363456" cy="4038600"/>
          </a:xfrm>
          <a:prstGeom prst="rect">
            <a:avLst/>
          </a:prstGeom>
          <a:noFill/>
          <a:ln>
            <a:noFill/>
          </a:ln>
        </p:spPr>
        <p:style>
          <a:lnRef idx="1">
            <a:schemeClr val="accent5"/>
          </a:lnRef>
          <a:fillRef idx="2">
            <a:schemeClr val="accent5"/>
          </a:fillRef>
          <a:effectRef idx="1">
            <a:schemeClr val="accent5"/>
          </a:effectRef>
          <a:fontRef idx="none"/>
        </p:style>
        <p:txBody>
          <a:bodyPr anchor="t">
            <a:noAutofit/>
          </a:bodyPr>
          <a:lstStyle>
            <a:lvl1pPr>
              <a:defRPr sz="5333" b="1">
                <a:solidFill>
                  <a:schemeClr val="bg1"/>
                </a:solidFill>
              </a:defRPr>
            </a:lvl1pPr>
          </a:lstStyle>
          <a:p>
            <a:r>
              <a:rPr lang="en-US" dirty="0"/>
              <a:t>Click to edit Master title style</a:t>
            </a:r>
            <a:br>
              <a:rPr lang="en-US" dirty="0"/>
            </a:br>
            <a:br>
              <a:rPr lang="en-US" dirty="0"/>
            </a:br>
            <a:endParaRPr lang="en-US" dirty="0"/>
          </a:p>
        </p:txBody>
      </p:sp>
      <p:pic>
        <p:nvPicPr>
          <p:cNvPr id="8" name="Picture 7"/>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981895" y="5847080"/>
            <a:ext cx="2228212" cy="720000"/>
          </a:xfrm>
          <a:prstGeom prst="rect">
            <a:avLst/>
          </a:prstGeom>
        </p:spPr>
      </p:pic>
    </p:spTree>
    <p:extLst>
      <p:ext uri="{BB962C8B-B14F-4D97-AF65-F5344CB8AC3E}">
        <p14:creationId xmlns:p14="http://schemas.microsoft.com/office/powerpoint/2010/main" val="78846466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1_iPad Polling">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pic>
        <p:nvPicPr>
          <p:cNvPr id="8" name="Picture 7"/>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981895" y="5847080"/>
            <a:ext cx="2228212" cy="720000"/>
          </a:xfrm>
          <a:prstGeom prst="rect">
            <a:avLst/>
          </a:prstGeom>
        </p:spPr>
      </p:pic>
      <p:sp>
        <p:nvSpPr>
          <p:cNvPr id="2" name="Text Box 11">
            <a:extLst>
              <a:ext uri="{FF2B5EF4-FFF2-40B4-BE49-F238E27FC236}">
                <a16:creationId xmlns:a16="http://schemas.microsoft.com/office/drawing/2014/main" id="{7636A13A-6C2E-6823-4F45-98DF9D20652B}"/>
              </a:ext>
            </a:extLst>
          </p:cNvPr>
          <p:cNvSpPr>
            <a:spLocks noChangeArrowheads="1"/>
          </p:cNvSpPr>
          <p:nvPr userDrawn="1"/>
        </p:nvSpPr>
        <p:spPr bwMode="gray">
          <a:xfrm>
            <a:off x="728136" y="482601"/>
            <a:ext cx="6018105" cy="630239"/>
          </a:xfrm>
          <a:prstGeom prst="roundRect">
            <a:avLst>
              <a:gd name="adj" fmla="val 16667"/>
            </a:avLst>
          </a:prstGeom>
          <a:solidFill>
            <a:srgbClr val="F3C430"/>
          </a:solidFill>
          <a:ln>
            <a:noFill/>
          </a:ln>
        </p:spPr>
        <p:txBody>
          <a:bodyPr tIns="243840" bIns="243840" anchor="ctr"/>
          <a:lstStyle>
            <a:lvl1pPr>
              <a:spcBef>
                <a:spcPct val="20000"/>
              </a:spcBef>
              <a:buClr>
                <a:schemeClr val="tx1"/>
              </a:buClr>
              <a:buChar char="•"/>
              <a:defRPr sz="2400">
                <a:solidFill>
                  <a:schemeClr val="tx1"/>
                </a:solidFill>
                <a:latin typeface="Arial" pitchFamily="34" charset="0"/>
                <a:ea typeface="MS PGothic" pitchFamily="34" charset="-128"/>
              </a:defRPr>
            </a:lvl1pPr>
            <a:lvl2pPr marL="742950" indent="-285750">
              <a:spcBef>
                <a:spcPct val="20000"/>
              </a:spcBef>
              <a:buClr>
                <a:schemeClr val="tx1"/>
              </a:buClr>
              <a:buChar char="–"/>
              <a:defRPr sz="2400">
                <a:solidFill>
                  <a:schemeClr val="tx1"/>
                </a:solidFill>
                <a:latin typeface="Arial" pitchFamily="34" charset="0"/>
                <a:ea typeface="MS PGothic" pitchFamily="34" charset="-128"/>
              </a:defRPr>
            </a:lvl2pPr>
            <a:lvl3pPr marL="1143000" indent="-228600">
              <a:spcBef>
                <a:spcPct val="20000"/>
              </a:spcBef>
              <a:buClr>
                <a:schemeClr val="tx1"/>
              </a:buClr>
              <a:buChar char="•"/>
              <a:defRPr sz="2400">
                <a:solidFill>
                  <a:schemeClr val="tx1"/>
                </a:solidFill>
                <a:latin typeface="Arial" pitchFamily="34" charset="0"/>
                <a:ea typeface="MS PGothic" pitchFamily="34" charset="-128"/>
              </a:defRPr>
            </a:lvl3pPr>
            <a:lvl4pPr marL="1600200" indent="-228600">
              <a:spcBef>
                <a:spcPct val="20000"/>
              </a:spcBef>
              <a:buClr>
                <a:schemeClr val="tx1"/>
              </a:buClr>
              <a:buChar char="–"/>
              <a:defRPr sz="2400">
                <a:solidFill>
                  <a:schemeClr val="tx1"/>
                </a:solidFill>
                <a:latin typeface="Arial" pitchFamily="34" charset="0"/>
                <a:ea typeface="MS PGothic" pitchFamily="34" charset="-128"/>
              </a:defRPr>
            </a:lvl4pPr>
            <a:lvl5pPr marL="2057400" indent="-228600">
              <a:spcBef>
                <a:spcPct val="20000"/>
              </a:spcBef>
              <a:buClr>
                <a:schemeClr val="tx1"/>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9pPr>
          </a:lstStyle>
          <a:p>
            <a:pPr marL="0" marR="0" lvl="0" indent="0" algn="ctr" defTabSz="1219170" rtl="0" eaLnBrk="1" fontAlgn="auto" latinLnBrk="0" hangingPunct="1">
              <a:lnSpc>
                <a:spcPct val="100000"/>
              </a:lnSpc>
              <a:spcBef>
                <a:spcPct val="20000"/>
              </a:spcBef>
              <a:spcAft>
                <a:spcPts val="0"/>
              </a:spcAft>
              <a:buClr>
                <a:srgbClr val="304F4D"/>
              </a:buClr>
              <a:buSzTx/>
              <a:buFontTx/>
              <a:buNone/>
              <a:tabLst/>
              <a:defRPr/>
            </a:pPr>
            <a:r>
              <a:rPr kumimoji="0" lang="en-CA" altLang="en-US" sz="3467" b="1" i="0" u="none" strike="noStrike" kern="0" cap="none" spc="0" normalizeH="0" baseline="0" noProof="0" dirty="0">
                <a:ln>
                  <a:noFill/>
                </a:ln>
                <a:solidFill>
                  <a:srgbClr val="000000"/>
                </a:solidFill>
                <a:effectLst/>
                <a:uLnTx/>
                <a:uFillTx/>
                <a:latin typeface="Arial" pitchFamily="34" charset="0"/>
                <a:ea typeface="ヒラギノ角ゴ Pro W3" pitchFamily="2" charset="-128"/>
                <a:cs typeface="Arial"/>
                <a:sym typeface="Arial"/>
              </a:rPr>
              <a:t>On Your iPad &amp; Virtually</a:t>
            </a:r>
          </a:p>
        </p:txBody>
      </p:sp>
      <p:sp>
        <p:nvSpPr>
          <p:cNvPr id="3" name="Text Box 11">
            <a:extLst>
              <a:ext uri="{FF2B5EF4-FFF2-40B4-BE49-F238E27FC236}">
                <a16:creationId xmlns:a16="http://schemas.microsoft.com/office/drawing/2014/main" id="{D2ABFC3A-5D34-E9CE-B89A-D0EDF1BA626E}"/>
              </a:ext>
            </a:extLst>
          </p:cNvPr>
          <p:cNvSpPr>
            <a:spLocks noChangeArrowheads="1"/>
          </p:cNvSpPr>
          <p:nvPr userDrawn="1"/>
        </p:nvSpPr>
        <p:spPr bwMode="gray">
          <a:xfrm>
            <a:off x="131234" y="6231467"/>
            <a:ext cx="1561089" cy="459052"/>
          </a:xfrm>
          <a:prstGeom prst="roundRect">
            <a:avLst>
              <a:gd name="adj" fmla="val 16667"/>
            </a:avLst>
          </a:prstGeom>
          <a:solidFill>
            <a:srgbClr val="F3C430"/>
          </a:solidFill>
          <a:ln>
            <a:noFill/>
          </a:ln>
        </p:spPr>
        <p:txBody>
          <a:bodyPr tIns="243840" bIns="243840" anchor="ctr"/>
          <a:lstStyle>
            <a:lvl1pPr>
              <a:spcBef>
                <a:spcPct val="20000"/>
              </a:spcBef>
              <a:buClr>
                <a:schemeClr val="tx1"/>
              </a:buClr>
              <a:buChar char="•"/>
              <a:defRPr sz="2400">
                <a:solidFill>
                  <a:schemeClr val="tx1"/>
                </a:solidFill>
                <a:latin typeface="Arial" pitchFamily="34" charset="0"/>
                <a:ea typeface="MS PGothic" pitchFamily="34" charset="-128"/>
              </a:defRPr>
            </a:lvl1pPr>
            <a:lvl2pPr marL="742950" indent="-285750">
              <a:spcBef>
                <a:spcPct val="20000"/>
              </a:spcBef>
              <a:buClr>
                <a:schemeClr val="tx1"/>
              </a:buClr>
              <a:buChar char="–"/>
              <a:defRPr sz="2400">
                <a:solidFill>
                  <a:schemeClr val="tx1"/>
                </a:solidFill>
                <a:latin typeface="Arial" pitchFamily="34" charset="0"/>
                <a:ea typeface="MS PGothic" pitchFamily="34" charset="-128"/>
              </a:defRPr>
            </a:lvl2pPr>
            <a:lvl3pPr marL="1143000" indent="-228600">
              <a:spcBef>
                <a:spcPct val="20000"/>
              </a:spcBef>
              <a:buClr>
                <a:schemeClr val="tx1"/>
              </a:buClr>
              <a:buChar char="•"/>
              <a:defRPr sz="2400">
                <a:solidFill>
                  <a:schemeClr val="tx1"/>
                </a:solidFill>
                <a:latin typeface="Arial" pitchFamily="34" charset="0"/>
                <a:ea typeface="MS PGothic" pitchFamily="34" charset="-128"/>
              </a:defRPr>
            </a:lvl3pPr>
            <a:lvl4pPr marL="1600200" indent="-228600">
              <a:spcBef>
                <a:spcPct val="20000"/>
              </a:spcBef>
              <a:buClr>
                <a:schemeClr val="tx1"/>
              </a:buClr>
              <a:buChar char="–"/>
              <a:defRPr sz="2400">
                <a:solidFill>
                  <a:schemeClr val="tx1"/>
                </a:solidFill>
                <a:latin typeface="Arial" pitchFamily="34" charset="0"/>
                <a:ea typeface="MS PGothic" pitchFamily="34" charset="-128"/>
              </a:defRPr>
            </a:lvl4pPr>
            <a:lvl5pPr marL="2057400" indent="-228600">
              <a:spcBef>
                <a:spcPct val="20000"/>
              </a:spcBef>
              <a:buClr>
                <a:schemeClr val="tx1"/>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9pPr>
          </a:lstStyle>
          <a:p>
            <a:pPr marL="0" marR="0" lvl="0" indent="0" algn="ctr" defTabSz="1219170" rtl="0" eaLnBrk="1" fontAlgn="auto" latinLnBrk="0" hangingPunct="1">
              <a:lnSpc>
                <a:spcPct val="100000"/>
              </a:lnSpc>
              <a:spcBef>
                <a:spcPct val="20000"/>
              </a:spcBef>
              <a:spcAft>
                <a:spcPts val="0"/>
              </a:spcAft>
              <a:buClr>
                <a:srgbClr val="304F4D"/>
              </a:buClr>
              <a:buSzTx/>
              <a:buFontTx/>
              <a:buNone/>
              <a:tabLst/>
              <a:defRPr/>
            </a:pPr>
            <a:endParaRPr kumimoji="0" lang="en-CA" altLang="en-US" sz="1867" b="1" i="0" u="none" strike="noStrike" kern="0" cap="none" spc="0" normalizeH="0" baseline="0" noProof="0" dirty="0">
              <a:ln>
                <a:noFill/>
              </a:ln>
              <a:solidFill>
                <a:srgbClr val="000000"/>
              </a:solidFill>
              <a:effectLst/>
              <a:uLnTx/>
              <a:uFillTx/>
              <a:latin typeface="Arial" pitchFamily="34" charset="0"/>
              <a:ea typeface="ヒラギノ角ゴ Pro W3" pitchFamily="2" charset="-128"/>
              <a:cs typeface="Arial"/>
              <a:sym typeface="Arial"/>
            </a:endParaRPr>
          </a:p>
        </p:txBody>
      </p:sp>
      <p:grpSp>
        <p:nvGrpSpPr>
          <p:cNvPr id="4" name="Group 3">
            <a:extLst>
              <a:ext uri="{FF2B5EF4-FFF2-40B4-BE49-F238E27FC236}">
                <a16:creationId xmlns:a16="http://schemas.microsoft.com/office/drawing/2014/main" id="{4CA718C9-EA02-7CCB-E5D2-5D12828A9B1C}"/>
              </a:ext>
            </a:extLst>
          </p:cNvPr>
          <p:cNvGrpSpPr>
            <a:grpSpLocks noChangeAspect="1"/>
          </p:cNvGrpSpPr>
          <p:nvPr userDrawn="1"/>
        </p:nvGrpSpPr>
        <p:grpSpPr>
          <a:xfrm>
            <a:off x="8432800" y="1660280"/>
            <a:ext cx="2449243" cy="3048000"/>
            <a:chOff x="6109259" y="1276350"/>
            <a:chExt cx="2069099" cy="2574924"/>
          </a:xfrm>
        </p:grpSpPr>
        <p:pic>
          <p:nvPicPr>
            <p:cNvPr id="5" name="Picture 4">
              <a:extLst>
                <a:ext uri="{FF2B5EF4-FFF2-40B4-BE49-F238E27FC236}">
                  <a16:creationId xmlns:a16="http://schemas.microsoft.com/office/drawing/2014/main" id="{C4AD95DA-9E9E-9D22-DE8D-AF8AD5EAFA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09259" y="1276350"/>
              <a:ext cx="2069099" cy="2574924"/>
            </a:xfrm>
            <a:prstGeom prst="rect">
              <a:avLst/>
            </a:prstGeom>
          </p:spPr>
        </p:pic>
        <p:sp>
          <p:nvSpPr>
            <p:cNvPr id="6" name="Rectangle 5">
              <a:extLst>
                <a:ext uri="{FF2B5EF4-FFF2-40B4-BE49-F238E27FC236}">
                  <a16:creationId xmlns:a16="http://schemas.microsoft.com/office/drawing/2014/main" id="{04F53FE1-2D08-38A4-2CB0-5131890FFF9F}"/>
                </a:ext>
              </a:extLst>
            </p:cNvPr>
            <p:cNvSpPr/>
            <p:nvPr/>
          </p:nvSpPr>
          <p:spPr bwMode="auto">
            <a:xfrm>
              <a:off x="6364345" y="1501298"/>
              <a:ext cx="1558925" cy="2125027"/>
            </a:xfrm>
            <a:prstGeom prst="rect">
              <a:avLst/>
            </a:prstGeom>
            <a:solidFill>
              <a:srgbClr val="14141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charset="0"/>
                <a:ea typeface="ヒラギノ角ゴ Pro W3" charset="0"/>
                <a:cs typeface="ヒラギノ角ゴ Pro W3" charset="0"/>
                <a:sym typeface="Arial"/>
              </a:endParaRPr>
            </a:p>
          </p:txBody>
        </p:sp>
        <p:pic>
          <p:nvPicPr>
            <p:cNvPr id="7" name="Picture 2" descr="Related image">
              <a:extLst>
                <a:ext uri="{FF2B5EF4-FFF2-40B4-BE49-F238E27FC236}">
                  <a16:creationId xmlns:a16="http://schemas.microsoft.com/office/drawing/2014/main" id="{4B7E0604-7C5D-0CB3-A10D-EED6FE8330B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5452" y="2393609"/>
              <a:ext cx="908842" cy="9088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question icon">
              <a:extLst>
                <a:ext uri="{FF2B5EF4-FFF2-40B4-BE49-F238E27FC236}">
                  <a16:creationId xmlns:a16="http://schemas.microsoft.com/office/drawing/2014/main" id="{9AB73641-87A8-155B-185E-EFF2ED4BB65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10352" y="1918607"/>
              <a:ext cx="799521" cy="906463"/>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 Placeholder 10">
            <a:extLst>
              <a:ext uri="{FF2B5EF4-FFF2-40B4-BE49-F238E27FC236}">
                <a16:creationId xmlns:a16="http://schemas.microsoft.com/office/drawing/2014/main" id="{535E033D-3C2F-9259-4670-F281CD8002B6}"/>
              </a:ext>
            </a:extLst>
          </p:cNvPr>
          <p:cNvSpPr>
            <a:spLocks noGrp="1"/>
          </p:cNvSpPr>
          <p:nvPr>
            <p:ph type="body" sz="quarter" idx="10" hasCustomPrompt="1"/>
          </p:nvPr>
        </p:nvSpPr>
        <p:spPr>
          <a:xfrm>
            <a:off x="131234" y="6231467"/>
            <a:ext cx="1562100" cy="459317"/>
          </a:xfrm>
        </p:spPr>
        <p:txBody>
          <a:bodyPr anchor="ctr"/>
          <a:lstStyle>
            <a:lvl1pPr algn="ctr">
              <a:defRPr sz="1867" b="1"/>
            </a:lvl1pPr>
            <a:lvl2pPr>
              <a:defRPr sz="1600"/>
            </a:lvl2pPr>
            <a:lvl3pPr>
              <a:defRPr sz="1600"/>
            </a:lvl3pPr>
            <a:lvl4pPr>
              <a:defRPr sz="1600"/>
            </a:lvl4pPr>
            <a:lvl5pPr>
              <a:defRPr sz="1600"/>
            </a:lvl5pPr>
          </a:lstStyle>
          <a:p>
            <a:pPr lvl="0"/>
            <a:r>
              <a:rPr lang="en-US" dirty="0"/>
              <a:t>PQ [X]/L</a:t>
            </a:r>
          </a:p>
        </p:txBody>
      </p:sp>
      <p:sp>
        <p:nvSpPr>
          <p:cNvPr id="14" name="Text Placeholder 13">
            <a:extLst>
              <a:ext uri="{FF2B5EF4-FFF2-40B4-BE49-F238E27FC236}">
                <a16:creationId xmlns:a16="http://schemas.microsoft.com/office/drawing/2014/main" id="{E7BF04B4-BAC6-ACD8-507B-8F83FC014071}"/>
              </a:ext>
            </a:extLst>
          </p:cNvPr>
          <p:cNvSpPr>
            <a:spLocks noGrp="1"/>
          </p:cNvSpPr>
          <p:nvPr>
            <p:ph type="body" sz="quarter" idx="11" hasCustomPrompt="1"/>
          </p:nvPr>
        </p:nvSpPr>
        <p:spPr>
          <a:xfrm>
            <a:off x="728133" y="1528234"/>
            <a:ext cx="7569200" cy="3494617"/>
          </a:xfrm>
        </p:spPr>
        <p:txBody>
          <a:bodyPr/>
          <a:lstStyle>
            <a:lvl1pPr>
              <a:defRPr/>
            </a:lvl1pPr>
          </a:lstStyle>
          <a:p>
            <a:pPr marL="0" marR="0" lvl="0" indent="0" algn="l" defTabSz="121917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altLang="en-US" sz="3200" b="1" i="0" u="none" strike="noStrike" kern="0" cap="none" spc="0" normalizeH="0" baseline="0" noProof="0" dirty="0">
                <a:ln>
                  <a:noFill/>
                </a:ln>
                <a:solidFill>
                  <a:srgbClr val="F3C430"/>
                </a:solidFill>
                <a:effectLst/>
                <a:uLnTx/>
                <a:uFillTx/>
                <a:latin typeface="Arial" pitchFamily="34" charset="0"/>
                <a:ea typeface="MS PGothic" pitchFamily="34" charset="-128"/>
                <a:cs typeface="Arial"/>
                <a:sym typeface="Arial"/>
              </a:rPr>
              <a:t>Answer [This/These] Question[s]</a:t>
            </a:r>
          </a:p>
          <a:p>
            <a:pPr marL="0" marR="0" lvl="0" indent="0" algn="l" defTabSz="121917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CA" sz="3200" b="1" i="0" u="none" strike="noStrike" kern="0" cap="none" spc="0" normalizeH="0" baseline="0" noProof="0" dirty="0">
                <a:ln>
                  <a:noFill/>
                </a:ln>
                <a:solidFill>
                  <a:prstClr val="white"/>
                </a:solidFill>
                <a:effectLst/>
                <a:uLnTx/>
                <a:uFillTx/>
                <a:latin typeface="Arial" pitchFamily="34" charset="0"/>
                <a:ea typeface="MS PGothic" pitchFamily="34" charset="-128"/>
                <a:cs typeface="Arial"/>
                <a:sym typeface="Arial"/>
              </a:rPr>
              <a:t>[</a:t>
            </a:r>
            <a:r>
              <a:rPr kumimoji="0" lang="en-US" sz="3200" b="1" i="0" u="none" strike="noStrike" kern="0" cap="none" spc="0" normalizeH="0" baseline="0" noProof="0" dirty="0">
                <a:ln>
                  <a:noFill/>
                </a:ln>
                <a:solidFill>
                  <a:prstClr val="white"/>
                </a:solidFill>
                <a:effectLst/>
                <a:uLnTx/>
                <a:uFillTx/>
                <a:latin typeface="Arial" pitchFamily="34" charset="0"/>
                <a:ea typeface="MS PGothic" pitchFamily="34" charset="-128"/>
                <a:cs typeface="Arial"/>
                <a:sym typeface="Arial"/>
              </a:rPr>
              <a:t>Before we move on, please take a moment to answer…]</a:t>
            </a:r>
            <a:endParaRPr kumimoji="0" lang="en-US" altLang="en-US" sz="3200" b="1" i="0" u="none" strike="noStrike" kern="0" cap="none" spc="0" normalizeH="0" baseline="0" noProof="0" dirty="0">
              <a:ln>
                <a:noFill/>
              </a:ln>
              <a:solidFill>
                <a:prstClr val="white"/>
              </a:solidFill>
              <a:effectLst/>
              <a:uLnTx/>
              <a:uFillTx/>
              <a:latin typeface="Arial" pitchFamily="34" charset="0"/>
              <a:ea typeface="MS PGothic" pitchFamily="34" charset="-128"/>
              <a:cs typeface="Arial"/>
              <a:sym typeface="Arial"/>
            </a:endParaRPr>
          </a:p>
        </p:txBody>
      </p:sp>
      <p:sp>
        <p:nvSpPr>
          <p:cNvPr id="19" name="TextBox 18">
            <a:extLst>
              <a:ext uri="{FF2B5EF4-FFF2-40B4-BE49-F238E27FC236}">
                <a16:creationId xmlns:a16="http://schemas.microsoft.com/office/drawing/2014/main" id="{69C6D78C-16BF-F6BA-306C-C5E71F37CF73}"/>
              </a:ext>
            </a:extLst>
          </p:cNvPr>
          <p:cNvSpPr txBox="1"/>
          <p:nvPr userDrawn="1"/>
        </p:nvSpPr>
        <p:spPr>
          <a:xfrm>
            <a:off x="-5957931" y="907654"/>
            <a:ext cx="3028211" cy="461665"/>
          </a:xfrm>
          <a:prstGeom prst="rect">
            <a:avLst/>
          </a:prstGeom>
          <a:noFill/>
        </p:spPr>
        <p:txBody>
          <a:bodyPr wrap="square" rtlCol="0">
            <a:spAutoFit/>
          </a:bodyPr>
          <a:lstStyle/>
          <a:p>
            <a:r>
              <a:rPr lang="en-US" sz="2400" b="1" dirty="0"/>
              <a:t>Example:</a:t>
            </a:r>
          </a:p>
        </p:txBody>
      </p:sp>
      <p:pic>
        <p:nvPicPr>
          <p:cNvPr id="10" name="Picture 9">
            <a:extLst>
              <a:ext uri="{FF2B5EF4-FFF2-40B4-BE49-F238E27FC236}">
                <a16:creationId xmlns:a16="http://schemas.microsoft.com/office/drawing/2014/main" id="{BE3715D5-40DF-3773-7764-C6E4FD9D33FA}"/>
              </a:ext>
            </a:extLst>
          </p:cNvPr>
          <p:cNvPicPr>
            <a:picLocks noChangeAspect="1"/>
          </p:cNvPicPr>
          <p:nvPr userDrawn="1"/>
        </p:nvPicPr>
        <p:blipFill>
          <a:blip r:embed="rId7"/>
          <a:stretch>
            <a:fillRect/>
          </a:stretch>
        </p:blipFill>
        <p:spPr>
          <a:xfrm>
            <a:off x="-8609906" y="737393"/>
            <a:ext cx="8245839" cy="4681864"/>
          </a:xfrm>
          <a:prstGeom prst="rect">
            <a:avLst/>
          </a:prstGeom>
        </p:spPr>
      </p:pic>
    </p:spTree>
    <p:extLst>
      <p:ext uri="{BB962C8B-B14F-4D97-AF65-F5344CB8AC3E}">
        <p14:creationId xmlns:p14="http://schemas.microsoft.com/office/powerpoint/2010/main" val="354198364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3_ARS Polling">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pic>
        <p:nvPicPr>
          <p:cNvPr id="8" name="Picture 7"/>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981895" y="5847080"/>
            <a:ext cx="2228212" cy="720000"/>
          </a:xfrm>
          <a:prstGeom prst="rect">
            <a:avLst/>
          </a:prstGeom>
        </p:spPr>
      </p:pic>
      <p:sp>
        <p:nvSpPr>
          <p:cNvPr id="3" name="Text Box 11">
            <a:extLst>
              <a:ext uri="{FF2B5EF4-FFF2-40B4-BE49-F238E27FC236}">
                <a16:creationId xmlns:a16="http://schemas.microsoft.com/office/drawing/2014/main" id="{D2ABFC3A-5D34-E9CE-B89A-D0EDF1BA626E}"/>
              </a:ext>
            </a:extLst>
          </p:cNvPr>
          <p:cNvSpPr>
            <a:spLocks noChangeArrowheads="1"/>
          </p:cNvSpPr>
          <p:nvPr userDrawn="1"/>
        </p:nvSpPr>
        <p:spPr bwMode="gray">
          <a:xfrm>
            <a:off x="131234" y="6231467"/>
            <a:ext cx="1561089" cy="459052"/>
          </a:xfrm>
          <a:prstGeom prst="roundRect">
            <a:avLst>
              <a:gd name="adj" fmla="val 16667"/>
            </a:avLst>
          </a:prstGeom>
          <a:solidFill>
            <a:srgbClr val="F3C430"/>
          </a:solidFill>
          <a:ln>
            <a:noFill/>
          </a:ln>
        </p:spPr>
        <p:txBody>
          <a:bodyPr tIns="243840" bIns="243840" anchor="ctr"/>
          <a:lstStyle>
            <a:lvl1pPr>
              <a:spcBef>
                <a:spcPct val="20000"/>
              </a:spcBef>
              <a:buClr>
                <a:schemeClr val="tx1"/>
              </a:buClr>
              <a:buChar char="•"/>
              <a:defRPr sz="2400">
                <a:solidFill>
                  <a:schemeClr val="tx1"/>
                </a:solidFill>
                <a:latin typeface="Arial" pitchFamily="34" charset="0"/>
                <a:ea typeface="MS PGothic" pitchFamily="34" charset="-128"/>
              </a:defRPr>
            </a:lvl1pPr>
            <a:lvl2pPr marL="742950" indent="-285750">
              <a:spcBef>
                <a:spcPct val="20000"/>
              </a:spcBef>
              <a:buClr>
                <a:schemeClr val="tx1"/>
              </a:buClr>
              <a:buChar char="–"/>
              <a:defRPr sz="2400">
                <a:solidFill>
                  <a:schemeClr val="tx1"/>
                </a:solidFill>
                <a:latin typeface="Arial" pitchFamily="34" charset="0"/>
                <a:ea typeface="MS PGothic" pitchFamily="34" charset="-128"/>
              </a:defRPr>
            </a:lvl2pPr>
            <a:lvl3pPr marL="1143000" indent="-228600">
              <a:spcBef>
                <a:spcPct val="20000"/>
              </a:spcBef>
              <a:buClr>
                <a:schemeClr val="tx1"/>
              </a:buClr>
              <a:buChar char="•"/>
              <a:defRPr sz="2400">
                <a:solidFill>
                  <a:schemeClr val="tx1"/>
                </a:solidFill>
                <a:latin typeface="Arial" pitchFamily="34" charset="0"/>
                <a:ea typeface="MS PGothic" pitchFamily="34" charset="-128"/>
              </a:defRPr>
            </a:lvl3pPr>
            <a:lvl4pPr marL="1600200" indent="-228600">
              <a:spcBef>
                <a:spcPct val="20000"/>
              </a:spcBef>
              <a:buClr>
                <a:schemeClr val="tx1"/>
              </a:buClr>
              <a:buChar char="–"/>
              <a:defRPr sz="2400">
                <a:solidFill>
                  <a:schemeClr val="tx1"/>
                </a:solidFill>
                <a:latin typeface="Arial" pitchFamily="34" charset="0"/>
                <a:ea typeface="MS PGothic" pitchFamily="34" charset="-128"/>
              </a:defRPr>
            </a:lvl4pPr>
            <a:lvl5pPr marL="2057400" indent="-228600">
              <a:spcBef>
                <a:spcPct val="20000"/>
              </a:spcBef>
              <a:buClr>
                <a:schemeClr val="tx1"/>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9pPr>
          </a:lstStyle>
          <a:p>
            <a:pPr marL="0" marR="0" lvl="0" indent="0" algn="ctr" defTabSz="1219170" rtl="0" eaLnBrk="1" fontAlgn="auto" latinLnBrk="0" hangingPunct="1">
              <a:lnSpc>
                <a:spcPct val="100000"/>
              </a:lnSpc>
              <a:spcBef>
                <a:spcPct val="20000"/>
              </a:spcBef>
              <a:spcAft>
                <a:spcPts val="0"/>
              </a:spcAft>
              <a:buClr>
                <a:srgbClr val="304F4D"/>
              </a:buClr>
              <a:buSzTx/>
              <a:buFontTx/>
              <a:buNone/>
              <a:tabLst/>
              <a:defRPr/>
            </a:pPr>
            <a:endParaRPr kumimoji="0" lang="en-CA" altLang="en-US" sz="1867" b="1" i="0" u="none" strike="noStrike" kern="0" cap="none" spc="0" normalizeH="0" baseline="0" noProof="0" dirty="0">
              <a:ln>
                <a:noFill/>
              </a:ln>
              <a:solidFill>
                <a:srgbClr val="000000"/>
              </a:solidFill>
              <a:effectLst/>
              <a:uLnTx/>
              <a:uFillTx/>
              <a:latin typeface="Arial" pitchFamily="34" charset="0"/>
              <a:ea typeface="ヒラギノ角ゴ Pro W3" pitchFamily="2" charset="-128"/>
              <a:cs typeface="Arial"/>
              <a:sym typeface="Arial"/>
            </a:endParaRPr>
          </a:p>
        </p:txBody>
      </p:sp>
      <p:sp>
        <p:nvSpPr>
          <p:cNvPr id="11" name="Text Placeholder 10">
            <a:extLst>
              <a:ext uri="{FF2B5EF4-FFF2-40B4-BE49-F238E27FC236}">
                <a16:creationId xmlns:a16="http://schemas.microsoft.com/office/drawing/2014/main" id="{535E033D-3C2F-9259-4670-F281CD8002B6}"/>
              </a:ext>
            </a:extLst>
          </p:cNvPr>
          <p:cNvSpPr>
            <a:spLocks noGrp="1"/>
          </p:cNvSpPr>
          <p:nvPr>
            <p:ph type="body" sz="quarter" idx="10" hasCustomPrompt="1"/>
          </p:nvPr>
        </p:nvSpPr>
        <p:spPr>
          <a:xfrm>
            <a:off x="131234" y="6231467"/>
            <a:ext cx="1562100" cy="459317"/>
          </a:xfrm>
        </p:spPr>
        <p:txBody>
          <a:bodyPr anchor="ctr"/>
          <a:lstStyle>
            <a:lvl1pPr algn="ctr">
              <a:defRPr sz="1867" b="1"/>
            </a:lvl1pPr>
            <a:lvl2pPr>
              <a:defRPr sz="1600"/>
            </a:lvl2pPr>
            <a:lvl3pPr>
              <a:defRPr sz="1600"/>
            </a:lvl3pPr>
            <a:lvl4pPr>
              <a:defRPr sz="1600"/>
            </a:lvl4pPr>
            <a:lvl5pPr>
              <a:defRPr sz="1600"/>
            </a:lvl5pPr>
          </a:lstStyle>
          <a:p>
            <a:pPr lvl="0"/>
            <a:r>
              <a:rPr lang="en-US" dirty="0"/>
              <a:t>PQ [X]</a:t>
            </a:r>
          </a:p>
        </p:txBody>
      </p:sp>
      <p:sp>
        <p:nvSpPr>
          <p:cNvPr id="19" name="TextBox 18">
            <a:extLst>
              <a:ext uri="{FF2B5EF4-FFF2-40B4-BE49-F238E27FC236}">
                <a16:creationId xmlns:a16="http://schemas.microsoft.com/office/drawing/2014/main" id="{69C6D78C-16BF-F6BA-306C-C5E71F37CF73}"/>
              </a:ext>
            </a:extLst>
          </p:cNvPr>
          <p:cNvSpPr txBox="1"/>
          <p:nvPr userDrawn="1"/>
        </p:nvSpPr>
        <p:spPr>
          <a:xfrm>
            <a:off x="-5957931" y="907654"/>
            <a:ext cx="3028211" cy="461665"/>
          </a:xfrm>
          <a:prstGeom prst="rect">
            <a:avLst/>
          </a:prstGeom>
          <a:noFill/>
        </p:spPr>
        <p:txBody>
          <a:bodyPr wrap="square" rtlCol="0">
            <a:spAutoFit/>
          </a:bodyPr>
          <a:lstStyle/>
          <a:p>
            <a:r>
              <a:rPr lang="en-US" sz="2400" b="1" dirty="0"/>
              <a:t>Example:</a:t>
            </a:r>
          </a:p>
        </p:txBody>
      </p:sp>
      <p:sp>
        <p:nvSpPr>
          <p:cNvPr id="10" name="TextBox 9">
            <a:extLst>
              <a:ext uri="{FF2B5EF4-FFF2-40B4-BE49-F238E27FC236}">
                <a16:creationId xmlns:a16="http://schemas.microsoft.com/office/drawing/2014/main" id="{9C409B26-3E8D-03B3-7C87-9B32E1BB6B64}"/>
              </a:ext>
            </a:extLst>
          </p:cNvPr>
          <p:cNvSpPr txBox="1"/>
          <p:nvPr userDrawn="1"/>
        </p:nvSpPr>
        <p:spPr>
          <a:xfrm>
            <a:off x="10773758" y="1311003"/>
            <a:ext cx="1018753" cy="1200329"/>
          </a:xfrm>
          <a:prstGeom prst="rect">
            <a:avLst/>
          </a:prstGeom>
          <a:noFill/>
        </p:spPr>
        <p:txBody>
          <a:bodyPr wrap="square" rtlCol="0">
            <a:spAutoFit/>
          </a:bodyPr>
          <a:lstStyle/>
          <a:p>
            <a:r>
              <a:rPr lang="en-US" sz="7200" b="1" dirty="0">
                <a:solidFill>
                  <a:schemeClr val="bg1"/>
                </a:solidFill>
              </a:rPr>
              <a:t>?</a:t>
            </a:r>
          </a:p>
        </p:txBody>
      </p:sp>
      <p:sp>
        <p:nvSpPr>
          <p:cNvPr id="13" name="Content Placeholder 2">
            <a:extLst>
              <a:ext uri="{FF2B5EF4-FFF2-40B4-BE49-F238E27FC236}">
                <a16:creationId xmlns:a16="http://schemas.microsoft.com/office/drawing/2014/main" id="{61CDC2A8-974C-FD9B-EF31-94F8403D77F8}"/>
              </a:ext>
            </a:extLst>
          </p:cNvPr>
          <p:cNvSpPr>
            <a:spLocks noGrp="1"/>
          </p:cNvSpPr>
          <p:nvPr>
            <p:ph idx="1"/>
          </p:nvPr>
        </p:nvSpPr>
        <p:spPr>
          <a:xfrm>
            <a:off x="304800" y="1253037"/>
            <a:ext cx="11582400" cy="4830763"/>
          </a:xfrm>
          <a:prstGeom prst="rect">
            <a:avLst/>
          </a:prstGeom>
        </p:spPr>
        <p:txBody>
          <a:bodyPr>
            <a:noAutofit/>
          </a:bodyPr>
          <a:lstStyle>
            <a:lvl1pPr marL="315376" indent="-315376">
              <a:lnSpc>
                <a:spcPct val="100000"/>
              </a:lnSpc>
              <a:buFont typeface="Arial" panose="020B0604020202020204" pitchFamily="34" charset="0"/>
              <a:buChar char="•"/>
              <a:defRPr sz="3200" baseline="0">
                <a:solidFill>
                  <a:schemeClr val="bg1"/>
                </a:solidFill>
              </a:defRPr>
            </a:lvl1pPr>
            <a:lvl2pPr marL="920728" indent="-311143">
              <a:lnSpc>
                <a:spcPct val="100000"/>
              </a:lnSpc>
              <a:buFont typeface="Arial" panose="020B0604020202020204" pitchFamily="34" charset="0"/>
              <a:buChar char="–"/>
              <a:defRPr sz="3200">
                <a:solidFill>
                  <a:schemeClr val="bg1"/>
                </a:solidFill>
              </a:defRPr>
            </a:lvl2pPr>
            <a:lvl3pPr marL="1530312" indent="-311143">
              <a:lnSpc>
                <a:spcPct val="100000"/>
              </a:lnSpc>
              <a:buSzPct val="70000"/>
              <a:buFont typeface="Wingdings" panose="05000000000000000000" pitchFamily="2" charset="2"/>
              <a:buChar char="Ø"/>
              <a:defRPr sz="3200">
                <a:solidFill>
                  <a:schemeClr val="bg1"/>
                </a:solidFill>
              </a:defRPr>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sp>
        <p:nvSpPr>
          <p:cNvPr id="15" name="Title 1">
            <a:extLst>
              <a:ext uri="{FF2B5EF4-FFF2-40B4-BE49-F238E27FC236}">
                <a16:creationId xmlns:a16="http://schemas.microsoft.com/office/drawing/2014/main" id="{7C645EAD-E04E-71FF-0299-118B7F75237C}"/>
              </a:ext>
            </a:extLst>
          </p:cNvPr>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bg1"/>
                </a:solidFill>
              </a:defRPr>
            </a:lvl1pPr>
          </a:lstStyle>
          <a:p>
            <a:r>
              <a:rPr lang="en-US" dirty="0"/>
              <a:t>Click to edit Master title style</a:t>
            </a:r>
          </a:p>
        </p:txBody>
      </p:sp>
      <p:pic>
        <p:nvPicPr>
          <p:cNvPr id="20" name="Picture 19">
            <a:extLst>
              <a:ext uri="{FF2B5EF4-FFF2-40B4-BE49-F238E27FC236}">
                <a16:creationId xmlns:a16="http://schemas.microsoft.com/office/drawing/2014/main" id="{FC85771E-650C-E02E-718E-5601FAD3C50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82933" y="438702"/>
            <a:ext cx="7078133" cy="4206815"/>
          </a:xfrm>
          <a:prstGeom prst="rect">
            <a:avLst/>
          </a:prstGeom>
        </p:spPr>
      </p:pic>
    </p:spTree>
    <p:extLst>
      <p:ext uri="{BB962C8B-B14F-4D97-AF65-F5344CB8AC3E}">
        <p14:creationId xmlns:p14="http://schemas.microsoft.com/office/powerpoint/2010/main" val="443097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4_ARS Polling-Baseline">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pic>
        <p:nvPicPr>
          <p:cNvPr id="8" name="Picture 7"/>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981895" y="5847080"/>
            <a:ext cx="2228212" cy="720000"/>
          </a:xfrm>
          <a:prstGeom prst="rect">
            <a:avLst/>
          </a:prstGeom>
        </p:spPr>
      </p:pic>
      <p:sp>
        <p:nvSpPr>
          <p:cNvPr id="19" name="TextBox 18">
            <a:extLst>
              <a:ext uri="{FF2B5EF4-FFF2-40B4-BE49-F238E27FC236}">
                <a16:creationId xmlns:a16="http://schemas.microsoft.com/office/drawing/2014/main" id="{69C6D78C-16BF-F6BA-306C-C5E71F37CF73}"/>
              </a:ext>
            </a:extLst>
          </p:cNvPr>
          <p:cNvSpPr txBox="1"/>
          <p:nvPr userDrawn="1"/>
        </p:nvSpPr>
        <p:spPr>
          <a:xfrm>
            <a:off x="-5957931" y="907654"/>
            <a:ext cx="3028211" cy="461665"/>
          </a:xfrm>
          <a:prstGeom prst="rect">
            <a:avLst/>
          </a:prstGeom>
          <a:noFill/>
        </p:spPr>
        <p:txBody>
          <a:bodyPr wrap="square" rtlCol="0">
            <a:spAutoFit/>
          </a:bodyPr>
          <a:lstStyle/>
          <a:p>
            <a:r>
              <a:rPr lang="en-US" sz="2400" b="1" dirty="0"/>
              <a:t>Example:</a:t>
            </a:r>
          </a:p>
        </p:txBody>
      </p:sp>
      <p:sp>
        <p:nvSpPr>
          <p:cNvPr id="10" name="TextBox 9">
            <a:extLst>
              <a:ext uri="{FF2B5EF4-FFF2-40B4-BE49-F238E27FC236}">
                <a16:creationId xmlns:a16="http://schemas.microsoft.com/office/drawing/2014/main" id="{9C409B26-3E8D-03B3-7C87-9B32E1BB6B64}"/>
              </a:ext>
            </a:extLst>
          </p:cNvPr>
          <p:cNvSpPr txBox="1"/>
          <p:nvPr userDrawn="1"/>
        </p:nvSpPr>
        <p:spPr>
          <a:xfrm>
            <a:off x="10773758" y="1311003"/>
            <a:ext cx="1018753" cy="1200329"/>
          </a:xfrm>
          <a:prstGeom prst="rect">
            <a:avLst/>
          </a:prstGeom>
          <a:noFill/>
        </p:spPr>
        <p:txBody>
          <a:bodyPr wrap="square" rtlCol="0">
            <a:spAutoFit/>
          </a:bodyPr>
          <a:lstStyle/>
          <a:p>
            <a:r>
              <a:rPr lang="en-US" sz="7200" b="1" dirty="0">
                <a:solidFill>
                  <a:schemeClr val="bg1"/>
                </a:solidFill>
              </a:rPr>
              <a:t>?</a:t>
            </a:r>
          </a:p>
        </p:txBody>
      </p:sp>
      <p:sp>
        <p:nvSpPr>
          <p:cNvPr id="13" name="Content Placeholder 2">
            <a:extLst>
              <a:ext uri="{FF2B5EF4-FFF2-40B4-BE49-F238E27FC236}">
                <a16:creationId xmlns:a16="http://schemas.microsoft.com/office/drawing/2014/main" id="{61CDC2A8-974C-FD9B-EF31-94F8403D77F8}"/>
              </a:ext>
            </a:extLst>
          </p:cNvPr>
          <p:cNvSpPr>
            <a:spLocks noGrp="1"/>
          </p:cNvSpPr>
          <p:nvPr>
            <p:ph idx="1"/>
          </p:nvPr>
        </p:nvSpPr>
        <p:spPr>
          <a:xfrm>
            <a:off x="304800" y="1253037"/>
            <a:ext cx="11582400" cy="4830763"/>
          </a:xfrm>
          <a:prstGeom prst="rect">
            <a:avLst/>
          </a:prstGeom>
        </p:spPr>
        <p:txBody>
          <a:bodyPr>
            <a:noAutofit/>
          </a:bodyPr>
          <a:lstStyle>
            <a:lvl1pPr marL="315376" indent="-315376">
              <a:lnSpc>
                <a:spcPct val="100000"/>
              </a:lnSpc>
              <a:buFont typeface="Arial" panose="020B0604020202020204" pitchFamily="34" charset="0"/>
              <a:buChar char="•"/>
              <a:defRPr sz="3200" baseline="0">
                <a:solidFill>
                  <a:schemeClr val="bg1"/>
                </a:solidFill>
              </a:defRPr>
            </a:lvl1pPr>
            <a:lvl2pPr marL="920728" indent="-311143">
              <a:lnSpc>
                <a:spcPct val="100000"/>
              </a:lnSpc>
              <a:buFont typeface="Arial" panose="020B0604020202020204" pitchFamily="34" charset="0"/>
              <a:buChar char="–"/>
              <a:defRPr sz="3200">
                <a:solidFill>
                  <a:schemeClr val="bg1"/>
                </a:solidFill>
              </a:defRPr>
            </a:lvl2pPr>
            <a:lvl3pPr marL="1530312" indent="-311143">
              <a:lnSpc>
                <a:spcPct val="100000"/>
              </a:lnSpc>
              <a:buSzPct val="70000"/>
              <a:buFont typeface="Wingdings" panose="05000000000000000000" pitchFamily="2" charset="2"/>
              <a:buChar char="Ø"/>
              <a:defRPr sz="3200">
                <a:solidFill>
                  <a:schemeClr val="bg1"/>
                </a:solidFill>
              </a:defRPr>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sp>
        <p:nvSpPr>
          <p:cNvPr id="15" name="Title 1">
            <a:extLst>
              <a:ext uri="{FF2B5EF4-FFF2-40B4-BE49-F238E27FC236}">
                <a16:creationId xmlns:a16="http://schemas.microsoft.com/office/drawing/2014/main" id="{7C645EAD-E04E-71FF-0299-118B7F75237C}"/>
              </a:ext>
            </a:extLst>
          </p:cNvPr>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bg1"/>
                </a:solidFill>
              </a:defRPr>
            </a:lvl1pPr>
          </a:lstStyle>
          <a:p>
            <a:r>
              <a:rPr lang="en-US" dirty="0"/>
              <a:t>Click to edit Master title style</a:t>
            </a:r>
          </a:p>
        </p:txBody>
      </p:sp>
      <p:pic>
        <p:nvPicPr>
          <p:cNvPr id="20" name="Picture 19">
            <a:extLst>
              <a:ext uri="{FF2B5EF4-FFF2-40B4-BE49-F238E27FC236}">
                <a16:creationId xmlns:a16="http://schemas.microsoft.com/office/drawing/2014/main" id="{FC85771E-650C-E02E-718E-5601FAD3C50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82933" y="438702"/>
            <a:ext cx="7078133" cy="4206815"/>
          </a:xfrm>
          <a:prstGeom prst="rect">
            <a:avLst/>
          </a:prstGeom>
        </p:spPr>
      </p:pic>
    </p:spTree>
    <p:extLst>
      <p:ext uri="{BB962C8B-B14F-4D97-AF65-F5344CB8AC3E}">
        <p14:creationId xmlns:p14="http://schemas.microsoft.com/office/powerpoint/2010/main" val="426441030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ARS Q&amp;A">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pic>
        <p:nvPicPr>
          <p:cNvPr id="8" name="Picture 7"/>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981895" y="5847080"/>
            <a:ext cx="2228212" cy="720000"/>
          </a:xfrm>
          <a:prstGeom prst="rect">
            <a:avLst/>
          </a:prstGeom>
        </p:spPr>
      </p:pic>
      <p:sp>
        <p:nvSpPr>
          <p:cNvPr id="3" name="Text Box 11">
            <a:extLst>
              <a:ext uri="{FF2B5EF4-FFF2-40B4-BE49-F238E27FC236}">
                <a16:creationId xmlns:a16="http://schemas.microsoft.com/office/drawing/2014/main" id="{D2ABFC3A-5D34-E9CE-B89A-D0EDF1BA626E}"/>
              </a:ext>
            </a:extLst>
          </p:cNvPr>
          <p:cNvSpPr>
            <a:spLocks noChangeArrowheads="1"/>
          </p:cNvSpPr>
          <p:nvPr userDrawn="1"/>
        </p:nvSpPr>
        <p:spPr bwMode="gray">
          <a:xfrm>
            <a:off x="131234" y="6231467"/>
            <a:ext cx="1561089" cy="459052"/>
          </a:xfrm>
          <a:prstGeom prst="roundRect">
            <a:avLst>
              <a:gd name="adj" fmla="val 16667"/>
            </a:avLst>
          </a:prstGeom>
          <a:solidFill>
            <a:srgbClr val="F3C430"/>
          </a:solidFill>
          <a:ln>
            <a:noFill/>
          </a:ln>
        </p:spPr>
        <p:txBody>
          <a:bodyPr tIns="243840" bIns="243840" anchor="ctr"/>
          <a:lstStyle>
            <a:lvl1pPr>
              <a:spcBef>
                <a:spcPct val="20000"/>
              </a:spcBef>
              <a:buClr>
                <a:schemeClr val="tx1"/>
              </a:buClr>
              <a:buChar char="•"/>
              <a:defRPr sz="2400">
                <a:solidFill>
                  <a:schemeClr val="tx1"/>
                </a:solidFill>
                <a:latin typeface="Arial" pitchFamily="34" charset="0"/>
                <a:ea typeface="MS PGothic" pitchFamily="34" charset="-128"/>
              </a:defRPr>
            </a:lvl1pPr>
            <a:lvl2pPr marL="742950" indent="-285750">
              <a:spcBef>
                <a:spcPct val="20000"/>
              </a:spcBef>
              <a:buClr>
                <a:schemeClr val="tx1"/>
              </a:buClr>
              <a:buChar char="–"/>
              <a:defRPr sz="2400">
                <a:solidFill>
                  <a:schemeClr val="tx1"/>
                </a:solidFill>
                <a:latin typeface="Arial" pitchFamily="34" charset="0"/>
                <a:ea typeface="MS PGothic" pitchFamily="34" charset="-128"/>
              </a:defRPr>
            </a:lvl2pPr>
            <a:lvl3pPr marL="1143000" indent="-228600">
              <a:spcBef>
                <a:spcPct val="20000"/>
              </a:spcBef>
              <a:buClr>
                <a:schemeClr val="tx1"/>
              </a:buClr>
              <a:buChar char="•"/>
              <a:defRPr sz="2400">
                <a:solidFill>
                  <a:schemeClr val="tx1"/>
                </a:solidFill>
                <a:latin typeface="Arial" pitchFamily="34" charset="0"/>
                <a:ea typeface="MS PGothic" pitchFamily="34" charset="-128"/>
              </a:defRPr>
            </a:lvl3pPr>
            <a:lvl4pPr marL="1600200" indent="-228600">
              <a:spcBef>
                <a:spcPct val="20000"/>
              </a:spcBef>
              <a:buClr>
                <a:schemeClr val="tx1"/>
              </a:buClr>
              <a:buChar char="–"/>
              <a:defRPr sz="2400">
                <a:solidFill>
                  <a:schemeClr val="tx1"/>
                </a:solidFill>
                <a:latin typeface="Arial" pitchFamily="34" charset="0"/>
                <a:ea typeface="MS PGothic" pitchFamily="34" charset="-128"/>
              </a:defRPr>
            </a:lvl4pPr>
            <a:lvl5pPr marL="2057400" indent="-228600">
              <a:spcBef>
                <a:spcPct val="20000"/>
              </a:spcBef>
              <a:buClr>
                <a:schemeClr val="tx1"/>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9pPr>
          </a:lstStyle>
          <a:p>
            <a:pPr marL="0" marR="0" lvl="0" indent="0" algn="ctr" defTabSz="1219170" rtl="0" eaLnBrk="1" fontAlgn="auto" latinLnBrk="0" hangingPunct="1">
              <a:lnSpc>
                <a:spcPct val="100000"/>
              </a:lnSpc>
              <a:spcBef>
                <a:spcPct val="20000"/>
              </a:spcBef>
              <a:spcAft>
                <a:spcPts val="0"/>
              </a:spcAft>
              <a:buClr>
                <a:srgbClr val="304F4D"/>
              </a:buClr>
              <a:buSzTx/>
              <a:buFontTx/>
              <a:buNone/>
              <a:tabLst/>
              <a:defRPr/>
            </a:pPr>
            <a:endParaRPr kumimoji="0" lang="en-CA" altLang="en-US" sz="1867" b="1" i="0" u="none" strike="noStrike" kern="0" cap="none" spc="0" normalizeH="0" baseline="0" noProof="0" dirty="0">
              <a:ln>
                <a:noFill/>
              </a:ln>
              <a:solidFill>
                <a:srgbClr val="000000"/>
              </a:solidFill>
              <a:effectLst/>
              <a:uLnTx/>
              <a:uFillTx/>
              <a:latin typeface="Arial" pitchFamily="34" charset="0"/>
              <a:ea typeface="ヒラギノ角ゴ Pro W3" pitchFamily="2" charset="-128"/>
              <a:cs typeface="Arial"/>
              <a:sym typeface="Arial"/>
            </a:endParaRPr>
          </a:p>
        </p:txBody>
      </p:sp>
      <p:sp>
        <p:nvSpPr>
          <p:cNvPr id="11" name="Text Placeholder 10">
            <a:extLst>
              <a:ext uri="{FF2B5EF4-FFF2-40B4-BE49-F238E27FC236}">
                <a16:creationId xmlns:a16="http://schemas.microsoft.com/office/drawing/2014/main" id="{535E033D-3C2F-9259-4670-F281CD8002B6}"/>
              </a:ext>
            </a:extLst>
          </p:cNvPr>
          <p:cNvSpPr>
            <a:spLocks noGrp="1"/>
          </p:cNvSpPr>
          <p:nvPr>
            <p:ph type="body" sz="quarter" idx="10" hasCustomPrompt="1"/>
          </p:nvPr>
        </p:nvSpPr>
        <p:spPr>
          <a:xfrm>
            <a:off x="131234" y="6231467"/>
            <a:ext cx="1562100" cy="459317"/>
          </a:xfrm>
        </p:spPr>
        <p:txBody>
          <a:bodyPr anchor="ctr"/>
          <a:lstStyle>
            <a:lvl1pPr algn="ctr">
              <a:defRPr sz="1867" b="1"/>
            </a:lvl1pPr>
            <a:lvl2pPr>
              <a:defRPr sz="1600"/>
            </a:lvl2pPr>
            <a:lvl3pPr>
              <a:defRPr sz="1600"/>
            </a:lvl3pPr>
            <a:lvl4pPr>
              <a:defRPr sz="1600"/>
            </a:lvl4pPr>
            <a:lvl5pPr>
              <a:defRPr sz="1600"/>
            </a:lvl5pPr>
          </a:lstStyle>
          <a:p>
            <a:pPr lvl="0"/>
            <a:r>
              <a:rPr lang="en-US" dirty="0"/>
              <a:t>L</a:t>
            </a:r>
          </a:p>
        </p:txBody>
      </p:sp>
      <p:pic>
        <p:nvPicPr>
          <p:cNvPr id="18" name="Picture 17">
            <a:extLst>
              <a:ext uri="{FF2B5EF4-FFF2-40B4-BE49-F238E27FC236}">
                <a16:creationId xmlns:a16="http://schemas.microsoft.com/office/drawing/2014/main" id="{B37BC400-FC69-5C3C-62DE-55E21C721B2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957930" y="1380839"/>
            <a:ext cx="5667263" cy="3203935"/>
          </a:xfrm>
          <a:prstGeom prst="rect">
            <a:avLst/>
          </a:prstGeom>
        </p:spPr>
      </p:pic>
      <p:sp>
        <p:nvSpPr>
          <p:cNvPr id="19" name="TextBox 18">
            <a:extLst>
              <a:ext uri="{FF2B5EF4-FFF2-40B4-BE49-F238E27FC236}">
                <a16:creationId xmlns:a16="http://schemas.microsoft.com/office/drawing/2014/main" id="{69C6D78C-16BF-F6BA-306C-C5E71F37CF73}"/>
              </a:ext>
            </a:extLst>
          </p:cNvPr>
          <p:cNvSpPr txBox="1"/>
          <p:nvPr userDrawn="1"/>
        </p:nvSpPr>
        <p:spPr>
          <a:xfrm>
            <a:off x="-5957931" y="907654"/>
            <a:ext cx="3028211" cy="461665"/>
          </a:xfrm>
          <a:prstGeom prst="rect">
            <a:avLst/>
          </a:prstGeom>
          <a:noFill/>
        </p:spPr>
        <p:txBody>
          <a:bodyPr wrap="square" rtlCol="0">
            <a:spAutoFit/>
          </a:bodyPr>
          <a:lstStyle/>
          <a:p>
            <a:r>
              <a:rPr lang="en-US" sz="2400" b="1" dirty="0"/>
              <a:t>Example:</a:t>
            </a:r>
          </a:p>
        </p:txBody>
      </p:sp>
      <p:grpSp>
        <p:nvGrpSpPr>
          <p:cNvPr id="4" name="Group 3">
            <a:extLst>
              <a:ext uri="{FF2B5EF4-FFF2-40B4-BE49-F238E27FC236}">
                <a16:creationId xmlns:a16="http://schemas.microsoft.com/office/drawing/2014/main" id="{FA1CC1C3-EE29-B2DF-B5E3-BAF92256FDF9}"/>
              </a:ext>
            </a:extLst>
          </p:cNvPr>
          <p:cNvGrpSpPr/>
          <p:nvPr userDrawn="1"/>
        </p:nvGrpSpPr>
        <p:grpSpPr>
          <a:xfrm>
            <a:off x="7001933" y="1608665"/>
            <a:ext cx="4023360" cy="3048000"/>
            <a:chOff x="5251450" y="1384299"/>
            <a:chExt cx="3017520" cy="2286000"/>
          </a:xfrm>
        </p:grpSpPr>
        <p:sp>
          <p:nvSpPr>
            <p:cNvPr id="5" name="Google Shape;350;p25">
              <a:extLst>
                <a:ext uri="{FF2B5EF4-FFF2-40B4-BE49-F238E27FC236}">
                  <a16:creationId xmlns:a16="http://schemas.microsoft.com/office/drawing/2014/main" id="{88DC3C5B-72F4-98A3-78C7-2DCC9BDA79A2}"/>
                </a:ext>
              </a:extLst>
            </p:cNvPr>
            <p:cNvSpPr/>
            <p:nvPr/>
          </p:nvSpPr>
          <p:spPr>
            <a:xfrm>
              <a:off x="5251450" y="1384299"/>
              <a:ext cx="3017520" cy="2286000"/>
            </a:xfrm>
            <a:prstGeom prst="roundRect">
              <a:avLst>
                <a:gd name="adj" fmla="val 16667"/>
              </a:avLst>
            </a:prstGeom>
            <a:solidFill>
              <a:schemeClr val="lt1"/>
            </a:solidFill>
            <a:ln w="25400" cap="flat" cmpd="sng">
              <a:solidFill>
                <a:srgbClr val="F3C43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Arial"/>
                <a:ea typeface="Arial"/>
                <a:cs typeface="Arial"/>
                <a:sym typeface="Arial"/>
              </a:endParaRPr>
            </a:p>
          </p:txBody>
        </p:sp>
        <p:pic>
          <p:nvPicPr>
            <p:cNvPr id="6" name="Google Shape;351;p25" descr="https://www.iorg.ca/wp-content/uploads/2016/08/icon1-1.png">
              <a:extLst>
                <a:ext uri="{FF2B5EF4-FFF2-40B4-BE49-F238E27FC236}">
                  <a16:creationId xmlns:a16="http://schemas.microsoft.com/office/drawing/2014/main" id="{CA3A3DD6-EDDD-EC64-17FA-145CC2269CF2}"/>
                </a:ext>
              </a:extLst>
            </p:cNvPr>
            <p:cNvPicPr preferRelativeResize="0"/>
            <p:nvPr/>
          </p:nvPicPr>
          <p:blipFill rotWithShape="1">
            <a:blip r:embed="rId5" cstate="print">
              <a:alphaModFix/>
              <a:extLst>
                <a:ext uri="{28A0092B-C50C-407E-A947-70E740481C1C}">
                  <a14:useLocalDpi xmlns:a14="http://schemas.microsoft.com/office/drawing/2010/main"/>
                </a:ext>
              </a:extLst>
            </a:blip>
            <a:srcRect l="15160" t="3114" r="1"/>
            <a:stretch/>
          </p:blipFill>
          <p:spPr>
            <a:xfrm>
              <a:off x="5464629" y="1565274"/>
              <a:ext cx="2605488" cy="1983583"/>
            </a:xfrm>
            <a:prstGeom prst="rect">
              <a:avLst/>
            </a:prstGeom>
            <a:noFill/>
            <a:ln>
              <a:noFill/>
            </a:ln>
          </p:spPr>
        </p:pic>
      </p:grpSp>
      <p:sp>
        <p:nvSpPr>
          <p:cNvPr id="7" name="Rectangle 6">
            <a:extLst>
              <a:ext uri="{FF2B5EF4-FFF2-40B4-BE49-F238E27FC236}">
                <a16:creationId xmlns:a16="http://schemas.microsoft.com/office/drawing/2014/main" id="{57D5DEE3-5263-37D0-8892-156975955F23}"/>
              </a:ext>
            </a:extLst>
          </p:cNvPr>
          <p:cNvSpPr/>
          <p:nvPr userDrawn="1"/>
        </p:nvSpPr>
        <p:spPr>
          <a:xfrm>
            <a:off x="653142" y="1656632"/>
            <a:ext cx="5771147" cy="294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5867"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Audience Q&amp;A</a:t>
            </a:r>
            <a:endParaRPr lang="en-US" sz="5867" b="1" dirty="0"/>
          </a:p>
        </p:txBody>
      </p:sp>
    </p:spTree>
    <p:extLst>
      <p:ext uri="{BB962C8B-B14F-4D97-AF65-F5344CB8AC3E}">
        <p14:creationId xmlns:p14="http://schemas.microsoft.com/office/powerpoint/2010/main" val="141531905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Midpresentation/Subsection Title Slide ">
    <p:spTree>
      <p:nvGrpSpPr>
        <p:cNvPr id="1" name=""/>
        <p:cNvGrpSpPr/>
        <p:nvPr/>
      </p:nvGrpSpPr>
      <p:grpSpPr>
        <a:xfrm>
          <a:off x="0" y="0"/>
          <a:ext cx="0" cy="0"/>
          <a:chOff x="0" y="0"/>
          <a:chExt cx="0" cy="0"/>
        </a:xfrm>
      </p:grpSpPr>
      <p:sp>
        <p:nvSpPr>
          <p:cNvPr id="6" name="Rectangle 5"/>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5" name="Rectangle 4"/>
          <p:cNvSpPr/>
          <p:nvPr userDrawn="1"/>
        </p:nvSpPr>
        <p:spPr>
          <a:xfrm>
            <a:off x="0" y="3584"/>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 name="Title 1"/>
          <p:cNvSpPr>
            <a:spLocks noGrp="1"/>
          </p:cNvSpPr>
          <p:nvPr>
            <p:ph type="title"/>
          </p:nvPr>
        </p:nvSpPr>
        <p:spPr>
          <a:xfrm>
            <a:off x="2387600" y="2362200"/>
            <a:ext cx="7416800" cy="566739"/>
          </a:xfrm>
          <a:prstGeom prst="rect">
            <a:avLst/>
          </a:prstGeom>
        </p:spPr>
        <p:txBody>
          <a:bodyPr anchor="b">
            <a:noAutofit/>
          </a:bodyPr>
          <a:lstStyle>
            <a:lvl1pPr algn="l">
              <a:defRPr sz="3200" b="1">
                <a:solidFill>
                  <a:schemeClr val="bg1"/>
                </a:solidFill>
              </a:defRPr>
            </a:lvl1pPr>
          </a:lstStyle>
          <a:p>
            <a:r>
              <a:rPr lang="en-US" dirty="0"/>
              <a:t>Click to edit Master title style</a:t>
            </a:r>
          </a:p>
        </p:txBody>
      </p:sp>
      <p:sp>
        <p:nvSpPr>
          <p:cNvPr id="4" name="Text Placeholder 3"/>
          <p:cNvSpPr>
            <a:spLocks noGrp="1"/>
          </p:cNvSpPr>
          <p:nvPr>
            <p:ph type="body" sz="half" idx="2"/>
          </p:nvPr>
        </p:nvSpPr>
        <p:spPr>
          <a:xfrm>
            <a:off x="2387600" y="3140870"/>
            <a:ext cx="7416800" cy="804863"/>
          </a:xfrm>
          <a:prstGeom prst="rect">
            <a:avLst/>
          </a:prstGeom>
        </p:spPr>
        <p:txBody>
          <a:bodyPr/>
          <a:lstStyle>
            <a:lvl1pPr marL="0" indent="0">
              <a:buNone/>
              <a:defRPr sz="1867">
                <a:solidFill>
                  <a:schemeClr val="bg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66438153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Housekeeping Slide">
    <p:spTree>
      <p:nvGrpSpPr>
        <p:cNvPr id="1" name=""/>
        <p:cNvGrpSpPr/>
        <p:nvPr/>
      </p:nvGrpSpPr>
      <p:grpSpPr>
        <a:xfrm>
          <a:off x="0" y="0"/>
          <a:ext cx="0" cy="0"/>
          <a:chOff x="0" y="0"/>
          <a:chExt cx="0" cy="0"/>
        </a:xfrm>
      </p:grpSpPr>
      <p:sp>
        <p:nvSpPr>
          <p:cNvPr id="5" name="Rectangle 4"/>
          <p:cNvSpPr/>
          <p:nvPr userDrawn="1"/>
        </p:nvSpPr>
        <p:spPr>
          <a:xfrm>
            <a:off x="0" y="-9113"/>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8" name="Text Placeholder 7"/>
          <p:cNvSpPr>
            <a:spLocks noGrp="1"/>
          </p:cNvSpPr>
          <p:nvPr>
            <p:ph type="body" sz="quarter" idx="10"/>
          </p:nvPr>
        </p:nvSpPr>
        <p:spPr>
          <a:xfrm>
            <a:off x="1625600" y="1371600"/>
            <a:ext cx="9245600" cy="2971800"/>
          </a:xfrm>
          <a:prstGeom prst="rect">
            <a:avLst/>
          </a:prstGeom>
        </p:spPr>
        <p:txBody>
          <a:bodyPr/>
          <a:lstStyle>
            <a:lvl1pPr>
              <a:defRPr b="1">
                <a:solidFill>
                  <a:schemeClr val="accent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Text</a:t>
            </a:r>
          </a:p>
        </p:txBody>
      </p:sp>
      <p:pic>
        <p:nvPicPr>
          <p:cNvPr id="7" name="Picture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981895" y="5847080"/>
            <a:ext cx="2228212" cy="720000"/>
          </a:xfrm>
          <a:prstGeom prst="rect">
            <a:avLst/>
          </a:prstGeom>
        </p:spPr>
      </p:pic>
    </p:spTree>
    <p:extLst>
      <p:ext uri="{BB962C8B-B14F-4D97-AF65-F5344CB8AC3E}">
        <p14:creationId xmlns:p14="http://schemas.microsoft.com/office/powerpoint/2010/main" val="59769669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92"/>
        <p:cNvGrpSpPr/>
        <p:nvPr/>
      </p:nvGrpSpPr>
      <p:grpSpPr>
        <a:xfrm>
          <a:off x="0" y="0"/>
          <a:ext cx="0" cy="0"/>
          <a:chOff x="0" y="0"/>
          <a:chExt cx="0" cy="0"/>
        </a:xfrm>
      </p:grpSpPr>
      <p:sp>
        <p:nvSpPr>
          <p:cNvPr id="93" name="Google Shape;93;p59"/>
          <p:cNvSpPr txBox="1">
            <a:spLocks noGrp="1"/>
          </p:cNvSpPr>
          <p:nvPr>
            <p:ph type="body" idx="1"/>
          </p:nvPr>
        </p:nvSpPr>
        <p:spPr>
          <a:xfrm>
            <a:off x="304800" y="1443037"/>
            <a:ext cx="11582400" cy="4830763"/>
          </a:xfrm>
          <a:prstGeom prst="rect">
            <a:avLst/>
          </a:prstGeom>
          <a:noFill/>
          <a:ln>
            <a:noFill/>
          </a:ln>
        </p:spPr>
        <p:txBody>
          <a:bodyPr spcFirstLastPara="1" wrap="square" lIns="91425" tIns="45700" rIns="91425" bIns="45700" anchor="t" anchorCtr="0">
            <a:norm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cxnSp>
        <p:nvCxnSpPr>
          <p:cNvPr id="94" name="Google Shape;94;p59"/>
          <p:cNvCxnSpPr/>
          <p:nvPr/>
        </p:nvCxnSpPr>
        <p:spPr>
          <a:xfrm>
            <a:off x="0" y="1035501"/>
            <a:ext cx="12192000" cy="0"/>
          </a:xfrm>
          <a:prstGeom prst="straightConnector1">
            <a:avLst/>
          </a:prstGeom>
          <a:noFill/>
          <a:ln w="25400" cap="flat" cmpd="sng">
            <a:solidFill>
              <a:srgbClr val="0C487E"/>
            </a:solidFill>
            <a:prstDash val="solid"/>
            <a:round/>
            <a:headEnd type="none" w="sm" len="sm"/>
            <a:tailEnd type="none" w="sm" len="sm"/>
          </a:ln>
          <a:effectLst>
            <a:outerShdw blurRad="40000" dist="20000" dir="5400000" rotWithShape="0">
              <a:srgbClr val="000000">
                <a:alpha val="37647"/>
              </a:srgbClr>
            </a:outerShdw>
          </a:effectLst>
        </p:spPr>
      </p:cxnSp>
      <p:sp>
        <p:nvSpPr>
          <p:cNvPr id="95" name="Google Shape;95;p59"/>
          <p:cNvSpPr txBox="1">
            <a:spLocks noGrp="1"/>
          </p:cNvSpPr>
          <p:nvPr>
            <p:ph type="ftr" idx="11"/>
          </p:nvPr>
        </p:nvSpPr>
        <p:spPr>
          <a:xfrm>
            <a:off x="243840" y="6356351"/>
            <a:ext cx="9997440" cy="365125"/>
          </a:xfrm>
          <a:prstGeom prst="rect">
            <a:avLst/>
          </a:prstGeom>
          <a:noFill/>
          <a:ln>
            <a:noFill/>
          </a:ln>
        </p:spPr>
        <p:txBody>
          <a:bodyPr spcFirstLastPara="1" wrap="square" lIns="45700" tIns="45700" rIns="91425"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defTabSz="1219170">
              <a:buClr>
                <a:srgbClr val="000000"/>
              </a:buClr>
              <a:defRPr/>
            </a:pPr>
            <a:endParaRPr lang="en-US" kern="0" dirty="0">
              <a:solidFill>
                <a:srgbClr val="000000"/>
              </a:solidFill>
              <a:latin typeface="Arial"/>
              <a:cs typeface="Arial"/>
              <a:sym typeface="Arial"/>
            </a:endParaRPr>
          </a:p>
        </p:txBody>
      </p:sp>
      <p:sp>
        <p:nvSpPr>
          <p:cNvPr id="96" name="Google Shape;96;p5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29623741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marL="688957" indent="-179384">
              <a:buFont typeface="Lucida Grande"/>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157550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6"/>
          <p:cNvSpPr txBox="1">
            <a:spLocks noGrp="1"/>
          </p:cNvSpPr>
          <p:nvPr>
            <p:ph type="title"/>
          </p:nvPr>
        </p:nvSpPr>
        <p:spPr>
          <a:xfrm>
            <a:off x="415600" y="593367"/>
            <a:ext cx="11360800" cy="677078"/>
          </a:xfrm>
          <a:prstGeom prst="rect">
            <a:avLst/>
          </a:prstGeom>
          <a:noFill/>
          <a:ln>
            <a:noFill/>
          </a:ln>
        </p:spPr>
        <p:txBody>
          <a:bodyPr spcFirstLastPara="1" wrap="square" lIns="91425" tIns="91425" rIns="91425" bIns="91425" anchor="t" anchorCtr="0">
            <a:sp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6"/>
          <p:cNvSpPr txBox="1">
            <a:spLocks noGrp="1"/>
          </p:cNvSpPr>
          <p:nvPr>
            <p:ph type="body" idx="1"/>
          </p:nvPr>
        </p:nvSpPr>
        <p:spPr>
          <a:xfrm>
            <a:off x="415600" y="1536633"/>
            <a:ext cx="11360800" cy="750945"/>
          </a:xfrm>
          <a:prstGeom prst="rect">
            <a:avLst/>
          </a:prstGeom>
          <a:noFill/>
          <a:ln>
            <a:noFill/>
          </a:ln>
        </p:spPr>
        <p:txBody>
          <a:bodyPr spcFirstLastPara="1" wrap="square" lIns="91425" tIns="91425" rIns="91425" bIns="91425" anchor="t" anchorCtr="0">
            <a:sp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16" name="Google Shape;16;p6"/>
          <p:cNvSpPr txBox="1">
            <a:spLocks noGrp="1"/>
          </p:cNvSpPr>
          <p:nvPr>
            <p:ph type="sldNum" idx="12"/>
          </p:nvPr>
        </p:nvSpPr>
        <p:spPr>
          <a:xfrm>
            <a:off x="11296611" y="6285145"/>
            <a:ext cx="731600" cy="389756"/>
          </a:xfrm>
          <a:prstGeom prst="rect">
            <a:avLst/>
          </a:prstGeom>
          <a:noFill/>
          <a:ln>
            <a:noFill/>
          </a:ln>
        </p:spPr>
        <p:txBody>
          <a:bodyPr spcFirstLastPara="1" wrap="square" lIns="91425" tIns="91425" rIns="91425" bIns="91425" anchor="ctr" anchorCtr="0">
            <a:sp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571345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949251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5"/>
          <p:cNvSpPr txBox="1">
            <a:spLocks noGrp="1"/>
          </p:cNvSpPr>
          <p:nvPr>
            <p:ph type="ctrTitle"/>
          </p:nvPr>
        </p:nvSpPr>
        <p:spPr>
          <a:xfrm>
            <a:off x="415611" y="2478036"/>
            <a:ext cx="11360800" cy="1251531"/>
          </a:xfrm>
          <a:prstGeom prst="rect">
            <a:avLst/>
          </a:prstGeom>
          <a:noFill/>
          <a:ln>
            <a:noFill/>
          </a:ln>
        </p:spPr>
        <p:txBody>
          <a:bodyPr spcFirstLastPara="1" wrap="square" lIns="91425" tIns="91425" rIns="91425" bIns="91425" anchor="b" anchorCtr="0">
            <a:sp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1" name="Google Shape;11;p5"/>
          <p:cNvSpPr txBox="1">
            <a:spLocks noGrp="1"/>
          </p:cNvSpPr>
          <p:nvPr>
            <p:ph type="subTitle" idx="1"/>
          </p:nvPr>
        </p:nvSpPr>
        <p:spPr>
          <a:xfrm>
            <a:off x="415600" y="3778833"/>
            <a:ext cx="11360800" cy="759088"/>
          </a:xfrm>
          <a:prstGeom prst="rect">
            <a:avLst/>
          </a:prstGeom>
          <a:noFill/>
          <a:ln>
            <a:noFill/>
          </a:ln>
        </p:spPr>
        <p:txBody>
          <a:bodyPr spcFirstLastPara="1" wrap="square" lIns="91425" tIns="91425" rIns="91425" bIns="91425" anchor="t" anchorCtr="0">
            <a:sp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5"/>
          <p:cNvSpPr txBox="1">
            <a:spLocks noGrp="1"/>
          </p:cNvSpPr>
          <p:nvPr>
            <p:ph type="sldNum" idx="12"/>
          </p:nvPr>
        </p:nvSpPr>
        <p:spPr>
          <a:xfrm>
            <a:off x="11296611" y="6285145"/>
            <a:ext cx="731600" cy="389756"/>
          </a:xfrm>
          <a:prstGeom prst="rect">
            <a:avLst/>
          </a:prstGeom>
          <a:noFill/>
          <a:ln>
            <a:noFill/>
          </a:ln>
        </p:spPr>
        <p:txBody>
          <a:bodyPr spcFirstLastPara="1" wrap="square" lIns="91425" tIns="91425" rIns="91425" bIns="91425" anchor="ctr" anchorCtr="0">
            <a:sp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49630379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77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solidFill>
                  <a:srgbClr val="000000"/>
                </a:solidFill>
              </a:rPr>
              <a:pPr/>
              <a:t>7/16/24</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Tree>
    <p:extLst>
      <p:ext uri="{BB962C8B-B14F-4D97-AF65-F5344CB8AC3E}">
        <p14:creationId xmlns:p14="http://schemas.microsoft.com/office/powerpoint/2010/main" val="70156748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solidFill>
                  <a:srgbClr val="000000"/>
                </a:solidFill>
              </a:rPr>
              <a:pPr/>
              <a:t>7/16/24</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Tree>
    <p:extLst>
      <p:ext uri="{BB962C8B-B14F-4D97-AF65-F5344CB8AC3E}">
        <p14:creationId xmlns:p14="http://schemas.microsoft.com/office/powerpoint/2010/main" val="402902339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solidFill>
                  <a:srgbClr val="000000"/>
                </a:solidFill>
              </a:rPr>
              <a:pPr/>
              <a:t>7/16/24</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Tree>
    <p:extLst>
      <p:ext uri="{BB962C8B-B14F-4D97-AF65-F5344CB8AC3E}">
        <p14:creationId xmlns:p14="http://schemas.microsoft.com/office/powerpoint/2010/main" val="296798043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Title, Subtitle &amp; Content">
    <p:spTree>
      <p:nvGrpSpPr>
        <p:cNvPr id="1" name=""/>
        <p:cNvGrpSpPr/>
        <p:nvPr/>
      </p:nvGrpSpPr>
      <p:grpSpPr>
        <a:xfrm>
          <a:off x="0" y="0"/>
          <a:ext cx="0" cy="0"/>
          <a:chOff x="0" y="0"/>
          <a:chExt cx="0" cy="0"/>
        </a:xfrm>
      </p:grpSpPr>
      <p:sp>
        <p:nvSpPr>
          <p:cNvPr id="5" name="Rectangle 4"/>
          <p:cNvSpPr/>
          <p:nvPr userDrawn="1"/>
        </p:nvSpPr>
        <p:spPr>
          <a:xfrm>
            <a:off x="11184546" y="44454"/>
            <a:ext cx="960967" cy="93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00" dirty="0">
              <a:solidFill>
                <a:prstClr val="white"/>
              </a:solidFill>
              <a:latin typeface="Calibri"/>
            </a:endParaRPr>
          </a:p>
        </p:txBody>
      </p:sp>
      <p:sp>
        <p:nvSpPr>
          <p:cNvPr id="6" name="Title 1"/>
          <p:cNvSpPr>
            <a:spLocks noGrp="1"/>
          </p:cNvSpPr>
          <p:nvPr>
            <p:ph type="title"/>
          </p:nvPr>
        </p:nvSpPr>
        <p:spPr>
          <a:xfrm>
            <a:off x="609605" y="152400"/>
            <a:ext cx="10483851" cy="457200"/>
          </a:xfrm>
        </p:spPr>
        <p:txBody>
          <a:bodyPr anchor="t">
            <a:noAutofit/>
          </a:bodyPr>
          <a:lstStyle>
            <a:lvl1pPr algn="l">
              <a:defRPr sz="2800">
                <a:latin typeface="Arial" pitchFamily="34" charset="0"/>
                <a:cs typeface="Arial" pitchFamily="34" charset="0"/>
              </a:defRPr>
            </a:lvl1pPr>
          </a:lstStyle>
          <a:p>
            <a:r>
              <a:rPr lang="en-US" altLang="ja-JP"/>
              <a:t>Click to edit Master title style</a:t>
            </a:r>
            <a:endParaRPr lang="en-US" dirty="0"/>
          </a:p>
        </p:txBody>
      </p:sp>
      <p:sp>
        <p:nvSpPr>
          <p:cNvPr id="7" name="Text Placeholder 7"/>
          <p:cNvSpPr>
            <a:spLocks noGrp="1"/>
          </p:cNvSpPr>
          <p:nvPr>
            <p:ph type="body" sz="quarter" idx="12"/>
          </p:nvPr>
        </p:nvSpPr>
        <p:spPr>
          <a:xfrm>
            <a:off x="609600" y="1524000"/>
            <a:ext cx="10871200" cy="4724400"/>
          </a:xfrm>
        </p:spPr>
        <p:txBody>
          <a:bodyPr/>
          <a:lstStyle>
            <a:lvl1pPr marL="0" indent="0">
              <a:buFontTx/>
              <a:buNone/>
              <a:defRPr sz="2800">
                <a:latin typeface="Arial" pitchFamily="34" charset="0"/>
                <a:cs typeface="Arial" pitchFamily="34" charset="0"/>
              </a:defRPr>
            </a:lvl1pPr>
            <a:lvl2pPr marL="688957" indent="-231769">
              <a:buClr>
                <a:srgbClr val="00B0F0"/>
              </a:buClr>
              <a:buFont typeface="Arial" pitchFamily="34" charset="0"/>
              <a:buChar char="•"/>
              <a:defRPr sz="2400">
                <a:latin typeface="Arial" pitchFamily="34" charset="0"/>
                <a:cs typeface="Arial" pitchFamily="34" charset="0"/>
              </a:defRPr>
            </a:lvl2pPr>
            <a:lvl3pPr marL="1027088" indent="-225420">
              <a:buClr>
                <a:srgbClr val="00B0F0"/>
              </a:buClr>
              <a:buFont typeface="Arial" pitchFamily="34" charset="0"/>
              <a:buChar char="•"/>
              <a:defRPr sz="2200">
                <a:latin typeface="Arial" pitchFamily="34" charset="0"/>
                <a:cs typeface="Arial" pitchFamily="34" charset="0"/>
              </a:defRPr>
            </a:lvl3pPr>
            <a:lvl4pPr marL="1377916" indent="-238119">
              <a:buClr>
                <a:srgbClr val="00B0F0"/>
              </a:buClr>
              <a:buFont typeface="Arial" pitchFamily="34" charset="0"/>
              <a:buChar char="•"/>
              <a:defRPr>
                <a:latin typeface="Arial" pitchFamily="34" charset="0"/>
                <a:cs typeface="Arial" pitchFamily="34" charset="0"/>
              </a:defRPr>
            </a:lvl4pPr>
            <a:lvl5pPr marL="2057349" indent="-228594">
              <a:buClr>
                <a:srgbClr val="00B0F0"/>
              </a:buClr>
              <a:buFont typeface="Arial" pitchFamily="34" charset="0"/>
              <a:buChar char="•"/>
              <a:defRPr/>
            </a:lvl5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p:txBody>
      </p:sp>
      <p:sp>
        <p:nvSpPr>
          <p:cNvPr id="8" name="Text Placeholder 9"/>
          <p:cNvSpPr>
            <a:spLocks noGrp="1"/>
          </p:cNvSpPr>
          <p:nvPr>
            <p:ph type="body" sz="quarter" idx="13"/>
          </p:nvPr>
        </p:nvSpPr>
        <p:spPr>
          <a:xfrm>
            <a:off x="608536" y="561536"/>
            <a:ext cx="10465093" cy="276664"/>
          </a:xfrm>
        </p:spPr>
        <p:txBody>
          <a:bodyPr>
            <a:noAutofit/>
          </a:bodyPr>
          <a:lstStyle>
            <a:lvl1pPr marL="0" indent="0">
              <a:buFontTx/>
              <a:buNone/>
              <a:defRPr sz="2000" baseline="0">
                <a:latin typeface="Arial" pitchFamily="34" charset="0"/>
                <a:cs typeface="Arial" pitchFamily="34" charset="0"/>
              </a:defRPr>
            </a:lvl1pPr>
          </a:lstStyle>
          <a:p>
            <a:pPr lvl="0"/>
            <a:r>
              <a:rPr lang="en-US" altLang="ja-JP"/>
              <a:t>Click to edit Master text styles</a:t>
            </a:r>
          </a:p>
        </p:txBody>
      </p:sp>
    </p:spTree>
    <p:extLst>
      <p:ext uri="{BB962C8B-B14F-4D97-AF65-F5344CB8AC3E}">
        <p14:creationId xmlns:p14="http://schemas.microsoft.com/office/powerpoint/2010/main" val="346017593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B4CF2D-D979-1437-A2EB-B60F4C4AD05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443030" y="5318282"/>
            <a:ext cx="2315472" cy="1234918"/>
          </a:xfrm>
          <a:prstGeom prst="rect">
            <a:avLst/>
          </a:prstGeom>
        </p:spPr>
      </p:pic>
      <p:sp>
        <p:nvSpPr>
          <p:cNvPr id="17" name="Rectangle 16">
            <a:extLst>
              <a:ext uri="{FF2B5EF4-FFF2-40B4-BE49-F238E27FC236}">
                <a16:creationId xmlns:a16="http://schemas.microsoft.com/office/drawing/2014/main" id="{F05D0D76-197A-28C6-4CE1-8BC6D49D6130}"/>
              </a:ext>
            </a:extLst>
          </p:cNvPr>
          <p:cNvSpPr/>
          <p:nvPr userDrawn="1"/>
        </p:nvSpPr>
        <p:spPr>
          <a:xfrm>
            <a:off x="1" y="-16330"/>
            <a:ext cx="12192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Rectangle 55">
            <a:extLst>
              <a:ext uri="{FF2B5EF4-FFF2-40B4-BE49-F238E27FC236}">
                <a16:creationId xmlns:a16="http://schemas.microsoft.com/office/drawing/2014/main" id="{3999D7C8-A96D-F833-4A82-8C6424D337FB}"/>
              </a:ext>
            </a:extLst>
          </p:cNvPr>
          <p:cNvSpPr>
            <a:spLocks noGrp="1" noChangeArrowheads="1"/>
          </p:cNvSpPr>
          <p:nvPr>
            <p:ph type="ctrTitle"/>
          </p:nvPr>
        </p:nvSpPr>
        <p:spPr bwMode="invGray">
          <a:xfrm>
            <a:off x="725677" y="409576"/>
            <a:ext cx="11032823" cy="2882265"/>
          </a:xfrm>
        </p:spPr>
        <p:txBody>
          <a:bodyPr/>
          <a:lstStyle>
            <a:lvl1pPr>
              <a:defRPr sz="3900">
                <a:solidFill>
                  <a:schemeClr val="bg2"/>
                </a:solidFill>
              </a:defRPr>
            </a:lvl1pPr>
          </a:lstStyle>
          <a:p>
            <a:r>
              <a:rPr lang="en-US"/>
              <a:t>Click to edit Master title style</a:t>
            </a:r>
          </a:p>
        </p:txBody>
      </p:sp>
      <p:cxnSp>
        <p:nvCxnSpPr>
          <p:cNvPr id="20" name="Straight Connector 19">
            <a:extLst>
              <a:ext uri="{FF2B5EF4-FFF2-40B4-BE49-F238E27FC236}">
                <a16:creationId xmlns:a16="http://schemas.microsoft.com/office/drawing/2014/main" id="{5CB8A8DD-7358-E137-C572-52BDA935DE7F}"/>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656504800"/>
      </p:ext>
    </p:extLst>
  </p:cSld>
  <p:clrMapOvr>
    <a:masterClrMapping/>
  </p:clrMapOvr>
  <p:extLst>
    <p:ext uri="{DCECCB84-F9BA-43D5-87BE-67443E8EF086}">
      <p15:sldGuideLst xmlns:p15="http://schemas.microsoft.com/office/powerpoint/2012/main"/>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917179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33F44B30-1879-6F13-273E-22B934A627E6}"/>
              </a:ext>
            </a:extLst>
          </p:cNvPr>
          <p:cNvGrpSpPr/>
          <p:nvPr userDrawn="1"/>
        </p:nvGrpSpPr>
        <p:grpSpPr>
          <a:xfrm>
            <a:off x="8869472" y="6298815"/>
            <a:ext cx="2877113" cy="394353"/>
            <a:chOff x="8869472" y="6298815"/>
            <a:chExt cx="2877113" cy="394353"/>
          </a:xfrm>
        </p:grpSpPr>
        <p:pic>
          <p:nvPicPr>
            <p:cNvPr id="8" name="Picture 7">
              <a:extLst>
                <a:ext uri="{FF2B5EF4-FFF2-40B4-BE49-F238E27FC236}">
                  <a16:creationId xmlns:a16="http://schemas.microsoft.com/office/drawing/2014/main" id="{F4A1C891-79C3-863E-FBA9-188D17ED03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9" name="Rectangle 8">
              <a:extLst>
                <a:ext uri="{FF2B5EF4-FFF2-40B4-BE49-F238E27FC236}">
                  <a16:creationId xmlns:a16="http://schemas.microsoft.com/office/drawing/2014/main" id="{2DB2AFA4-BBF7-61A0-D954-E2BAF8A27211}"/>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87089774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178BF92-DC92-6DC3-6E2D-E56641796C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42724708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28372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890213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93B8F865-6ADC-958B-BCBA-56A2A50D7AAE}"/>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05C4B9E-1FA3-952D-6393-30BFE5E183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6D3C7FEC-03C8-EE45-01CC-6BBE64B18F71}"/>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9167322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132573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E0C14CBC-B02C-E649-3090-78EEB821A66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81F49DEA-FA25-76E8-342E-9233B13A696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6F518083-D1F3-A58F-0D1E-5E853D43C08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8431972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8209809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D1286C5E-09F9-468C-28E0-433C61B53C29}"/>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679467CA-89F4-C188-2170-B4B94D784D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F4549132-9E6B-C041-DA66-E2829720F89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2563304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40273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B0E3B1-4A7C-7261-1C0D-368224CC2F2D}"/>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9783100C-E066-F74E-F8B7-8AD4160FFE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F5C49CD4-B8DF-4B97-E9D0-CA20225DE22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23275504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44B9F7-3245-A62E-5232-18B419E939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788766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Picture Placeholder 4"/>
          <p:cNvSpPr>
            <a:spLocks noGrp="1" noChangeAspect="1"/>
          </p:cNvSpPr>
          <p:nvPr>
            <p:ph type="pic" sz="quarter" idx="11" hasCustomPrompt="1"/>
          </p:nvPr>
        </p:nvSpPr>
        <p:spPr>
          <a:xfrm>
            <a:off x="0" y="0"/>
            <a:ext cx="12204192" cy="3779520"/>
          </a:xfrm>
          <a:solidFill>
            <a:schemeClr val="bg1">
              <a:lumMod val="75000"/>
            </a:schemeClr>
          </a:solidFill>
          <a:effectLst/>
        </p:spPr>
        <p:txBody>
          <a:bodyPr anchor="ctr" anchorCtr="1">
            <a:noAutofit/>
          </a:bodyPr>
          <a:lstStyle>
            <a:lvl1pPr>
              <a:defRPr sz="2400"/>
            </a:lvl1pPr>
          </a:lstStyle>
          <a:p>
            <a:r>
              <a:rPr lang="en-US" dirty="0"/>
              <a:t>Click to add picture</a:t>
            </a:r>
          </a:p>
        </p:txBody>
      </p:sp>
      <p:sp>
        <p:nvSpPr>
          <p:cNvPr id="11" name="Rectangle 10"/>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dirty="0"/>
          </a:p>
        </p:txBody>
      </p:sp>
      <p:sp>
        <p:nvSpPr>
          <p:cNvPr id="18" name="Rectangle 17"/>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cxnSp>
        <p:nvCxnSpPr>
          <p:cNvPr id="19" name="Straight Connector 18"/>
          <p:cNvCxnSpPr/>
          <p:nvPr userDrawn="1"/>
        </p:nvCxnSpPr>
        <p:spPr bwMode="gray">
          <a:xfrm>
            <a:off x="0" y="6492240"/>
            <a:ext cx="12192000" cy="0"/>
          </a:xfrm>
          <a:prstGeom prst="line">
            <a:avLst/>
          </a:prstGeom>
          <a:ln w="38100" cmpd="sng">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4023360" y="4937760"/>
            <a:ext cx="7620000" cy="548640"/>
          </a:xfrm>
          <a:effectLst/>
        </p:spPr>
        <p:txBody>
          <a:bodyPr lIns="0" tIns="0" rIns="0" bIns="0">
            <a:noAutofit/>
          </a:bodyPr>
          <a:lstStyle>
            <a:lvl1pPr marL="0" indent="0" algn="l">
              <a:lnSpc>
                <a:spcPct val="100000"/>
              </a:lnSpc>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endParaRPr lang="en-US" dirty="0"/>
          </a:p>
        </p:txBody>
      </p:sp>
      <p:sp>
        <p:nvSpPr>
          <p:cNvPr id="15" name="Text Placeholder 14"/>
          <p:cNvSpPr>
            <a:spLocks noGrp="1"/>
          </p:cNvSpPr>
          <p:nvPr>
            <p:ph type="body" sz="quarter" idx="10"/>
          </p:nvPr>
        </p:nvSpPr>
        <p:spPr>
          <a:xfrm>
            <a:off x="4023360" y="5547360"/>
            <a:ext cx="7620000" cy="853440"/>
          </a:xfrm>
          <a:effectLst/>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a:effectLst/>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endParaRPr lang="en-US" dirty="0"/>
          </a:p>
        </p:txBody>
      </p:sp>
      <p:pic>
        <p:nvPicPr>
          <p:cNvPr id="12"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6100" y="4072166"/>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79836221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3" y="975360"/>
            <a:ext cx="11094271" cy="853440"/>
          </a:xfrm>
        </p:spPr>
        <p:txBody>
          <a:bodyPr anchor="b" anchorCtr="0"/>
          <a:lstStyle>
            <a:lvl1pPr>
              <a:defRPr sz="2933"/>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solidFill>
                  <a:srgbClr val="63666A"/>
                </a:solidFill>
              </a:rPr>
              <a:t>CoC Called Meeting: COVID-19 Update</a:t>
            </a:r>
            <a:endParaRPr lang="en-US" dirty="0">
              <a:solidFill>
                <a:srgbClr val="63666A"/>
              </a:solidFill>
            </a:endParaRPr>
          </a:p>
        </p:txBody>
      </p:sp>
      <p:sp>
        <p:nvSpPr>
          <p:cNvPr id="4" name="Slide Number Placeholder 3"/>
          <p:cNvSpPr>
            <a:spLocks noGrp="1"/>
          </p:cNvSpPr>
          <p:nvPr>
            <p:ph type="sldNum" sz="quarter" idx="11"/>
          </p:nvPr>
        </p:nvSpPr>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6" name="Text Placeholder 5"/>
          <p:cNvSpPr>
            <a:spLocks noGrp="1"/>
          </p:cNvSpPr>
          <p:nvPr>
            <p:ph type="body" sz="quarter" idx="12"/>
          </p:nvPr>
        </p:nvSpPr>
        <p:spPr bwMode="gray">
          <a:xfrm>
            <a:off x="548639"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latin typeface="+mn-lt"/>
              </a:defRPr>
            </a:lvl2pPr>
          </a:lstStyle>
          <a:p>
            <a:pPr lvl="0"/>
            <a:r>
              <a:rPr lang="en-US"/>
              <a:t>Click to edit Master text styles</a:t>
            </a:r>
          </a:p>
          <a:p>
            <a:pPr lvl="1"/>
            <a:r>
              <a:rPr lang="en-US"/>
              <a:t>Second level</a:t>
            </a:r>
          </a:p>
        </p:txBody>
      </p:sp>
      <p:sp>
        <p:nvSpPr>
          <p:cNvPr id="9" name="Text Placeholder 8"/>
          <p:cNvSpPr>
            <a:spLocks noGrp="1"/>
          </p:cNvSpPr>
          <p:nvPr>
            <p:ph type="body" sz="quarter" idx="13"/>
          </p:nvPr>
        </p:nvSpPr>
        <p:spPr bwMode="gray">
          <a:xfrm>
            <a:off x="4367643"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latin typeface="+mn-lt"/>
              </a:defRPr>
            </a:lvl2pPr>
          </a:lstStyle>
          <a:p>
            <a:pPr lvl="0"/>
            <a:r>
              <a:rPr lang="en-US"/>
              <a:t>Click to edit Master text styles</a:t>
            </a:r>
          </a:p>
          <a:p>
            <a:pPr lvl="1"/>
            <a:r>
              <a:rPr lang="en-US"/>
              <a:t>Second level</a:t>
            </a:r>
          </a:p>
        </p:txBody>
      </p:sp>
      <p:sp>
        <p:nvSpPr>
          <p:cNvPr id="11" name="Text Placeholder 10"/>
          <p:cNvSpPr>
            <a:spLocks noGrp="1"/>
          </p:cNvSpPr>
          <p:nvPr>
            <p:ph type="body" sz="quarter" idx="14"/>
          </p:nvPr>
        </p:nvSpPr>
        <p:spPr bwMode="gray">
          <a:xfrm>
            <a:off x="8178433"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16722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57803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48641" y="1950720"/>
            <a:ext cx="11094720" cy="451104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11"/>
          <p:cNvSpPr>
            <a:spLocks noGrp="1"/>
          </p:cNvSpPr>
          <p:nvPr>
            <p:ph type="title"/>
          </p:nvPr>
        </p:nvSpPr>
        <p:spPr>
          <a:xfrm>
            <a:off x="548641" y="685799"/>
            <a:ext cx="11094720" cy="853440"/>
          </a:xfrm>
        </p:spPr>
        <p:txBody>
          <a:bodyPr/>
          <a:lstStyle/>
          <a:p>
            <a:r>
              <a:rPr lang="en-US"/>
              <a:t>Click to edit Master title style</a:t>
            </a:r>
            <a:endParaRPr lang="en-US" dirty="0"/>
          </a:p>
        </p:txBody>
      </p:sp>
      <p:sp>
        <p:nvSpPr>
          <p:cNvPr id="13" name="Slide Number Placeholder 12"/>
          <p:cNvSpPr>
            <a:spLocks noGrp="1"/>
          </p:cNvSpPr>
          <p:nvPr>
            <p:ph type="sldNum" sz="quarter" idx="11"/>
          </p:nvPr>
        </p:nvSpPr>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14" name="Footer Placeholder 13"/>
          <p:cNvSpPr>
            <a:spLocks noGrp="1"/>
          </p:cNvSpPr>
          <p:nvPr>
            <p:ph type="ftr" sz="quarter" idx="12"/>
          </p:nvPr>
        </p:nvSpPr>
        <p:spPr/>
        <p:txBody>
          <a:bodyPr/>
          <a:lstStyle/>
          <a:p>
            <a:r>
              <a:rPr lang="en-US">
                <a:solidFill>
                  <a:srgbClr val="63666A"/>
                </a:solidFill>
              </a:rPr>
              <a:t>CoC Called Meeting: COVID-19 Update</a:t>
            </a:r>
            <a:endParaRPr lang="en-US" dirty="0">
              <a:solidFill>
                <a:srgbClr val="63666A"/>
              </a:solidFill>
            </a:endParaRPr>
          </a:p>
        </p:txBody>
      </p:sp>
    </p:spTree>
    <p:extLst>
      <p:ext uri="{BB962C8B-B14F-4D97-AF65-F5344CB8AC3E}">
        <p14:creationId xmlns:p14="http://schemas.microsoft.com/office/powerpoint/2010/main" val="64586318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3" y="685800"/>
            <a:ext cx="11094271" cy="853440"/>
          </a:xfrm>
        </p:spPr>
        <p:txBody>
          <a:bodyPr/>
          <a:lstStyle/>
          <a:p>
            <a:r>
              <a:rPr lang="en-US"/>
              <a:t>Click to edit Master title style</a:t>
            </a:r>
            <a:endParaRPr lang="en-US" dirty="0"/>
          </a:p>
        </p:txBody>
      </p:sp>
      <p:sp>
        <p:nvSpPr>
          <p:cNvPr id="9" name="Slide Number Placeholder 8"/>
          <p:cNvSpPr>
            <a:spLocks noGrp="1"/>
          </p:cNvSpPr>
          <p:nvPr>
            <p:ph type="sldNum" sz="quarter" idx="10"/>
          </p:nvPr>
        </p:nvSpPr>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10" name="Footer Placeholder 9"/>
          <p:cNvSpPr>
            <a:spLocks noGrp="1"/>
          </p:cNvSpPr>
          <p:nvPr>
            <p:ph type="ftr" sz="quarter" idx="11"/>
          </p:nvPr>
        </p:nvSpPr>
        <p:spPr/>
        <p:txBody>
          <a:bodyPr/>
          <a:lstStyle/>
          <a:p>
            <a:r>
              <a:rPr lang="en-US">
                <a:solidFill>
                  <a:srgbClr val="63666A"/>
                </a:solidFill>
              </a:rPr>
              <a:t>CoC Called Meeting: COVID-19 Update</a:t>
            </a:r>
            <a:endParaRPr lang="en-US" dirty="0">
              <a:solidFill>
                <a:srgbClr val="63666A"/>
              </a:solidFill>
            </a:endParaRPr>
          </a:p>
        </p:txBody>
      </p:sp>
      <p:sp>
        <p:nvSpPr>
          <p:cNvPr id="6" name="Content Placeholder 5"/>
          <p:cNvSpPr>
            <a:spLocks noGrp="1"/>
          </p:cNvSpPr>
          <p:nvPr>
            <p:ph sz="quarter" idx="12"/>
          </p:nvPr>
        </p:nvSpPr>
        <p:spPr>
          <a:xfrm>
            <a:off x="548639" y="1950720"/>
            <a:ext cx="5242560" cy="4511040"/>
          </a:xfrm>
        </p:spPr>
        <p:txBody>
          <a:bodyPr rIns="137160">
            <a:noAutofit/>
          </a:bodyPr>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351" y="1950720"/>
            <a:ext cx="5242560" cy="4511040"/>
          </a:xfrm>
        </p:spPr>
        <p:txBody>
          <a:bodyPr rIns="137160">
            <a:noAutofit/>
          </a:bodyPr>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0404060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0"/>
          </p:nvPr>
        </p:nvSpPr>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7" name="Footer Placeholder 6"/>
          <p:cNvSpPr>
            <a:spLocks noGrp="1"/>
          </p:cNvSpPr>
          <p:nvPr>
            <p:ph type="ftr" sz="quarter" idx="11"/>
          </p:nvPr>
        </p:nvSpPr>
        <p:spPr/>
        <p:txBody>
          <a:bodyPr/>
          <a:lstStyle/>
          <a:p>
            <a:r>
              <a:rPr lang="en-US">
                <a:solidFill>
                  <a:srgbClr val="63666A"/>
                </a:solidFill>
              </a:rPr>
              <a:t>CoC Called Meeting: COVID-19 Update</a:t>
            </a:r>
            <a:endParaRPr lang="en-US" dirty="0">
              <a:solidFill>
                <a:srgbClr val="63666A"/>
              </a:solidFill>
            </a:endParaRPr>
          </a:p>
        </p:txBody>
      </p:sp>
    </p:spTree>
    <p:extLst>
      <p:ext uri="{BB962C8B-B14F-4D97-AF65-F5344CB8AC3E}">
        <p14:creationId xmlns:p14="http://schemas.microsoft.com/office/powerpoint/2010/main" val="181112343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6" name="Footer Placeholder 5"/>
          <p:cNvSpPr>
            <a:spLocks noGrp="1"/>
          </p:cNvSpPr>
          <p:nvPr>
            <p:ph type="ftr" sz="quarter" idx="11"/>
          </p:nvPr>
        </p:nvSpPr>
        <p:spPr/>
        <p:txBody>
          <a:bodyPr/>
          <a:lstStyle/>
          <a:p>
            <a:r>
              <a:rPr lang="en-US">
                <a:solidFill>
                  <a:srgbClr val="63666A"/>
                </a:solidFill>
              </a:rPr>
              <a:t>CoC Called Meeting: COVID-19 Update</a:t>
            </a:r>
            <a:endParaRPr lang="en-US" dirty="0">
              <a:solidFill>
                <a:srgbClr val="63666A"/>
              </a:solidFill>
            </a:endParaRPr>
          </a:p>
        </p:txBody>
      </p:sp>
    </p:spTree>
    <p:extLst>
      <p:ext uri="{BB962C8B-B14F-4D97-AF65-F5344CB8AC3E}">
        <p14:creationId xmlns:p14="http://schemas.microsoft.com/office/powerpoint/2010/main" val="376406821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bwMode="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89301" cy="1097280"/>
          </a:xfrm>
        </p:spPr>
        <p:txBody>
          <a:bodyPr anchor="t"/>
          <a:lstStyle>
            <a:lvl1pPr algn="l">
              <a:defRPr sz="3467" b="1" cap="none">
                <a:solidFill>
                  <a:schemeClr val="bg1"/>
                </a:solidFill>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248254" y="291274"/>
            <a:ext cx="395111" cy="215444"/>
          </a:xfrm>
        </p:spPr>
        <p:txBody>
          <a:bodyPr/>
          <a:lstStyle>
            <a:lvl1pPr>
              <a:defRPr>
                <a:solidFill>
                  <a:schemeClr val="bg1"/>
                </a:solidFill>
              </a:defRPr>
            </a:lvl1pPr>
          </a:lstStyle>
          <a:p>
            <a:fld id="{CC041753-90EA-4E44-9BB8-633978F3CCC4}" type="slidenum">
              <a:rPr lang="en-US" smtClean="0">
                <a:solidFill>
                  <a:srgbClr val="FFFFFF"/>
                </a:solidFill>
              </a:rPr>
              <a:pPr/>
              <a:t>‹#›</a:t>
            </a:fld>
            <a:endParaRPr lang="en-US" dirty="0">
              <a:solidFill>
                <a:srgbClr val="FFFFFF"/>
              </a:solidFill>
            </a:endParaRPr>
          </a:p>
        </p:txBody>
      </p:sp>
      <p:sp>
        <p:nvSpPr>
          <p:cNvPr id="12" name="Footer Placeholder 11"/>
          <p:cNvSpPr>
            <a:spLocks noGrp="1"/>
          </p:cNvSpPr>
          <p:nvPr>
            <p:ph type="ftr" sz="quarter" idx="11"/>
          </p:nvPr>
        </p:nvSpPr>
        <p:spPr bwMode="gray">
          <a:xfrm>
            <a:off x="1889760" y="291274"/>
            <a:ext cx="8534400" cy="215444"/>
          </a:xfrm>
        </p:spPr>
        <p:txBody>
          <a:bodyPr/>
          <a:lstStyle>
            <a:lvl1pPr>
              <a:defRPr>
                <a:solidFill>
                  <a:schemeClr val="bg1"/>
                </a:solidFill>
              </a:defRPr>
            </a:lvl1pPr>
          </a:lstStyle>
          <a:p>
            <a:r>
              <a:rPr lang="en-US">
                <a:solidFill>
                  <a:srgbClr val="FFFFFF"/>
                </a:solidFill>
              </a:rPr>
              <a:t>CoC Called Meeting: COVID-19 Update</a:t>
            </a:r>
            <a:endParaRPr lang="en-US" dirty="0">
              <a:solidFill>
                <a:srgbClr val="FFFFFF"/>
              </a:solidFill>
            </a:endParaRPr>
          </a:p>
        </p:txBody>
      </p:sp>
      <p:sp>
        <p:nvSpPr>
          <p:cNvPr id="15" name="Text Placeholder 14"/>
          <p:cNvSpPr>
            <a:spLocks noGrp="1"/>
          </p:cNvSpPr>
          <p:nvPr>
            <p:ph type="body" sz="quarter" idx="12"/>
          </p:nvPr>
        </p:nvSpPr>
        <p:spPr bwMode="gray">
          <a:xfrm>
            <a:off x="548639" y="3048000"/>
            <a:ext cx="6096000" cy="1645920"/>
          </a:xfrm>
        </p:spPr>
        <p:txBody>
          <a:bodyPr>
            <a:noAutofit/>
          </a:bodyPr>
          <a:lstStyle>
            <a:lvl1pPr>
              <a:lnSpc>
                <a:spcPct val="100000"/>
              </a:lnSpc>
              <a:spcBef>
                <a:spcPts val="1600"/>
              </a:spcBef>
              <a:spcAft>
                <a:spcPts val="600"/>
              </a:spcAft>
              <a:defRPr sz="2667" b="1">
                <a:solidFill>
                  <a:schemeClr val="bg1"/>
                </a:solidFill>
                <a:latin typeface="+mj-lt"/>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styles</a:t>
            </a:r>
          </a:p>
          <a:p>
            <a:pPr lvl="1"/>
            <a:r>
              <a:rPr lang="en-US"/>
              <a:t>Second level</a:t>
            </a:r>
          </a:p>
        </p:txBody>
      </p:sp>
      <p:sp>
        <p:nvSpPr>
          <p:cNvPr id="14" name="TextBox 13"/>
          <p:cNvSpPr txBox="1"/>
          <p:nvPr userDrawn="1"/>
        </p:nvSpPr>
        <p:spPr bwMode="gray">
          <a:xfrm>
            <a:off x="553147" y="291274"/>
            <a:ext cx="1097280" cy="215444"/>
          </a:xfrm>
          <a:prstGeom prst="rect">
            <a:avLst/>
          </a:prstGeom>
          <a:noFill/>
        </p:spPr>
        <p:txBody>
          <a:bodyPr wrap="square" lIns="0" tIns="0" rIns="0" bIns="0" rtlCol="0" anchor="ctr" anchorCtr="0">
            <a:spAutoFit/>
          </a:bodyPr>
          <a:lstStyle/>
          <a:p>
            <a:pPr>
              <a:tabLst>
                <a:tab pos="684179" algn="l"/>
              </a:tabLst>
            </a:pPr>
            <a:r>
              <a:rPr lang="en-US" sz="1400" dirty="0">
                <a:solidFill>
                  <a:srgbClr val="FFFFFF"/>
                </a:solidFill>
                <a:latin typeface="+mj-lt"/>
                <a:cs typeface="Arial" pitchFamily="34" charset="0"/>
              </a:rPr>
              <a:t>MD Anderson </a:t>
            </a:r>
          </a:p>
        </p:txBody>
      </p:sp>
      <p:cxnSp>
        <p:nvCxnSpPr>
          <p:cNvPr id="9" name="Straight Connector 8"/>
          <p:cNvCxnSpPr/>
          <p:nvPr userDrawn="1"/>
        </p:nvCxnSpPr>
        <p:spPr bwMode="gray">
          <a:xfrm>
            <a:off x="1755225" y="289265"/>
            <a:ext cx="0" cy="2194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a:off x="3" y="396984"/>
            <a:ext cx="361244" cy="0"/>
          </a:xfrm>
          <a:prstGeom prst="line">
            <a:avLst/>
          </a:prstGeom>
          <a:ln w="4445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969463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userDrawn="1">
  <p:cSld name="Bold Statement">
    <p:bg bwMode="gray">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bwMode="gray">
          <a:xfrm>
            <a:off x="548644" y="1618676"/>
            <a:ext cx="11090137" cy="3535680"/>
          </a:xfrm>
        </p:spPr>
        <p:txBody>
          <a:bodyPr>
            <a:noAutofit/>
          </a:bodyPr>
          <a:lstStyle>
            <a:lvl1pPr>
              <a:lnSpc>
                <a:spcPct val="120000"/>
              </a:lnSpc>
              <a:spcBef>
                <a:spcPts val="1600"/>
              </a:spcBef>
              <a:defRPr sz="3467" b="1">
                <a:solidFill>
                  <a:schemeClr val="bg1"/>
                </a:solidFill>
                <a:latin typeface="+mj-lt"/>
                <a:cs typeface="Arial"/>
              </a:defRPr>
            </a:lvl1pPr>
            <a:lvl2pPr>
              <a:spcBef>
                <a:spcPts val="800"/>
              </a:spcBef>
              <a:defRPr sz="2400">
                <a:solidFill>
                  <a:srgbClr val="FFFFFF"/>
                </a:solidFill>
              </a:defRPr>
            </a:lvl2pPr>
          </a:lstStyle>
          <a:p>
            <a:pPr lvl="0"/>
            <a:r>
              <a:rPr lang="en-US"/>
              <a:t>Click to edit Master text styles</a:t>
            </a:r>
          </a:p>
          <a:p>
            <a:pPr lvl="1"/>
            <a:r>
              <a:rPr lang="en-US"/>
              <a:t>Second level</a:t>
            </a:r>
          </a:p>
        </p:txBody>
      </p:sp>
      <p:sp>
        <p:nvSpPr>
          <p:cNvPr id="13" name="Slide Number Placeholder 12"/>
          <p:cNvSpPr>
            <a:spLocks noGrp="1"/>
          </p:cNvSpPr>
          <p:nvPr>
            <p:ph type="sldNum" sz="quarter" idx="10"/>
          </p:nvPr>
        </p:nvSpPr>
        <p:spPr bwMode="gray">
          <a:xfrm>
            <a:off x="11248254" y="291274"/>
            <a:ext cx="395111" cy="215444"/>
          </a:xfrm>
        </p:spPr>
        <p:txBody>
          <a:bodyPr/>
          <a:lstStyle>
            <a:lvl1pPr>
              <a:defRPr>
                <a:solidFill>
                  <a:schemeClr val="bg1"/>
                </a:solidFill>
              </a:defRPr>
            </a:lvl1pPr>
          </a:lstStyle>
          <a:p>
            <a:fld id="{CC041753-90EA-4E44-9BB8-633978F3CCC4}" type="slidenum">
              <a:rPr lang="en-US" smtClean="0">
                <a:solidFill>
                  <a:srgbClr val="FFFFFF"/>
                </a:solidFill>
              </a:rPr>
              <a:pPr/>
              <a:t>‹#›</a:t>
            </a:fld>
            <a:endParaRPr lang="en-US" dirty="0">
              <a:solidFill>
                <a:srgbClr val="FFFFFF"/>
              </a:solidFill>
            </a:endParaRPr>
          </a:p>
        </p:txBody>
      </p:sp>
      <p:sp>
        <p:nvSpPr>
          <p:cNvPr id="14" name="Footer Placeholder 13"/>
          <p:cNvSpPr>
            <a:spLocks noGrp="1"/>
          </p:cNvSpPr>
          <p:nvPr>
            <p:ph type="ftr" sz="quarter" idx="11"/>
          </p:nvPr>
        </p:nvSpPr>
        <p:spPr bwMode="gray">
          <a:xfrm>
            <a:off x="1889760" y="291274"/>
            <a:ext cx="8534400" cy="215444"/>
          </a:xfrm>
        </p:spPr>
        <p:txBody>
          <a:bodyPr/>
          <a:lstStyle>
            <a:lvl1pPr>
              <a:defRPr>
                <a:solidFill>
                  <a:schemeClr val="bg1"/>
                </a:solidFill>
              </a:defRPr>
            </a:lvl1pPr>
          </a:lstStyle>
          <a:p>
            <a:r>
              <a:rPr lang="en-US">
                <a:solidFill>
                  <a:srgbClr val="FFFFFF"/>
                </a:solidFill>
              </a:rPr>
              <a:t>CoC Called Meeting: COVID-19 Update</a:t>
            </a:r>
            <a:endParaRPr lang="en-US" dirty="0">
              <a:solidFill>
                <a:srgbClr val="FFFFFF"/>
              </a:solidFill>
            </a:endParaRPr>
          </a:p>
        </p:txBody>
      </p:sp>
      <p:sp>
        <p:nvSpPr>
          <p:cNvPr id="12" name="TextBox 11"/>
          <p:cNvSpPr txBox="1"/>
          <p:nvPr userDrawn="1"/>
        </p:nvSpPr>
        <p:spPr bwMode="gray">
          <a:xfrm>
            <a:off x="553147" y="291274"/>
            <a:ext cx="1097280" cy="215444"/>
          </a:xfrm>
          <a:prstGeom prst="rect">
            <a:avLst/>
          </a:prstGeom>
          <a:noFill/>
        </p:spPr>
        <p:txBody>
          <a:bodyPr wrap="square" lIns="0" tIns="0" rIns="0" bIns="0" rtlCol="0" anchor="ctr" anchorCtr="0">
            <a:spAutoFit/>
          </a:bodyPr>
          <a:lstStyle/>
          <a:p>
            <a:pPr>
              <a:tabLst>
                <a:tab pos="684179" algn="l"/>
              </a:tabLst>
            </a:pPr>
            <a:r>
              <a:rPr lang="en-US" sz="1400" dirty="0">
                <a:solidFill>
                  <a:srgbClr val="FFFFFF"/>
                </a:solidFill>
                <a:latin typeface="+mj-lt"/>
                <a:cs typeface="Arial" pitchFamily="34" charset="0"/>
              </a:rPr>
              <a:t>MD Anderson </a:t>
            </a:r>
          </a:p>
        </p:txBody>
      </p:sp>
      <p:cxnSp>
        <p:nvCxnSpPr>
          <p:cNvPr id="8" name="Straight Connector 7"/>
          <p:cNvCxnSpPr/>
          <p:nvPr userDrawn="1"/>
        </p:nvCxnSpPr>
        <p:spPr bwMode="gray">
          <a:xfrm>
            <a:off x="1755225" y="289265"/>
            <a:ext cx="0" cy="2194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gray">
          <a:xfrm>
            <a:off x="3" y="396984"/>
            <a:ext cx="361244" cy="0"/>
          </a:xfrm>
          <a:prstGeom prst="line">
            <a:avLst/>
          </a:prstGeom>
          <a:ln w="4445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03475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userDrawn="1">
  <p:cSld name="Title Slide Alt">
    <p:bg bwMode="auto">
      <p:bgPr>
        <a:solidFill>
          <a:schemeClr val="accent2"/>
        </a:solidFill>
        <a:effectLst/>
      </p:bgPr>
    </p:bg>
    <p:spTree>
      <p:nvGrpSpPr>
        <p:cNvPr id="1" name=""/>
        <p:cNvGrpSpPr/>
        <p:nvPr/>
      </p:nvGrpSpPr>
      <p:grpSpPr>
        <a:xfrm>
          <a:off x="0" y="0"/>
          <a:ext cx="0" cy="0"/>
          <a:chOff x="0" y="0"/>
          <a:chExt cx="0" cy="0"/>
        </a:xfrm>
      </p:grpSpPr>
      <p:sp>
        <p:nvSpPr>
          <p:cNvPr id="11" name="Rectangle 10"/>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dirty="0"/>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lnSpc>
                <a:spcPct val="100000"/>
              </a:lnSpc>
              <a:spcBef>
                <a:spcPts val="600"/>
              </a:spcBef>
              <a:spcAft>
                <a:spcPts val="0"/>
              </a:spcAft>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endParaRPr lang="en-US" dirty="0"/>
          </a:p>
        </p:txBody>
      </p: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rgbClr val="413C38"/>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endParaRPr lang="en-US" dirty="0"/>
          </a:p>
        </p:txBody>
      </p:sp>
      <p:sp>
        <p:nvSpPr>
          <p:cNvPr id="10" name="Rectangle 9"/>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cxnSp>
        <p:nvCxnSpPr>
          <p:cNvPr id="14" name="Straight Connector 13"/>
          <p:cNvCxnSpPr/>
          <p:nvPr userDrawn="1"/>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6100" y="4072166"/>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9354257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Welcome">
    <p:spTree>
      <p:nvGrpSpPr>
        <p:cNvPr id="1" name=""/>
        <p:cNvGrpSpPr/>
        <p:nvPr/>
      </p:nvGrpSpPr>
      <p:grpSpPr>
        <a:xfrm>
          <a:off x="0" y="0"/>
          <a:ext cx="0" cy="0"/>
          <a:chOff x="0" y="0"/>
          <a:chExt cx="0" cy="0"/>
        </a:xfrm>
      </p:grpSpPr>
      <p:sp>
        <p:nvSpPr>
          <p:cNvPr id="9" name="Rectangle 8"/>
          <p:cNvSpPr/>
          <p:nvPr userDrawn="1"/>
        </p:nvSpPr>
        <p:spPr>
          <a:xfrm>
            <a:off x="6" y="0"/>
            <a:ext cx="338665"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14" name="Title 13"/>
          <p:cNvSpPr>
            <a:spLocks noGrp="1"/>
          </p:cNvSpPr>
          <p:nvPr>
            <p:ph type="title"/>
          </p:nvPr>
        </p:nvSpPr>
        <p:spPr>
          <a:xfrm>
            <a:off x="820226" y="364096"/>
            <a:ext cx="10823140" cy="681560"/>
          </a:xfrm>
        </p:spPr>
        <p:txBody>
          <a:bodyPr anchor="ctr"/>
          <a:lstStyle>
            <a:lvl1pPr>
              <a:defRPr sz="3400"/>
            </a:lvl1pPr>
          </a:lstStyle>
          <a:p>
            <a:r>
              <a:rPr lang="en-US" dirty="0"/>
              <a:t>Click to edit Master title style</a:t>
            </a:r>
          </a:p>
        </p:txBody>
      </p:sp>
      <p:sp>
        <p:nvSpPr>
          <p:cNvPr id="16" name="Content Placeholder 15"/>
          <p:cNvSpPr>
            <a:spLocks noGrp="1"/>
          </p:cNvSpPr>
          <p:nvPr>
            <p:ph sz="quarter" idx="10"/>
          </p:nvPr>
        </p:nvSpPr>
        <p:spPr>
          <a:xfrm>
            <a:off x="821268" y="1322874"/>
            <a:ext cx="10822517" cy="51054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1"/>
          </p:nvPr>
        </p:nvSpPr>
        <p:spPr/>
        <p:txBody>
          <a:bodyPr/>
          <a:lstStyle/>
          <a:p>
            <a:fld id="{57B4FDDE-D3DB-4F83-AC46-969F13F4E529}" type="slidenum">
              <a:rPr lang="en-US" smtClean="0"/>
              <a:pPr/>
              <a:t>‹#›</a:t>
            </a:fld>
            <a:endParaRPr lang="en-US" dirty="0"/>
          </a:p>
        </p:txBody>
      </p:sp>
    </p:spTree>
    <p:extLst>
      <p:ext uri="{BB962C8B-B14F-4D97-AF65-F5344CB8AC3E}">
        <p14:creationId xmlns:p14="http://schemas.microsoft.com/office/powerpoint/2010/main" val="397838975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userDrawn="1">
  <p:cSld name="Cover Logo (Light)">
    <p:spTree>
      <p:nvGrpSpPr>
        <p:cNvPr id="1" name=""/>
        <p:cNvGrpSpPr/>
        <p:nvPr/>
      </p:nvGrpSpPr>
      <p:grpSpPr>
        <a:xfrm>
          <a:off x="0" y="0"/>
          <a:ext cx="0" cy="0"/>
          <a:chOff x="0" y="0"/>
          <a:chExt cx="0" cy="0"/>
        </a:xfrm>
      </p:grpSpPr>
      <p:grpSp>
        <p:nvGrpSpPr>
          <p:cNvPr id="9" name="Graphique 7">
            <a:extLst>
              <a:ext uri="{FF2B5EF4-FFF2-40B4-BE49-F238E27FC236}">
                <a16:creationId xmlns:a16="http://schemas.microsoft.com/office/drawing/2014/main" id="{5569CE8B-04AF-468F-B800-7ECF09FD6C99}"/>
              </a:ext>
            </a:extLst>
          </p:cNvPr>
          <p:cNvGrpSpPr>
            <a:grpSpLocks noChangeAspect="1"/>
          </p:cNvGrpSpPr>
          <p:nvPr userDrawn="1"/>
        </p:nvGrpSpPr>
        <p:grpSpPr>
          <a:xfrm>
            <a:off x="4315443" y="2970600"/>
            <a:ext cx="3561116" cy="916800"/>
            <a:chOff x="4767702" y="-472136"/>
            <a:chExt cx="745525" cy="191931"/>
          </a:xfrm>
          <a:solidFill>
            <a:srgbClr val="FFFFFF"/>
          </a:solidFill>
        </p:grpSpPr>
        <p:sp>
          <p:nvSpPr>
            <p:cNvPr id="10" name="Forme libre : forme 9">
              <a:extLst>
                <a:ext uri="{FF2B5EF4-FFF2-40B4-BE49-F238E27FC236}">
                  <a16:creationId xmlns:a16="http://schemas.microsoft.com/office/drawing/2014/main" id="{A862ADC4-857D-4471-A871-BD1A38FB23C1}"/>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a:p>
          </p:txBody>
        </p:sp>
        <p:sp>
          <p:nvSpPr>
            <p:cNvPr id="11" name="Forme libre : forme 10">
              <a:extLst>
                <a:ext uri="{FF2B5EF4-FFF2-40B4-BE49-F238E27FC236}">
                  <a16:creationId xmlns:a16="http://schemas.microsoft.com/office/drawing/2014/main" id="{3473CDDD-9034-4972-B890-4C267C13F06F}"/>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a:solidFill>
                  <a:schemeClr val="accent2"/>
                </a:solidFill>
              </a:endParaRPr>
            </a:p>
          </p:txBody>
        </p:sp>
        <p:sp>
          <p:nvSpPr>
            <p:cNvPr id="12" name="Forme libre : forme 11">
              <a:extLst>
                <a:ext uri="{FF2B5EF4-FFF2-40B4-BE49-F238E27FC236}">
                  <a16:creationId xmlns:a16="http://schemas.microsoft.com/office/drawing/2014/main" id="{FA4CC508-0E53-4122-BCBD-4E37F1B71C30}"/>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a:p>
          </p:txBody>
        </p:sp>
      </p:grpSp>
      <p:sp>
        <p:nvSpPr>
          <p:cNvPr id="2" name="TextBox 1">
            <a:extLst>
              <a:ext uri="{FF2B5EF4-FFF2-40B4-BE49-F238E27FC236}">
                <a16:creationId xmlns:a16="http://schemas.microsoft.com/office/drawing/2014/main" id="{C85BBFFF-0D58-B71D-7C9E-97808651AFDC}"/>
              </a:ext>
            </a:extLst>
          </p:cNvPr>
          <p:cNvSpPr txBox="1"/>
          <p:nvPr userDrawn="1"/>
        </p:nvSpPr>
        <p:spPr>
          <a:xfrm>
            <a:off x="1215637" y="6611779"/>
            <a:ext cx="9914467" cy="215444"/>
          </a:xfrm>
          <a:prstGeom prst="rect">
            <a:avLst/>
          </a:prstGeom>
          <a:noFill/>
        </p:spPr>
        <p:txBody>
          <a:bodyPr wrap="square" rtlCol="0">
            <a:spAutoFit/>
          </a:bodyPr>
          <a:lstStyle/>
          <a:p>
            <a:r>
              <a:rPr lang="en-IN" sz="800"/>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126682286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preserve="1" userDrawn="1">
  <p:cSld name="Cover Logo (Dark)">
    <p:bg>
      <p:bgPr>
        <a:solidFill>
          <a:schemeClr val="accent1"/>
        </a:solidFill>
        <a:effectLst/>
      </p:bgPr>
    </p:bg>
    <p:spTree>
      <p:nvGrpSpPr>
        <p:cNvPr id="1" name=""/>
        <p:cNvGrpSpPr/>
        <p:nvPr/>
      </p:nvGrpSpPr>
      <p:grpSpPr>
        <a:xfrm>
          <a:off x="0" y="0"/>
          <a:ext cx="0" cy="0"/>
          <a:chOff x="0" y="0"/>
          <a:chExt cx="0" cy="0"/>
        </a:xfrm>
      </p:grpSpPr>
      <p:grpSp>
        <p:nvGrpSpPr>
          <p:cNvPr id="7" name="Graphique 7">
            <a:extLst>
              <a:ext uri="{FF2B5EF4-FFF2-40B4-BE49-F238E27FC236}">
                <a16:creationId xmlns:a16="http://schemas.microsoft.com/office/drawing/2014/main" id="{AAE34BD0-96F3-484E-823D-846BCF7077CC}"/>
              </a:ext>
            </a:extLst>
          </p:cNvPr>
          <p:cNvGrpSpPr>
            <a:grpSpLocks noChangeAspect="1"/>
          </p:cNvGrpSpPr>
          <p:nvPr userDrawn="1"/>
        </p:nvGrpSpPr>
        <p:grpSpPr>
          <a:xfrm>
            <a:off x="4315443" y="2970600"/>
            <a:ext cx="3561116" cy="916800"/>
            <a:chOff x="4767702" y="-472136"/>
            <a:chExt cx="745525" cy="191931"/>
          </a:xfrm>
          <a:solidFill>
            <a:schemeClr val="bg1"/>
          </a:solidFill>
        </p:grpSpPr>
        <p:sp>
          <p:nvSpPr>
            <p:cNvPr id="8" name="Forme libre : forme 7">
              <a:extLst>
                <a:ext uri="{FF2B5EF4-FFF2-40B4-BE49-F238E27FC236}">
                  <a16:creationId xmlns:a16="http://schemas.microsoft.com/office/drawing/2014/main" id="{B5ACEFF7-2172-4E31-95A5-2822B762DCC8}"/>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sz="2400"/>
            </a:p>
          </p:txBody>
        </p:sp>
        <p:sp>
          <p:nvSpPr>
            <p:cNvPr id="9" name="Forme libre : forme 8">
              <a:extLst>
                <a:ext uri="{FF2B5EF4-FFF2-40B4-BE49-F238E27FC236}">
                  <a16:creationId xmlns:a16="http://schemas.microsoft.com/office/drawing/2014/main" id="{156C511D-58A1-442A-9FDB-13B83505C8E1}"/>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sz="2400">
                <a:solidFill>
                  <a:schemeClr val="accent2"/>
                </a:solidFill>
              </a:endParaRPr>
            </a:p>
          </p:txBody>
        </p:sp>
        <p:sp>
          <p:nvSpPr>
            <p:cNvPr id="10" name="Forme libre : forme 9">
              <a:extLst>
                <a:ext uri="{FF2B5EF4-FFF2-40B4-BE49-F238E27FC236}">
                  <a16:creationId xmlns:a16="http://schemas.microsoft.com/office/drawing/2014/main" id="{33BB5D3E-7EA3-4217-8524-E90CF2B6AC62}"/>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sz="2400"/>
            </a:p>
          </p:txBody>
        </p:sp>
      </p:grpSp>
      <p:sp>
        <p:nvSpPr>
          <p:cNvPr id="2" name="TextBox 1">
            <a:extLst>
              <a:ext uri="{FF2B5EF4-FFF2-40B4-BE49-F238E27FC236}">
                <a16:creationId xmlns:a16="http://schemas.microsoft.com/office/drawing/2014/main" id="{CE07D769-B842-D139-7ED1-A5FCEB8FB220}"/>
              </a:ext>
            </a:extLst>
          </p:cNvPr>
          <p:cNvSpPr txBox="1"/>
          <p:nvPr userDrawn="1"/>
        </p:nvSpPr>
        <p:spPr>
          <a:xfrm>
            <a:off x="1215637" y="6611779"/>
            <a:ext cx="9914467" cy="215444"/>
          </a:xfrm>
          <a:prstGeom prst="rect">
            <a:avLst/>
          </a:prstGeom>
          <a:noFill/>
        </p:spPr>
        <p:txBody>
          <a:bodyPr wrap="square" rtlCol="0">
            <a:spAutoFit/>
          </a:bodyPr>
          <a:lstStyle/>
          <a:p>
            <a:r>
              <a:rPr lang="en-IN" sz="800">
                <a:solidFill>
                  <a:schemeClr val="bg1"/>
                </a:solidFill>
              </a:rPr>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23226557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967608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userDrawn="1">
  <p:cSld name="Cover Title (Light)">
    <p:spTree>
      <p:nvGrpSpPr>
        <p:cNvPr id="1" name=""/>
        <p:cNvGrpSpPr/>
        <p:nvPr/>
      </p:nvGrpSpPr>
      <p:grpSpPr>
        <a:xfrm>
          <a:off x="0" y="0"/>
          <a:ext cx="0" cy="0"/>
          <a:chOff x="0" y="0"/>
          <a:chExt cx="0" cy="0"/>
        </a:xfrm>
      </p:grpSpPr>
      <p:sp>
        <p:nvSpPr>
          <p:cNvPr id="19" name="Espace réservé du graphique SmartArt 18">
            <a:extLst>
              <a:ext uri="{FF2B5EF4-FFF2-40B4-BE49-F238E27FC236}">
                <a16:creationId xmlns:a16="http://schemas.microsoft.com/office/drawing/2014/main" id="{B25D5AC7-4546-4A74-B36B-BA1B41C598C1}"/>
              </a:ext>
            </a:extLst>
          </p:cNvPr>
          <p:cNvSpPr>
            <a:spLocks noGrp="1" noChangeAspect="1"/>
          </p:cNvSpPr>
          <p:nvPr>
            <p:ph type="dgm" sz="quarter" idx="13"/>
          </p:nvPr>
        </p:nvSpPr>
        <p:spPr>
          <a:xfrm>
            <a:off x="6019131" y="4999905"/>
            <a:ext cx="153740" cy="15264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en-US" noProof="0"/>
              <a:t>Click icon to add SmartArt graphic</a:t>
            </a:r>
          </a:p>
        </p:txBody>
      </p:sp>
      <p:sp>
        <p:nvSpPr>
          <p:cNvPr id="20" name="Espace réservé du graphique SmartArt 19">
            <a:extLst>
              <a:ext uri="{FF2B5EF4-FFF2-40B4-BE49-F238E27FC236}">
                <a16:creationId xmlns:a16="http://schemas.microsoft.com/office/drawing/2014/main" id="{FE783EC5-36F3-4916-B0D5-15355CAD8B2D}"/>
              </a:ext>
            </a:extLst>
          </p:cNvPr>
          <p:cNvSpPr>
            <a:spLocks noGrp="1" noChangeAspect="1"/>
          </p:cNvSpPr>
          <p:nvPr>
            <p:ph type="dgm" sz="quarter" idx="14"/>
          </p:nvPr>
        </p:nvSpPr>
        <p:spPr>
          <a:xfrm>
            <a:off x="6019131" y="1548016"/>
            <a:ext cx="153740" cy="15264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en-US" noProof="0"/>
              <a:t>Click icon to add SmartArt graphic</a:t>
            </a:r>
          </a:p>
        </p:txBody>
      </p:sp>
      <p:grpSp>
        <p:nvGrpSpPr>
          <p:cNvPr id="9" name="Graphique 7">
            <a:extLst>
              <a:ext uri="{FF2B5EF4-FFF2-40B4-BE49-F238E27FC236}">
                <a16:creationId xmlns:a16="http://schemas.microsoft.com/office/drawing/2014/main" id="{27488BCF-9F91-440E-B9B4-3B8628FE5A11}"/>
              </a:ext>
            </a:extLst>
          </p:cNvPr>
          <p:cNvGrpSpPr>
            <a:grpSpLocks noChangeAspect="1"/>
          </p:cNvGrpSpPr>
          <p:nvPr userDrawn="1"/>
        </p:nvGrpSpPr>
        <p:grpSpPr>
          <a:xfrm>
            <a:off x="5528661" y="444457"/>
            <a:ext cx="1134681" cy="292121"/>
            <a:chOff x="4767702" y="-472136"/>
            <a:chExt cx="745525" cy="191931"/>
          </a:xfrm>
          <a:solidFill>
            <a:srgbClr val="FFFFFF"/>
          </a:solidFill>
        </p:grpSpPr>
        <p:sp>
          <p:nvSpPr>
            <p:cNvPr id="10" name="Forme libre : forme 9">
              <a:extLst>
                <a:ext uri="{FF2B5EF4-FFF2-40B4-BE49-F238E27FC236}">
                  <a16:creationId xmlns:a16="http://schemas.microsoft.com/office/drawing/2014/main" id="{EB91D5A6-4846-4A0D-AEA5-4C76E28CB395}"/>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sz="2400" noProof="0"/>
            </a:p>
          </p:txBody>
        </p:sp>
        <p:sp>
          <p:nvSpPr>
            <p:cNvPr id="11" name="Forme libre : forme 10">
              <a:extLst>
                <a:ext uri="{FF2B5EF4-FFF2-40B4-BE49-F238E27FC236}">
                  <a16:creationId xmlns:a16="http://schemas.microsoft.com/office/drawing/2014/main" id="{503CE94E-53F9-481B-BF77-A348529571D3}"/>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en-US" sz="2400" noProof="0">
                <a:solidFill>
                  <a:schemeClr val="accent2"/>
                </a:solidFill>
              </a:endParaRPr>
            </a:p>
          </p:txBody>
        </p:sp>
        <p:sp>
          <p:nvSpPr>
            <p:cNvPr id="12" name="Forme libre : forme 11">
              <a:extLst>
                <a:ext uri="{FF2B5EF4-FFF2-40B4-BE49-F238E27FC236}">
                  <a16:creationId xmlns:a16="http://schemas.microsoft.com/office/drawing/2014/main" id="{7ADD6FFB-F84E-4F7B-930C-208E58062DD7}"/>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en-US" sz="2400" noProof="0"/>
            </a:p>
          </p:txBody>
        </p:sp>
      </p:grpSp>
      <p:sp>
        <p:nvSpPr>
          <p:cNvPr id="6" name="Espace réservé de la date 5">
            <a:extLst>
              <a:ext uri="{FF2B5EF4-FFF2-40B4-BE49-F238E27FC236}">
                <a16:creationId xmlns:a16="http://schemas.microsoft.com/office/drawing/2014/main" id="{055EFF8E-40A6-42AA-8E6F-31C4F50AAD2A}"/>
              </a:ext>
            </a:extLst>
          </p:cNvPr>
          <p:cNvSpPr>
            <a:spLocks noGrp="1"/>
          </p:cNvSpPr>
          <p:nvPr>
            <p:ph type="dt" sz="half" idx="15"/>
          </p:nvPr>
        </p:nvSpPr>
        <p:spPr>
          <a:xfrm>
            <a:off x="4724400" y="6106773"/>
            <a:ext cx="2743200" cy="366183"/>
          </a:xfrm>
        </p:spPr>
        <p:txBody>
          <a:bodyPr/>
          <a:lstStyle/>
          <a:p>
            <a:endParaRPr lang="en-US" noProof="0"/>
          </a:p>
        </p:txBody>
      </p:sp>
      <p:sp>
        <p:nvSpPr>
          <p:cNvPr id="14" name="Espace réservé du texte 5">
            <a:extLst>
              <a:ext uri="{FF2B5EF4-FFF2-40B4-BE49-F238E27FC236}">
                <a16:creationId xmlns:a16="http://schemas.microsoft.com/office/drawing/2014/main" id="{01F2B667-7264-4505-9F19-2E4AB44996E2}"/>
              </a:ext>
            </a:extLst>
          </p:cNvPr>
          <p:cNvSpPr>
            <a:spLocks noGrp="1"/>
          </p:cNvSpPr>
          <p:nvPr>
            <p:ph type="body" sz="quarter" idx="21"/>
          </p:nvPr>
        </p:nvSpPr>
        <p:spPr>
          <a:xfrm>
            <a:off x="1480778" y="1926301"/>
            <a:ext cx="9230445" cy="1658148"/>
          </a:xfrm>
        </p:spPr>
        <p:txBody>
          <a:bodyPr anchor="b">
            <a:noAutofit/>
          </a:bodyPr>
          <a:lstStyle>
            <a:lvl1pPr algn="ctr">
              <a:lnSpc>
                <a:spcPct val="96000"/>
              </a:lnSpc>
              <a:spcAft>
                <a:spcPts val="1333"/>
              </a:spcAft>
              <a:defRPr lang="fr-FR" sz="24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16" name="Espace réservé du texte 5">
            <a:extLst>
              <a:ext uri="{FF2B5EF4-FFF2-40B4-BE49-F238E27FC236}">
                <a16:creationId xmlns:a16="http://schemas.microsoft.com/office/drawing/2014/main" id="{57CD9AAA-CCAE-44AF-A224-A38A0B786F65}"/>
              </a:ext>
            </a:extLst>
          </p:cNvPr>
          <p:cNvSpPr>
            <a:spLocks noGrp="1"/>
          </p:cNvSpPr>
          <p:nvPr>
            <p:ph type="body" sz="quarter" idx="22"/>
          </p:nvPr>
        </p:nvSpPr>
        <p:spPr>
          <a:xfrm>
            <a:off x="1480778" y="3758157"/>
            <a:ext cx="9230445" cy="537959"/>
          </a:xfrm>
        </p:spPr>
        <p:txBody>
          <a:bodyPr anchor="ctr">
            <a:noAutofit/>
          </a:bodyPr>
          <a:lstStyle>
            <a:lvl1pPr algn="ctr">
              <a:lnSpc>
                <a:spcPct val="96000"/>
              </a:lnSpc>
              <a:spcAft>
                <a:spcPts val="1333"/>
              </a:spcAft>
              <a:defRPr lang="en-US" sz="1467"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56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17" name="Espace réservé du texte 5">
            <a:extLst>
              <a:ext uri="{FF2B5EF4-FFF2-40B4-BE49-F238E27FC236}">
                <a16:creationId xmlns:a16="http://schemas.microsoft.com/office/drawing/2014/main" id="{F176A07A-C4FF-49D0-80C5-1B4F36FB3A32}"/>
              </a:ext>
            </a:extLst>
          </p:cNvPr>
          <p:cNvSpPr>
            <a:spLocks noGrp="1"/>
          </p:cNvSpPr>
          <p:nvPr>
            <p:ph type="body" sz="quarter" idx="23"/>
          </p:nvPr>
        </p:nvSpPr>
        <p:spPr>
          <a:xfrm>
            <a:off x="1480778" y="4513248"/>
            <a:ext cx="9230445" cy="308387"/>
          </a:xfrm>
        </p:spPr>
        <p:txBody>
          <a:bodyPr anchor="t">
            <a:noAutofit/>
          </a:bodyPr>
          <a:lstStyle>
            <a:lvl1pPr algn="ctr">
              <a:lnSpc>
                <a:spcPct val="96000"/>
              </a:lnSpc>
              <a:spcAft>
                <a:spcPts val="1333"/>
              </a:spcAft>
              <a:defRPr lang="en-US" sz="1067" b="0" i="0" kern="1200" dirty="0">
                <a:solidFill>
                  <a:schemeClr val="tx1"/>
                </a:solidFill>
                <a:latin typeface="+mj-lt"/>
                <a:ea typeface="Verdana" panose="020B0604030504040204" pitchFamily="34" charset="0"/>
                <a:cs typeface="Verdana" panose="020B0604030504040204" pitchFamily="34" charset="0"/>
              </a:defRPr>
            </a:lvl1pPr>
            <a:lvl2pPr algn="l">
              <a:lnSpc>
                <a:spcPct val="100000"/>
              </a:lnSpc>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Tree>
    <p:extLst>
      <p:ext uri="{BB962C8B-B14F-4D97-AF65-F5344CB8AC3E}">
        <p14:creationId xmlns:p14="http://schemas.microsoft.com/office/powerpoint/2010/main" val="388546864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userDrawn="1">
  <p:cSld name="Cover Title (Dark)">
    <p:bg>
      <p:bgPr>
        <a:solidFill>
          <a:schemeClr val="accent1"/>
        </a:solidFill>
        <a:effectLst/>
      </p:bgPr>
    </p:bg>
    <p:spTree>
      <p:nvGrpSpPr>
        <p:cNvPr id="1" name=""/>
        <p:cNvGrpSpPr/>
        <p:nvPr/>
      </p:nvGrpSpPr>
      <p:grpSpPr>
        <a:xfrm>
          <a:off x="0" y="0"/>
          <a:ext cx="0" cy="0"/>
          <a:chOff x="0" y="0"/>
          <a:chExt cx="0" cy="0"/>
        </a:xfrm>
      </p:grpSpPr>
      <p:grpSp>
        <p:nvGrpSpPr>
          <p:cNvPr id="9" name="Graphique 7">
            <a:extLst>
              <a:ext uri="{FF2B5EF4-FFF2-40B4-BE49-F238E27FC236}">
                <a16:creationId xmlns:a16="http://schemas.microsoft.com/office/drawing/2014/main" id="{27488BCF-9F91-440E-B9B4-3B8628FE5A11}"/>
              </a:ext>
            </a:extLst>
          </p:cNvPr>
          <p:cNvGrpSpPr>
            <a:grpSpLocks noChangeAspect="1"/>
          </p:cNvGrpSpPr>
          <p:nvPr userDrawn="1"/>
        </p:nvGrpSpPr>
        <p:grpSpPr>
          <a:xfrm>
            <a:off x="5528661" y="444457"/>
            <a:ext cx="1134681" cy="292121"/>
            <a:chOff x="4767702" y="-472136"/>
            <a:chExt cx="745525" cy="191931"/>
          </a:xfrm>
          <a:solidFill>
            <a:schemeClr val="bg1"/>
          </a:solidFill>
        </p:grpSpPr>
        <p:sp>
          <p:nvSpPr>
            <p:cNvPr id="10" name="Forme libre : forme 9">
              <a:extLst>
                <a:ext uri="{FF2B5EF4-FFF2-40B4-BE49-F238E27FC236}">
                  <a16:creationId xmlns:a16="http://schemas.microsoft.com/office/drawing/2014/main" id="{EB91D5A6-4846-4A0D-AEA5-4C76E28CB395}"/>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en-US" sz="2400" noProof="0"/>
            </a:p>
          </p:txBody>
        </p:sp>
        <p:sp>
          <p:nvSpPr>
            <p:cNvPr id="11" name="Forme libre : forme 10">
              <a:extLst>
                <a:ext uri="{FF2B5EF4-FFF2-40B4-BE49-F238E27FC236}">
                  <a16:creationId xmlns:a16="http://schemas.microsoft.com/office/drawing/2014/main" id="{503CE94E-53F9-481B-BF77-A348529571D3}"/>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en-US" sz="2400" noProof="0">
                <a:solidFill>
                  <a:schemeClr val="accent2"/>
                </a:solidFill>
              </a:endParaRPr>
            </a:p>
          </p:txBody>
        </p:sp>
        <p:sp>
          <p:nvSpPr>
            <p:cNvPr id="12" name="Forme libre : forme 11">
              <a:extLst>
                <a:ext uri="{FF2B5EF4-FFF2-40B4-BE49-F238E27FC236}">
                  <a16:creationId xmlns:a16="http://schemas.microsoft.com/office/drawing/2014/main" id="{7ADD6FFB-F84E-4F7B-930C-208E58062DD7}"/>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en-US" sz="2400" noProof="0"/>
            </a:p>
          </p:txBody>
        </p:sp>
      </p:grpSp>
      <p:sp>
        <p:nvSpPr>
          <p:cNvPr id="6" name="Espace réservé de la date 5">
            <a:extLst>
              <a:ext uri="{FF2B5EF4-FFF2-40B4-BE49-F238E27FC236}">
                <a16:creationId xmlns:a16="http://schemas.microsoft.com/office/drawing/2014/main" id="{055EFF8E-40A6-42AA-8E6F-31C4F50AAD2A}"/>
              </a:ext>
            </a:extLst>
          </p:cNvPr>
          <p:cNvSpPr>
            <a:spLocks noGrp="1"/>
          </p:cNvSpPr>
          <p:nvPr>
            <p:ph type="dt" sz="half" idx="15"/>
          </p:nvPr>
        </p:nvSpPr>
        <p:spPr/>
        <p:txBody>
          <a:bodyPr/>
          <a:lstStyle>
            <a:lvl1pPr>
              <a:defRPr>
                <a:solidFill>
                  <a:schemeClr val="bg2"/>
                </a:solidFill>
              </a:defRPr>
            </a:lvl1pPr>
          </a:lstStyle>
          <a:p>
            <a:endParaRPr lang="en-US"/>
          </a:p>
        </p:txBody>
      </p:sp>
      <p:sp>
        <p:nvSpPr>
          <p:cNvPr id="17" name="Espace réservé du graphique SmartArt 18">
            <a:extLst>
              <a:ext uri="{FF2B5EF4-FFF2-40B4-BE49-F238E27FC236}">
                <a16:creationId xmlns:a16="http://schemas.microsoft.com/office/drawing/2014/main" id="{50E609C3-EA6F-468A-8B7C-CD27949FB33C}"/>
              </a:ext>
            </a:extLst>
          </p:cNvPr>
          <p:cNvSpPr>
            <a:spLocks noGrp="1" noChangeAspect="1"/>
          </p:cNvSpPr>
          <p:nvPr>
            <p:ph type="dgm" sz="quarter" idx="13"/>
          </p:nvPr>
        </p:nvSpPr>
        <p:spPr>
          <a:xfrm>
            <a:off x="6019130" y="4999905"/>
            <a:ext cx="153740" cy="15264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US" noProof="0"/>
              <a:t>Click icon to add SmartArt graphic</a:t>
            </a:r>
          </a:p>
        </p:txBody>
      </p:sp>
      <p:sp>
        <p:nvSpPr>
          <p:cNvPr id="18" name="Espace réservé du graphique SmartArt 19">
            <a:extLst>
              <a:ext uri="{FF2B5EF4-FFF2-40B4-BE49-F238E27FC236}">
                <a16:creationId xmlns:a16="http://schemas.microsoft.com/office/drawing/2014/main" id="{F155B637-1E1E-462B-9FBB-56FD4231172C}"/>
              </a:ext>
            </a:extLst>
          </p:cNvPr>
          <p:cNvSpPr>
            <a:spLocks noGrp="1" noChangeAspect="1"/>
          </p:cNvSpPr>
          <p:nvPr>
            <p:ph type="dgm" sz="quarter" idx="14"/>
          </p:nvPr>
        </p:nvSpPr>
        <p:spPr>
          <a:xfrm>
            <a:off x="6019130" y="1548016"/>
            <a:ext cx="153740" cy="15264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US" noProof="0"/>
              <a:t>Click icon to add SmartArt graphic</a:t>
            </a:r>
          </a:p>
        </p:txBody>
      </p:sp>
      <p:sp>
        <p:nvSpPr>
          <p:cNvPr id="16" name="Espace réservé du texte 5">
            <a:extLst>
              <a:ext uri="{FF2B5EF4-FFF2-40B4-BE49-F238E27FC236}">
                <a16:creationId xmlns:a16="http://schemas.microsoft.com/office/drawing/2014/main" id="{287A90CB-3485-4D3D-9E87-2D7382BBBC10}"/>
              </a:ext>
            </a:extLst>
          </p:cNvPr>
          <p:cNvSpPr>
            <a:spLocks noGrp="1"/>
          </p:cNvSpPr>
          <p:nvPr>
            <p:ph type="body" sz="quarter" idx="21"/>
          </p:nvPr>
        </p:nvSpPr>
        <p:spPr>
          <a:xfrm>
            <a:off x="1480778" y="1926301"/>
            <a:ext cx="9230445" cy="1658148"/>
          </a:xfrm>
        </p:spPr>
        <p:txBody>
          <a:bodyPr anchor="b">
            <a:noAutofit/>
          </a:bodyPr>
          <a:lstStyle>
            <a:lvl1pPr algn="ctr">
              <a:lnSpc>
                <a:spcPct val="96000"/>
              </a:lnSpc>
              <a:spcAft>
                <a:spcPts val="1333"/>
              </a:spcAft>
              <a:defRPr lang="fr-FR" sz="3200" b="0" i="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19" name="Espace réservé du texte 5">
            <a:extLst>
              <a:ext uri="{FF2B5EF4-FFF2-40B4-BE49-F238E27FC236}">
                <a16:creationId xmlns:a16="http://schemas.microsoft.com/office/drawing/2014/main" id="{54CCF570-9115-4289-839C-7FACBC619C13}"/>
              </a:ext>
            </a:extLst>
          </p:cNvPr>
          <p:cNvSpPr>
            <a:spLocks noGrp="1"/>
          </p:cNvSpPr>
          <p:nvPr>
            <p:ph type="body" sz="quarter" idx="22"/>
          </p:nvPr>
        </p:nvSpPr>
        <p:spPr>
          <a:xfrm>
            <a:off x="1480778" y="3758157"/>
            <a:ext cx="9230445" cy="537959"/>
          </a:xfrm>
        </p:spPr>
        <p:txBody>
          <a:bodyPr anchor="ctr">
            <a:noAutofit/>
          </a:bodyPr>
          <a:lstStyle>
            <a:lvl1pPr algn="ctr">
              <a:lnSpc>
                <a:spcPct val="96000"/>
              </a:lnSpc>
              <a:spcAft>
                <a:spcPts val="1333"/>
              </a:spcAft>
              <a:defRPr lang="en-US" sz="2667" b="0" i="1" kern="1200" dirty="0">
                <a:solidFill>
                  <a:schemeClr val="bg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5600" b="0" i="1">
                <a:solidFill>
                  <a:schemeClr val="bg1"/>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0" name="Espace réservé du texte 5">
            <a:extLst>
              <a:ext uri="{FF2B5EF4-FFF2-40B4-BE49-F238E27FC236}">
                <a16:creationId xmlns:a16="http://schemas.microsoft.com/office/drawing/2014/main" id="{889FD9C7-FB39-4714-81F8-6EA37E5B621B}"/>
              </a:ext>
            </a:extLst>
          </p:cNvPr>
          <p:cNvSpPr>
            <a:spLocks noGrp="1"/>
          </p:cNvSpPr>
          <p:nvPr>
            <p:ph type="body" sz="quarter" idx="23"/>
          </p:nvPr>
        </p:nvSpPr>
        <p:spPr>
          <a:xfrm>
            <a:off x="1480778" y="4513248"/>
            <a:ext cx="9230445" cy="308387"/>
          </a:xfrm>
        </p:spPr>
        <p:txBody>
          <a:bodyPr anchor="t">
            <a:noAutofit/>
          </a:bodyPr>
          <a:lstStyle>
            <a:lvl1pPr algn="ctr">
              <a:lnSpc>
                <a:spcPct val="96000"/>
              </a:lnSpc>
              <a:spcAft>
                <a:spcPts val="1333"/>
              </a:spcAft>
              <a:defRPr lang="en-US" sz="1867" b="0" i="0" kern="1200" dirty="0">
                <a:solidFill>
                  <a:schemeClr val="bg2"/>
                </a:solidFill>
                <a:latin typeface="+mj-lt"/>
                <a:ea typeface="Verdana" panose="020B0604030504040204" pitchFamily="34" charset="0"/>
                <a:cs typeface="Verdana" panose="020B0604030504040204" pitchFamily="34" charset="0"/>
              </a:defRPr>
            </a:lvl1pPr>
            <a:lvl2pPr algn="l">
              <a:lnSpc>
                <a:spcPct val="100000"/>
              </a:lnSpc>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 name="TextBox 1">
            <a:extLst>
              <a:ext uri="{FF2B5EF4-FFF2-40B4-BE49-F238E27FC236}">
                <a16:creationId xmlns:a16="http://schemas.microsoft.com/office/drawing/2014/main" id="{B65250FB-2639-C725-04FB-444919BF29EF}"/>
              </a:ext>
            </a:extLst>
          </p:cNvPr>
          <p:cNvSpPr txBox="1"/>
          <p:nvPr userDrawn="1"/>
        </p:nvSpPr>
        <p:spPr>
          <a:xfrm>
            <a:off x="1215637" y="6611779"/>
            <a:ext cx="9914467" cy="215444"/>
          </a:xfrm>
          <a:prstGeom prst="rect">
            <a:avLst/>
          </a:prstGeom>
          <a:noFill/>
        </p:spPr>
        <p:txBody>
          <a:bodyPr wrap="square" rtlCol="0">
            <a:spAutoFit/>
          </a:bodyPr>
          <a:lstStyle/>
          <a:p>
            <a:r>
              <a:rPr lang="en-IN" sz="800">
                <a:solidFill>
                  <a:schemeClr val="bg1"/>
                </a:solidFill>
              </a:rPr>
              <a:t>Confidential. For internal use only. The information contained in this training is for internal, educational purposes only. Do not copy or distribute outside of Sanofi or use in promotion</a:t>
            </a:r>
          </a:p>
        </p:txBody>
      </p:sp>
      <p:pic>
        <p:nvPicPr>
          <p:cNvPr id="4" name="Picture 3">
            <a:extLst>
              <a:ext uri="{FF2B5EF4-FFF2-40B4-BE49-F238E27FC236}">
                <a16:creationId xmlns:a16="http://schemas.microsoft.com/office/drawing/2014/main" id="{2C4DB2BC-1DB0-F0C7-0E8F-52A791CCC852}"/>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t="-37022" b="-37022"/>
          <a:stretch/>
        </p:blipFill>
        <p:spPr>
          <a:xfrm>
            <a:off x="5101157" y="783533"/>
            <a:ext cx="1989600" cy="419256"/>
          </a:xfrm>
          <a:prstGeom prst="rect">
            <a:avLst/>
          </a:prstGeom>
          <a:solidFill>
            <a:schemeClr val="accent1"/>
          </a:solidFill>
        </p:spPr>
      </p:pic>
    </p:spTree>
    <p:extLst>
      <p:ext uri="{BB962C8B-B14F-4D97-AF65-F5344CB8AC3E}">
        <p14:creationId xmlns:p14="http://schemas.microsoft.com/office/powerpoint/2010/main" val="80074047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preserve="1" userDrawn="1">
  <p:cSld name="Cover Title with Image (Light)">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061F378-E818-498E-989A-601A8E73F31E}"/>
              </a:ext>
            </a:extLst>
          </p:cNvPr>
          <p:cNvSpPr>
            <a:spLocks noGrp="1"/>
          </p:cNvSpPr>
          <p:nvPr>
            <p:ph type="dt" sz="half" idx="20"/>
          </p:nvPr>
        </p:nvSpPr>
        <p:spPr>
          <a:xfrm>
            <a:off x="7886700" y="6046106"/>
            <a:ext cx="2743200" cy="366183"/>
          </a:xfrm>
        </p:spPr>
        <p:txBody>
          <a:bodyPr/>
          <a:lstStyle/>
          <a:p>
            <a:endParaRPr lang="en-US" noProof="0"/>
          </a:p>
        </p:txBody>
      </p:sp>
      <p:grpSp>
        <p:nvGrpSpPr>
          <p:cNvPr id="13" name="Graphique 7">
            <a:extLst>
              <a:ext uri="{FF2B5EF4-FFF2-40B4-BE49-F238E27FC236}">
                <a16:creationId xmlns:a16="http://schemas.microsoft.com/office/drawing/2014/main" id="{9EDD880A-DFFE-4F0B-ACE0-49E81EAC5C57}"/>
              </a:ext>
            </a:extLst>
          </p:cNvPr>
          <p:cNvGrpSpPr>
            <a:grpSpLocks noChangeAspect="1"/>
          </p:cNvGrpSpPr>
          <p:nvPr userDrawn="1"/>
        </p:nvGrpSpPr>
        <p:grpSpPr>
          <a:xfrm>
            <a:off x="8690961" y="516248"/>
            <a:ext cx="1134681" cy="292121"/>
            <a:chOff x="4767702" y="-472136"/>
            <a:chExt cx="745525" cy="191931"/>
          </a:xfrm>
          <a:solidFill>
            <a:srgbClr val="FFFFFF"/>
          </a:solidFill>
        </p:grpSpPr>
        <p:sp>
          <p:nvSpPr>
            <p:cNvPr id="14" name="Forme libre : forme 13">
              <a:extLst>
                <a:ext uri="{FF2B5EF4-FFF2-40B4-BE49-F238E27FC236}">
                  <a16:creationId xmlns:a16="http://schemas.microsoft.com/office/drawing/2014/main" id="{23232CF7-6A63-4E62-9BB3-AEC2E2985622}"/>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a:p>
          </p:txBody>
        </p:sp>
        <p:sp>
          <p:nvSpPr>
            <p:cNvPr id="15" name="Forme libre : forme 14">
              <a:extLst>
                <a:ext uri="{FF2B5EF4-FFF2-40B4-BE49-F238E27FC236}">
                  <a16:creationId xmlns:a16="http://schemas.microsoft.com/office/drawing/2014/main" id="{57EF7850-35A6-4B4B-BC7E-9FC7583FB3C6}"/>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a:solidFill>
                  <a:schemeClr val="accent2"/>
                </a:solidFill>
              </a:endParaRPr>
            </a:p>
          </p:txBody>
        </p:sp>
        <p:sp>
          <p:nvSpPr>
            <p:cNvPr id="18" name="Forme libre : forme 17">
              <a:extLst>
                <a:ext uri="{FF2B5EF4-FFF2-40B4-BE49-F238E27FC236}">
                  <a16:creationId xmlns:a16="http://schemas.microsoft.com/office/drawing/2014/main" id="{2E436654-D7D3-4BBB-9470-2F10DA8514EE}"/>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a:p>
          </p:txBody>
        </p:sp>
      </p:grpSp>
      <p:sp>
        <p:nvSpPr>
          <p:cNvPr id="17" name="Espace réservé du graphique SmartArt 11">
            <a:extLst>
              <a:ext uri="{FF2B5EF4-FFF2-40B4-BE49-F238E27FC236}">
                <a16:creationId xmlns:a16="http://schemas.microsoft.com/office/drawing/2014/main" id="{4F60E46E-0715-41F6-BEAC-C9C998D41D44}"/>
              </a:ext>
            </a:extLst>
          </p:cNvPr>
          <p:cNvSpPr>
            <a:spLocks noGrp="1" noChangeAspect="1"/>
          </p:cNvSpPr>
          <p:nvPr>
            <p:ph type="dgm" sz="quarter" idx="14"/>
          </p:nvPr>
        </p:nvSpPr>
        <p:spPr>
          <a:xfrm>
            <a:off x="9190079" y="1763753"/>
            <a:ext cx="136443" cy="135473"/>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22" name="Espace réservé du graphique SmartArt 11">
            <a:extLst>
              <a:ext uri="{FF2B5EF4-FFF2-40B4-BE49-F238E27FC236}">
                <a16:creationId xmlns:a16="http://schemas.microsoft.com/office/drawing/2014/main" id="{2835F6F0-E601-40E8-8F65-7949A8AA2AF1}"/>
              </a:ext>
            </a:extLst>
          </p:cNvPr>
          <p:cNvSpPr>
            <a:spLocks noGrp="1" noChangeAspect="1"/>
          </p:cNvSpPr>
          <p:nvPr>
            <p:ph type="dgm" sz="quarter" idx="19"/>
          </p:nvPr>
        </p:nvSpPr>
        <p:spPr>
          <a:xfrm>
            <a:off x="9190079" y="5169752"/>
            <a:ext cx="136443" cy="135473"/>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37" name="Espace réservé pour une image  36">
            <a:extLst>
              <a:ext uri="{FF2B5EF4-FFF2-40B4-BE49-F238E27FC236}">
                <a16:creationId xmlns:a16="http://schemas.microsoft.com/office/drawing/2014/main" id="{B393D89D-0FFD-4664-8FAD-EE45D64CF7A7}"/>
              </a:ext>
            </a:extLst>
          </p:cNvPr>
          <p:cNvSpPr>
            <a:spLocks noGrp="1"/>
          </p:cNvSpPr>
          <p:nvPr>
            <p:ph type="pic" sz="quarter" idx="17"/>
          </p:nvPr>
        </p:nvSpPr>
        <p:spPr>
          <a:xfrm>
            <a:off x="2" y="0"/>
            <a:ext cx="6374847" cy="6858000"/>
          </a:xfrm>
          <a:custGeom>
            <a:avLst/>
            <a:gdLst>
              <a:gd name="connsiteX0" fmla="*/ 0 w 4781135"/>
              <a:gd name="connsiteY0" fmla="*/ 0 h 5143500"/>
              <a:gd name="connsiteX1" fmla="*/ 3673235 w 4781135"/>
              <a:gd name="connsiteY1" fmla="*/ 0 h 5143500"/>
              <a:gd name="connsiteX2" fmla="*/ 3843349 w 4781135"/>
              <a:gd name="connsiteY2" fmla="*/ 145970 h 5143500"/>
              <a:gd name="connsiteX3" fmla="*/ 4781135 w 4781135"/>
              <a:gd name="connsiteY3" fmla="*/ 2622891 h 5143500"/>
              <a:gd name="connsiteX4" fmla="*/ 3861453 w 4781135"/>
              <a:gd name="connsiteY4" fmla="*/ 5081299 h 5143500"/>
              <a:gd name="connsiteX5" fmla="*/ 3792118 w 4781135"/>
              <a:gd name="connsiteY5" fmla="*/ 5143500 h 5143500"/>
              <a:gd name="connsiteX6" fmla="*/ 0 w 478113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135" h="5143500">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a:t>Click icon to add picture</a:t>
            </a:r>
            <a:endParaRPr lang="fr-FR"/>
          </a:p>
        </p:txBody>
      </p:sp>
      <p:sp>
        <p:nvSpPr>
          <p:cNvPr id="25" name="Espace réservé du texte 5">
            <a:extLst>
              <a:ext uri="{FF2B5EF4-FFF2-40B4-BE49-F238E27FC236}">
                <a16:creationId xmlns:a16="http://schemas.microsoft.com/office/drawing/2014/main" id="{CA236998-34E3-4BB4-B42A-72EE346C3C40}"/>
              </a:ext>
            </a:extLst>
          </p:cNvPr>
          <p:cNvSpPr>
            <a:spLocks noGrp="1"/>
          </p:cNvSpPr>
          <p:nvPr>
            <p:ph type="body" sz="quarter" idx="21"/>
          </p:nvPr>
        </p:nvSpPr>
        <p:spPr>
          <a:xfrm>
            <a:off x="6783430" y="1926301"/>
            <a:ext cx="4949741" cy="1658148"/>
          </a:xfrm>
        </p:spPr>
        <p:txBody>
          <a:bodyPr anchor="b">
            <a:noAutofit/>
          </a:bodyPr>
          <a:lstStyle>
            <a:lvl1pPr algn="ctr">
              <a:lnSpc>
                <a:spcPct val="96000"/>
              </a:lnSpc>
              <a:spcAft>
                <a:spcPts val="1333"/>
              </a:spcAft>
              <a:defRPr lang="fr-FR" sz="24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6" name="Espace réservé du texte 5">
            <a:extLst>
              <a:ext uri="{FF2B5EF4-FFF2-40B4-BE49-F238E27FC236}">
                <a16:creationId xmlns:a16="http://schemas.microsoft.com/office/drawing/2014/main" id="{14179443-CD99-4560-A70A-CF3E60CA5C3E}"/>
              </a:ext>
            </a:extLst>
          </p:cNvPr>
          <p:cNvSpPr>
            <a:spLocks noGrp="1"/>
          </p:cNvSpPr>
          <p:nvPr>
            <p:ph type="body" sz="quarter" idx="22"/>
          </p:nvPr>
        </p:nvSpPr>
        <p:spPr>
          <a:xfrm>
            <a:off x="6783430" y="3758157"/>
            <a:ext cx="4949741" cy="537959"/>
          </a:xfrm>
        </p:spPr>
        <p:txBody>
          <a:bodyPr anchor="t">
            <a:noAutofit/>
          </a:bodyPr>
          <a:lstStyle>
            <a:lvl1pPr algn="ctr">
              <a:lnSpc>
                <a:spcPct val="96000"/>
              </a:lnSpc>
              <a:spcAft>
                <a:spcPts val="1333"/>
              </a:spcAft>
              <a:defRPr lang="en-US" sz="1467"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7" name="Espace réservé du texte 5">
            <a:extLst>
              <a:ext uri="{FF2B5EF4-FFF2-40B4-BE49-F238E27FC236}">
                <a16:creationId xmlns:a16="http://schemas.microsoft.com/office/drawing/2014/main" id="{633150E7-212E-42D8-857F-00B727BB0E60}"/>
              </a:ext>
            </a:extLst>
          </p:cNvPr>
          <p:cNvSpPr>
            <a:spLocks noGrp="1"/>
          </p:cNvSpPr>
          <p:nvPr>
            <p:ph type="body" sz="quarter" idx="23"/>
          </p:nvPr>
        </p:nvSpPr>
        <p:spPr>
          <a:xfrm>
            <a:off x="6783430" y="4320498"/>
            <a:ext cx="4949741" cy="770660"/>
          </a:xfrm>
        </p:spPr>
        <p:txBody>
          <a:bodyPr anchor="t">
            <a:noAutofit/>
          </a:bodyPr>
          <a:lstStyle>
            <a:lvl1pPr algn="ctr">
              <a:lnSpc>
                <a:spcPct val="96000"/>
              </a:lnSpc>
              <a:spcAft>
                <a:spcPts val="1333"/>
              </a:spcAft>
              <a:defRPr lang="en-US" sz="1067" b="0" i="0" kern="1200" dirty="0">
                <a:solidFill>
                  <a:schemeClr val="tx1"/>
                </a:solidFill>
                <a:latin typeface="+mj-lt"/>
                <a:ea typeface="Verdana" panose="020B0604030504040204" pitchFamily="34" charset="0"/>
                <a:cs typeface="Verdana" panose="020B0604030504040204" pitchFamily="34" charset="0"/>
              </a:defRPr>
            </a:lvl1pPr>
            <a:lvl2pPr algn="l">
              <a:lnSpc>
                <a:spcPct val="100000"/>
              </a:lnSpc>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 name="TextBox 1">
            <a:extLst>
              <a:ext uri="{FF2B5EF4-FFF2-40B4-BE49-F238E27FC236}">
                <a16:creationId xmlns:a16="http://schemas.microsoft.com/office/drawing/2014/main" id="{6655AE85-70D7-744B-DC97-4DDFC602C615}"/>
              </a:ext>
            </a:extLst>
          </p:cNvPr>
          <p:cNvSpPr txBox="1"/>
          <p:nvPr userDrawn="1"/>
        </p:nvSpPr>
        <p:spPr>
          <a:xfrm>
            <a:off x="1215637" y="6611779"/>
            <a:ext cx="9914467" cy="215444"/>
          </a:xfrm>
          <a:prstGeom prst="rect">
            <a:avLst/>
          </a:prstGeom>
          <a:noFill/>
        </p:spPr>
        <p:txBody>
          <a:bodyPr wrap="square" rtlCol="0">
            <a:spAutoFit/>
          </a:bodyPr>
          <a:lstStyle/>
          <a:p>
            <a:r>
              <a:rPr lang="en-IN" sz="800"/>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211393688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preserve="1" userDrawn="1">
  <p:cSld name="Cover Title with Image (Dark)">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061F378-E818-498E-989A-601A8E73F31E}"/>
              </a:ext>
            </a:extLst>
          </p:cNvPr>
          <p:cNvSpPr>
            <a:spLocks noGrp="1"/>
          </p:cNvSpPr>
          <p:nvPr>
            <p:ph type="dt" sz="half" idx="20"/>
          </p:nvPr>
        </p:nvSpPr>
        <p:spPr>
          <a:xfrm>
            <a:off x="7886700" y="6046106"/>
            <a:ext cx="2743200" cy="366183"/>
          </a:xfrm>
        </p:spPr>
        <p:txBody>
          <a:bodyPr/>
          <a:lstStyle>
            <a:lvl1pPr>
              <a:defRPr>
                <a:solidFill>
                  <a:schemeClr val="bg2"/>
                </a:solidFill>
              </a:defRPr>
            </a:lvl1pPr>
          </a:lstStyle>
          <a:p>
            <a:endParaRPr lang="en-US"/>
          </a:p>
        </p:txBody>
      </p:sp>
      <p:grpSp>
        <p:nvGrpSpPr>
          <p:cNvPr id="13" name="Graphique 7">
            <a:extLst>
              <a:ext uri="{FF2B5EF4-FFF2-40B4-BE49-F238E27FC236}">
                <a16:creationId xmlns:a16="http://schemas.microsoft.com/office/drawing/2014/main" id="{9EDD880A-DFFE-4F0B-ACE0-49E81EAC5C57}"/>
              </a:ext>
            </a:extLst>
          </p:cNvPr>
          <p:cNvGrpSpPr>
            <a:grpSpLocks noChangeAspect="1"/>
          </p:cNvGrpSpPr>
          <p:nvPr userDrawn="1"/>
        </p:nvGrpSpPr>
        <p:grpSpPr>
          <a:xfrm>
            <a:off x="8690961" y="516248"/>
            <a:ext cx="1134681" cy="292121"/>
            <a:chOff x="4767702" y="-472136"/>
            <a:chExt cx="745525" cy="191931"/>
          </a:xfrm>
          <a:solidFill>
            <a:schemeClr val="bg1"/>
          </a:solidFill>
        </p:grpSpPr>
        <p:sp>
          <p:nvSpPr>
            <p:cNvPr id="14" name="Forme libre : forme 13">
              <a:extLst>
                <a:ext uri="{FF2B5EF4-FFF2-40B4-BE49-F238E27FC236}">
                  <a16:creationId xmlns:a16="http://schemas.microsoft.com/office/drawing/2014/main" id="{23232CF7-6A63-4E62-9BB3-AEC2E2985622}"/>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en-US" sz="2400" noProof="0"/>
            </a:p>
          </p:txBody>
        </p:sp>
        <p:sp>
          <p:nvSpPr>
            <p:cNvPr id="15" name="Forme libre : forme 14">
              <a:extLst>
                <a:ext uri="{FF2B5EF4-FFF2-40B4-BE49-F238E27FC236}">
                  <a16:creationId xmlns:a16="http://schemas.microsoft.com/office/drawing/2014/main" id="{57EF7850-35A6-4B4B-BC7E-9FC7583FB3C6}"/>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en-US" sz="2400" noProof="0">
                <a:solidFill>
                  <a:schemeClr val="accent2"/>
                </a:solidFill>
              </a:endParaRPr>
            </a:p>
          </p:txBody>
        </p:sp>
        <p:sp>
          <p:nvSpPr>
            <p:cNvPr id="18" name="Forme libre : forme 17">
              <a:extLst>
                <a:ext uri="{FF2B5EF4-FFF2-40B4-BE49-F238E27FC236}">
                  <a16:creationId xmlns:a16="http://schemas.microsoft.com/office/drawing/2014/main" id="{2E436654-D7D3-4BBB-9470-2F10DA8514EE}"/>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en-US" sz="2400" noProof="0"/>
            </a:p>
          </p:txBody>
        </p:sp>
      </p:grpSp>
      <p:sp>
        <p:nvSpPr>
          <p:cNvPr id="37" name="Espace réservé pour une image  36">
            <a:extLst>
              <a:ext uri="{FF2B5EF4-FFF2-40B4-BE49-F238E27FC236}">
                <a16:creationId xmlns:a16="http://schemas.microsoft.com/office/drawing/2014/main" id="{B393D89D-0FFD-4664-8FAD-EE45D64CF7A7}"/>
              </a:ext>
            </a:extLst>
          </p:cNvPr>
          <p:cNvSpPr>
            <a:spLocks noGrp="1"/>
          </p:cNvSpPr>
          <p:nvPr>
            <p:ph type="pic" sz="quarter" idx="17"/>
          </p:nvPr>
        </p:nvSpPr>
        <p:spPr>
          <a:xfrm>
            <a:off x="2" y="0"/>
            <a:ext cx="6374847" cy="6858000"/>
          </a:xfrm>
          <a:custGeom>
            <a:avLst/>
            <a:gdLst>
              <a:gd name="connsiteX0" fmla="*/ 0 w 4781135"/>
              <a:gd name="connsiteY0" fmla="*/ 0 h 5143500"/>
              <a:gd name="connsiteX1" fmla="*/ 3673235 w 4781135"/>
              <a:gd name="connsiteY1" fmla="*/ 0 h 5143500"/>
              <a:gd name="connsiteX2" fmla="*/ 3843349 w 4781135"/>
              <a:gd name="connsiteY2" fmla="*/ 145970 h 5143500"/>
              <a:gd name="connsiteX3" fmla="*/ 4781135 w 4781135"/>
              <a:gd name="connsiteY3" fmla="*/ 2622891 h 5143500"/>
              <a:gd name="connsiteX4" fmla="*/ 3861453 w 4781135"/>
              <a:gd name="connsiteY4" fmla="*/ 5081299 h 5143500"/>
              <a:gd name="connsiteX5" fmla="*/ 3792118 w 4781135"/>
              <a:gd name="connsiteY5" fmla="*/ 5143500 h 5143500"/>
              <a:gd name="connsiteX6" fmla="*/ 0 w 478113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135" h="5143500">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noProof="0"/>
              <a:t>Click icon to add picture</a:t>
            </a:r>
          </a:p>
        </p:txBody>
      </p:sp>
      <p:sp>
        <p:nvSpPr>
          <p:cNvPr id="11" name="Espace réservé du graphique SmartArt 11">
            <a:extLst>
              <a:ext uri="{FF2B5EF4-FFF2-40B4-BE49-F238E27FC236}">
                <a16:creationId xmlns:a16="http://schemas.microsoft.com/office/drawing/2014/main" id="{540F3744-EAB0-48D1-B7AE-720C8628C071}"/>
              </a:ext>
            </a:extLst>
          </p:cNvPr>
          <p:cNvSpPr>
            <a:spLocks noGrp="1" noChangeAspect="1"/>
          </p:cNvSpPr>
          <p:nvPr>
            <p:ph type="dgm" sz="quarter" idx="14"/>
          </p:nvPr>
        </p:nvSpPr>
        <p:spPr>
          <a:xfrm>
            <a:off x="9190079" y="1763753"/>
            <a:ext cx="136443" cy="135473"/>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a:ln w="22225">
            <a:noFill/>
          </a:ln>
        </p:spPr>
        <p:txBody>
          <a:bodyPr wrap="square">
            <a:noAutofit/>
          </a:bodyPr>
          <a:lstStyle>
            <a:lvl1pPr>
              <a:defRPr>
                <a:noFill/>
              </a:defRPr>
            </a:lvl1pPr>
          </a:lstStyle>
          <a:p>
            <a:r>
              <a:rPr lang="en-US" noProof="0"/>
              <a:t>Click icon to add SmartArt graphic</a:t>
            </a:r>
          </a:p>
        </p:txBody>
      </p:sp>
      <p:sp>
        <p:nvSpPr>
          <p:cNvPr id="16" name="Espace réservé du graphique SmartArt 11">
            <a:extLst>
              <a:ext uri="{FF2B5EF4-FFF2-40B4-BE49-F238E27FC236}">
                <a16:creationId xmlns:a16="http://schemas.microsoft.com/office/drawing/2014/main" id="{E04644FF-725F-4770-81BC-F016774228AE}"/>
              </a:ext>
            </a:extLst>
          </p:cNvPr>
          <p:cNvSpPr>
            <a:spLocks noGrp="1" noChangeAspect="1"/>
          </p:cNvSpPr>
          <p:nvPr>
            <p:ph type="dgm" sz="quarter" idx="19"/>
          </p:nvPr>
        </p:nvSpPr>
        <p:spPr>
          <a:xfrm>
            <a:off x="9190079" y="5169752"/>
            <a:ext cx="136443" cy="135473"/>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a:ln w="22225">
            <a:noFill/>
          </a:ln>
        </p:spPr>
        <p:txBody>
          <a:bodyPr wrap="square">
            <a:noAutofit/>
          </a:bodyPr>
          <a:lstStyle>
            <a:lvl1pPr>
              <a:defRPr>
                <a:noFill/>
              </a:defRPr>
            </a:lvl1pPr>
          </a:lstStyle>
          <a:p>
            <a:r>
              <a:rPr lang="en-US" noProof="0"/>
              <a:t>Click icon to add SmartArt graphic</a:t>
            </a:r>
          </a:p>
        </p:txBody>
      </p:sp>
      <p:sp>
        <p:nvSpPr>
          <p:cNvPr id="21" name="Espace réservé du texte 5">
            <a:extLst>
              <a:ext uri="{FF2B5EF4-FFF2-40B4-BE49-F238E27FC236}">
                <a16:creationId xmlns:a16="http://schemas.microsoft.com/office/drawing/2014/main" id="{008D4AEF-2960-4B86-98AA-A0ABA6675BC8}"/>
              </a:ext>
            </a:extLst>
          </p:cNvPr>
          <p:cNvSpPr>
            <a:spLocks noGrp="1"/>
          </p:cNvSpPr>
          <p:nvPr>
            <p:ph type="body" sz="quarter" idx="21"/>
          </p:nvPr>
        </p:nvSpPr>
        <p:spPr>
          <a:xfrm>
            <a:off x="6783430" y="1926301"/>
            <a:ext cx="4949741" cy="1658148"/>
          </a:xfrm>
        </p:spPr>
        <p:txBody>
          <a:bodyPr anchor="b">
            <a:noAutofit/>
          </a:bodyPr>
          <a:lstStyle>
            <a:lvl1pPr algn="ctr">
              <a:lnSpc>
                <a:spcPct val="96000"/>
              </a:lnSpc>
              <a:spcAft>
                <a:spcPts val="1333"/>
              </a:spcAft>
              <a:defRPr lang="fr-FR" sz="2400" b="0" i="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2" name="Espace réservé du texte 5">
            <a:extLst>
              <a:ext uri="{FF2B5EF4-FFF2-40B4-BE49-F238E27FC236}">
                <a16:creationId xmlns:a16="http://schemas.microsoft.com/office/drawing/2014/main" id="{C4763866-3F61-4A13-9CE8-9A542B41F4FC}"/>
              </a:ext>
            </a:extLst>
          </p:cNvPr>
          <p:cNvSpPr>
            <a:spLocks noGrp="1"/>
          </p:cNvSpPr>
          <p:nvPr>
            <p:ph type="body" sz="quarter" idx="22"/>
          </p:nvPr>
        </p:nvSpPr>
        <p:spPr>
          <a:xfrm>
            <a:off x="6783430" y="3758157"/>
            <a:ext cx="4949741" cy="537959"/>
          </a:xfrm>
        </p:spPr>
        <p:txBody>
          <a:bodyPr anchor="t">
            <a:noAutofit/>
          </a:bodyPr>
          <a:lstStyle>
            <a:lvl1pPr algn="ctr">
              <a:lnSpc>
                <a:spcPct val="96000"/>
              </a:lnSpc>
              <a:spcAft>
                <a:spcPts val="1333"/>
              </a:spcAft>
              <a:defRPr lang="en-US" sz="1467" b="0" i="1" kern="1200" dirty="0">
                <a:solidFill>
                  <a:schemeClr val="bg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2667" b="0" i="1">
                <a:solidFill>
                  <a:schemeClr val="bg1"/>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3" name="Espace réservé du texte 5">
            <a:extLst>
              <a:ext uri="{FF2B5EF4-FFF2-40B4-BE49-F238E27FC236}">
                <a16:creationId xmlns:a16="http://schemas.microsoft.com/office/drawing/2014/main" id="{7A2D6EFB-94B5-487C-A9CF-03E9B187D679}"/>
              </a:ext>
            </a:extLst>
          </p:cNvPr>
          <p:cNvSpPr>
            <a:spLocks noGrp="1"/>
          </p:cNvSpPr>
          <p:nvPr>
            <p:ph type="body" sz="quarter" idx="23"/>
          </p:nvPr>
        </p:nvSpPr>
        <p:spPr>
          <a:xfrm>
            <a:off x="6783430" y="4320498"/>
            <a:ext cx="4949741" cy="770660"/>
          </a:xfrm>
        </p:spPr>
        <p:txBody>
          <a:bodyPr anchor="t">
            <a:noAutofit/>
          </a:bodyPr>
          <a:lstStyle>
            <a:lvl1pPr algn="ctr">
              <a:lnSpc>
                <a:spcPct val="96000"/>
              </a:lnSpc>
              <a:spcAft>
                <a:spcPts val="1333"/>
              </a:spcAft>
              <a:defRPr lang="en-US" sz="1067" b="0" i="0" kern="1200" dirty="0">
                <a:solidFill>
                  <a:schemeClr val="bg2"/>
                </a:solidFill>
                <a:latin typeface="+mj-lt"/>
                <a:ea typeface="Verdana" panose="020B0604030504040204" pitchFamily="34" charset="0"/>
                <a:cs typeface="Verdana" panose="020B0604030504040204" pitchFamily="34" charset="0"/>
              </a:defRPr>
            </a:lvl1pPr>
            <a:lvl2pPr algn="l">
              <a:lnSpc>
                <a:spcPct val="100000"/>
              </a:lnSpc>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 name="TextBox 1">
            <a:extLst>
              <a:ext uri="{FF2B5EF4-FFF2-40B4-BE49-F238E27FC236}">
                <a16:creationId xmlns:a16="http://schemas.microsoft.com/office/drawing/2014/main" id="{9466FE6F-AAC3-7F59-E84D-FB6931EE9604}"/>
              </a:ext>
            </a:extLst>
          </p:cNvPr>
          <p:cNvSpPr txBox="1"/>
          <p:nvPr userDrawn="1"/>
        </p:nvSpPr>
        <p:spPr>
          <a:xfrm>
            <a:off x="1215637" y="6611779"/>
            <a:ext cx="9914467" cy="215444"/>
          </a:xfrm>
          <a:prstGeom prst="rect">
            <a:avLst/>
          </a:prstGeom>
          <a:noFill/>
        </p:spPr>
        <p:txBody>
          <a:bodyPr wrap="square" rtlCol="0">
            <a:spAutoFit/>
          </a:bodyPr>
          <a:lstStyle/>
          <a:p>
            <a:r>
              <a:rPr lang="en-IN" sz="800">
                <a:solidFill>
                  <a:schemeClr val="bg1"/>
                </a:solidFill>
              </a:rPr>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117295080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Table of Contents with Visual">
    <p:bg>
      <p:bgPr>
        <a:solidFill>
          <a:srgbClr val="F5F3F8"/>
        </a:solidFill>
        <a:effectLst/>
      </p:bgPr>
    </p:bg>
    <p:spTree>
      <p:nvGrpSpPr>
        <p:cNvPr id="1" name=""/>
        <p:cNvGrpSpPr/>
        <p:nvPr/>
      </p:nvGrpSpPr>
      <p:grpSpPr>
        <a:xfrm>
          <a:off x="0" y="0"/>
          <a:ext cx="0" cy="0"/>
          <a:chOff x="0" y="0"/>
          <a:chExt cx="0" cy="0"/>
        </a:xfrm>
      </p:grpSpPr>
      <p:sp>
        <p:nvSpPr>
          <p:cNvPr id="16" name="Espace réservé pour une image  15">
            <a:extLst>
              <a:ext uri="{FF2B5EF4-FFF2-40B4-BE49-F238E27FC236}">
                <a16:creationId xmlns:a16="http://schemas.microsoft.com/office/drawing/2014/main" id="{AE9FBA9E-4B66-4D19-A4F1-FA106CF94360}"/>
              </a:ext>
            </a:extLst>
          </p:cNvPr>
          <p:cNvSpPr>
            <a:spLocks noGrp="1"/>
          </p:cNvSpPr>
          <p:nvPr>
            <p:ph type="pic" sz="quarter" idx="17"/>
          </p:nvPr>
        </p:nvSpPr>
        <p:spPr>
          <a:xfrm>
            <a:off x="5403703" y="710399"/>
            <a:ext cx="6342328" cy="5510591"/>
          </a:xfrm>
        </p:spPr>
        <p:txBody>
          <a:bodyPr>
            <a:noAutofit/>
          </a:bodyPr>
          <a:lstStyle>
            <a:lvl1pPr>
              <a:defRPr>
                <a:noFill/>
              </a:defRPr>
            </a:lvl1pPr>
          </a:lstStyle>
          <a:p>
            <a:r>
              <a:rPr lang="en-US"/>
              <a:t>Click icon to add picture</a:t>
            </a:r>
            <a:endParaRPr lang="fr-FR"/>
          </a:p>
        </p:txBody>
      </p:sp>
      <p:sp>
        <p:nvSpPr>
          <p:cNvPr id="13" name="Espace réservé du texte 17">
            <a:extLst>
              <a:ext uri="{FF2B5EF4-FFF2-40B4-BE49-F238E27FC236}">
                <a16:creationId xmlns:a16="http://schemas.microsoft.com/office/drawing/2014/main" id="{33DFCED8-0EB4-4E57-BDC7-7349EFC7B907}"/>
              </a:ext>
            </a:extLst>
          </p:cNvPr>
          <p:cNvSpPr>
            <a:spLocks noGrp="1"/>
          </p:cNvSpPr>
          <p:nvPr>
            <p:ph type="body" sz="quarter" idx="26" hasCustomPrompt="1"/>
          </p:nvPr>
        </p:nvSpPr>
        <p:spPr>
          <a:xfrm>
            <a:off x="442031" y="1960151"/>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41" name="Espace réservé du texte 17">
            <a:extLst>
              <a:ext uri="{FF2B5EF4-FFF2-40B4-BE49-F238E27FC236}">
                <a16:creationId xmlns:a16="http://schemas.microsoft.com/office/drawing/2014/main" id="{8AFC591C-8E4C-4797-84E6-9ACB86CA6964}"/>
              </a:ext>
            </a:extLst>
          </p:cNvPr>
          <p:cNvSpPr>
            <a:spLocks noGrp="1"/>
          </p:cNvSpPr>
          <p:nvPr>
            <p:ph type="body" sz="quarter" idx="64"/>
          </p:nvPr>
        </p:nvSpPr>
        <p:spPr>
          <a:xfrm>
            <a:off x="1191546" y="2311400"/>
            <a:ext cx="3982961" cy="205912"/>
          </a:xfrm>
        </p:spPr>
        <p:txBody>
          <a:bodyPr/>
          <a:lstStyle>
            <a:lvl1pPr>
              <a:lnSpc>
                <a:spcPct val="90000"/>
              </a:lnSpc>
              <a:spcBef>
                <a:spcPts val="800"/>
              </a:spcBef>
              <a:defRPr sz="1867"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0" name="Espace réservé du texte 17">
            <a:extLst>
              <a:ext uri="{FF2B5EF4-FFF2-40B4-BE49-F238E27FC236}">
                <a16:creationId xmlns:a16="http://schemas.microsoft.com/office/drawing/2014/main" id="{591A3E6F-3476-47ED-8C55-9EBB33F42A52}"/>
              </a:ext>
            </a:extLst>
          </p:cNvPr>
          <p:cNvSpPr>
            <a:spLocks noGrp="1"/>
          </p:cNvSpPr>
          <p:nvPr>
            <p:ph type="body" sz="quarter" idx="73"/>
          </p:nvPr>
        </p:nvSpPr>
        <p:spPr>
          <a:xfrm>
            <a:off x="1190362" y="1957990"/>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24" name="Espace réservé du texte 17">
            <a:extLst>
              <a:ext uri="{FF2B5EF4-FFF2-40B4-BE49-F238E27FC236}">
                <a16:creationId xmlns:a16="http://schemas.microsoft.com/office/drawing/2014/main" id="{97091393-5B32-4687-B23A-7838A2A25A2C}"/>
              </a:ext>
            </a:extLst>
          </p:cNvPr>
          <p:cNvSpPr>
            <a:spLocks noGrp="1"/>
          </p:cNvSpPr>
          <p:nvPr>
            <p:ph type="body" sz="quarter" idx="82" hasCustomPrompt="1"/>
          </p:nvPr>
        </p:nvSpPr>
        <p:spPr>
          <a:xfrm>
            <a:off x="442031" y="2752765"/>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6" name="Espace réservé du texte 17">
            <a:extLst>
              <a:ext uri="{FF2B5EF4-FFF2-40B4-BE49-F238E27FC236}">
                <a16:creationId xmlns:a16="http://schemas.microsoft.com/office/drawing/2014/main" id="{78A45169-55E0-4EE5-8CBA-8768DBF2F544}"/>
              </a:ext>
            </a:extLst>
          </p:cNvPr>
          <p:cNvSpPr>
            <a:spLocks noGrp="1"/>
          </p:cNvSpPr>
          <p:nvPr>
            <p:ph type="body" sz="quarter" idx="83"/>
          </p:nvPr>
        </p:nvSpPr>
        <p:spPr>
          <a:xfrm>
            <a:off x="1191546" y="3104015"/>
            <a:ext cx="3982961" cy="205912"/>
          </a:xfrm>
        </p:spPr>
        <p:txBody>
          <a:bodyPr/>
          <a:lstStyle>
            <a:lvl1pPr>
              <a:lnSpc>
                <a:spcPct val="90000"/>
              </a:lnSpc>
              <a:spcBef>
                <a:spcPts val="800"/>
              </a:spcBef>
              <a:defRPr sz="1867"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27" name="Espace réservé du texte 17">
            <a:extLst>
              <a:ext uri="{FF2B5EF4-FFF2-40B4-BE49-F238E27FC236}">
                <a16:creationId xmlns:a16="http://schemas.microsoft.com/office/drawing/2014/main" id="{4EFDD7E2-57EF-47B5-AF8A-BF6D20E10C47}"/>
              </a:ext>
            </a:extLst>
          </p:cNvPr>
          <p:cNvSpPr>
            <a:spLocks noGrp="1"/>
          </p:cNvSpPr>
          <p:nvPr>
            <p:ph type="body" sz="quarter" idx="84"/>
          </p:nvPr>
        </p:nvSpPr>
        <p:spPr>
          <a:xfrm>
            <a:off x="1190362" y="2750604"/>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28" name="Espace réservé du texte 17">
            <a:extLst>
              <a:ext uri="{FF2B5EF4-FFF2-40B4-BE49-F238E27FC236}">
                <a16:creationId xmlns:a16="http://schemas.microsoft.com/office/drawing/2014/main" id="{075F6C6B-6992-47B7-BC49-F4AC1EE38A88}"/>
              </a:ext>
            </a:extLst>
          </p:cNvPr>
          <p:cNvSpPr>
            <a:spLocks noGrp="1"/>
          </p:cNvSpPr>
          <p:nvPr>
            <p:ph type="body" sz="quarter" idx="85" hasCustomPrompt="1"/>
          </p:nvPr>
        </p:nvSpPr>
        <p:spPr>
          <a:xfrm>
            <a:off x="442031" y="3545380"/>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9" name="Espace réservé du texte 17">
            <a:extLst>
              <a:ext uri="{FF2B5EF4-FFF2-40B4-BE49-F238E27FC236}">
                <a16:creationId xmlns:a16="http://schemas.microsoft.com/office/drawing/2014/main" id="{41B2844B-42C8-4FB2-BA00-4038766A4A1D}"/>
              </a:ext>
            </a:extLst>
          </p:cNvPr>
          <p:cNvSpPr>
            <a:spLocks noGrp="1"/>
          </p:cNvSpPr>
          <p:nvPr>
            <p:ph type="body" sz="quarter" idx="86"/>
          </p:nvPr>
        </p:nvSpPr>
        <p:spPr>
          <a:xfrm>
            <a:off x="1191546" y="3896629"/>
            <a:ext cx="3982961" cy="205912"/>
          </a:xfrm>
        </p:spPr>
        <p:txBody>
          <a:bodyPr/>
          <a:lstStyle>
            <a:lvl1pPr>
              <a:lnSpc>
                <a:spcPct val="90000"/>
              </a:lnSpc>
              <a:spcBef>
                <a:spcPts val="800"/>
              </a:spcBef>
              <a:defRPr sz="1867"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0" name="Espace réservé du texte 17">
            <a:extLst>
              <a:ext uri="{FF2B5EF4-FFF2-40B4-BE49-F238E27FC236}">
                <a16:creationId xmlns:a16="http://schemas.microsoft.com/office/drawing/2014/main" id="{599CCF3B-6B06-4CAD-8825-545E17FF2ACF}"/>
              </a:ext>
            </a:extLst>
          </p:cNvPr>
          <p:cNvSpPr>
            <a:spLocks noGrp="1"/>
          </p:cNvSpPr>
          <p:nvPr>
            <p:ph type="body" sz="quarter" idx="87"/>
          </p:nvPr>
        </p:nvSpPr>
        <p:spPr>
          <a:xfrm>
            <a:off x="1190362" y="3543219"/>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1" name="Espace réservé du texte 17">
            <a:extLst>
              <a:ext uri="{FF2B5EF4-FFF2-40B4-BE49-F238E27FC236}">
                <a16:creationId xmlns:a16="http://schemas.microsoft.com/office/drawing/2014/main" id="{4A758C59-C8FF-42D2-9532-27C881E50320}"/>
              </a:ext>
            </a:extLst>
          </p:cNvPr>
          <p:cNvSpPr>
            <a:spLocks noGrp="1"/>
          </p:cNvSpPr>
          <p:nvPr>
            <p:ph type="body" sz="quarter" idx="88" hasCustomPrompt="1"/>
          </p:nvPr>
        </p:nvSpPr>
        <p:spPr>
          <a:xfrm>
            <a:off x="442031" y="4339769"/>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32" name="Espace réservé du texte 17">
            <a:extLst>
              <a:ext uri="{FF2B5EF4-FFF2-40B4-BE49-F238E27FC236}">
                <a16:creationId xmlns:a16="http://schemas.microsoft.com/office/drawing/2014/main" id="{218CAD9D-594C-4262-9BE4-D19C1B8241C1}"/>
              </a:ext>
            </a:extLst>
          </p:cNvPr>
          <p:cNvSpPr>
            <a:spLocks noGrp="1"/>
          </p:cNvSpPr>
          <p:nvPr>
            <p:ph type="body" sz="quarter" idx="89"/>
          </p:nvPr>
        </p:nvSpPr>
        <p:spPr>
          <a:xfrm>
            <a:off x="1191546" y="4691019"/>
            <a:ext cx="3982961" cy="205912"/>
          </a:xfrm>
        </p:spPr>
        <p:txBody>
          <a:bodyPr/>
          <a:lstStyle>
            <a:lvl1pPr>
              <a:lnSpc>
                <a:spcPct val="90000"/>
              </a:lnSpc>
              <a:spcBef>
                <a:spcPts val="800"/>
              </a:spcBef>
              <a:defRPr sz="1867"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3" name="Espace réservé du texte 17">
            <a:extLst>
              <a:ext uri="{FF2B5EF4-FFF2-40B4-BE49-F238E27FC236}">
                <a16:creationId xmlns:a16="http://schemas.microsoft.com/office/drawing/2014/main" id="{930D6C4D-8511-437A-B3D5-0F9CBC93B993}"/>
              </a:ext>
            </a:extLst>
          </p:cNvPr>
          <p:cNvSpPr>
            <a:spLocks noGrp="1"/>
          </p:cNvSpPr>
          <p:nvPr>
            <p:ph type="body" sz="quarter" idx="90"/>
          </p:nvPr>
        </p:nvSpPr>
        <p:spPr>
          <a:xfrm>
            <a:off x="1190362" y="4337608"/>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4" name="Espace réservé du texte 17">
            <a:extLst>
              <a:ext uri="{FF2B5EF4-FFF2-40B4-BE49-F238E27FC236}">
                <a16:creationId xmlns:a16="http://schemas.microsoft.com/office/drawing/2014/main" id="{98D97654-EEEA-4D58-A2DB-CCD6CCA548FE}"/>
              </a:ext>
            </a:extLst>
          </p:cNvPr>
          <p:cNvSpPr>
            <a:spLocks noGrp="1"/>
          </p:cNvSpPr>
          <p:nvPr>
            <p:ph type="body" sz="quarter" idx="91" hasCustomPrompt="1"/>
          </p:nvPr>
        </p:nvSpPr>
        <p:spPr>
          <a:xfrm>
            <a:off x="442031" y="5131437"/>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35" name="Espace réservé du texte 17">
            <a:extLst>
              <a:ext uri="{FF2B5EF4-FFF2-40B4-BE49-F238E27FC236}">
                <a16:creationId xmlns:a16="http://schemas.microsoft.com/office/drawing/2014/main" id="{89230667-50D9-47D9-A8C7-FAE52F19D569}"/>
              </a:ext>
            </a:extLst>
          </p:cNvPr>
          <p:cNvSpPr>
            <a:spLocks noGrp="1"/>
          </p:cNvSpPr>
          <p:nvPr>
            <p:ph type="body" sz="quarter" idx="92"/>
          </p:nvPr>
        </p:nvSpPr>
        <p:spPr>
          <a:xfrm>
            <a:off x="1191546" y="5482687"/>
            <a:ext cx="3982961" cy="205912"/>
          </a:xfrm>
        </p:spPr>
        <p:txBody>
          <a:bodyPr/>
          <a:lstStyle>
            <a:lvl1pPr>
              <a:lnSpc>
                <a:spcPct val="90000"/>
              </a:lnSpc>
              <a:spcBef>
                <a:spcPts val="800"/>
              </a:spcBef>
              <a:defRPr sz="1867"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6" name="Espace réservé du texte 17">
            <a:extLst>
              <a:ext uri="{FF2B5EF4-FFF2-40B4-BE49-F238E27FC236}">
                <a16:creationId xmlns:a16="http://schemas.microsoft.com/office/drawing/2014/main" id="{09F33D73-E99B-4746-8C7A-EBD6161BCDB4}"/>
              </a:ext>
            </a:extLst>
          </p:cNvPr>
          <p:cNvSpPr>
            <a:spLocks noGrp="1"/>
          </p:cNvSpPr>
          <p:nvPr>
            <p:ph type="body" sz="quarter" idx="93"/>
          </p:nvPr>
        </p:nvSpPr>
        <p:spPr>
          <a:xfrm>
            <a:off x="1190362" y="5129276"/>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 name="Footer Placeholder 4">
            <a:extLst>
              <a:ext uri="{FF2B5EF4-FFF2-40B4-BE49-F238E27FC236}">
                <a16:creationId xmlns:a16="http://schemas.microsoft.com/office/drawing/2014/main" id="{1466F8E9-CF88-4DAA-A494-7A6379BA9F70}"/>
              </a:ext>
            </a:extLst>
          </p:cNvPr>
          <p:cNvSpPr>
            <a:spLocks noGrp="1"/>
          </p:cNvSpPr>
          <p:nvPr>
            <p:ph type="ftr" sz="quarter" idx="95"/>
          </p:nvPr>
        </p:nvSpPr>
        <p:spPr/>
        <p:txBody>
          <a:bodyPr/>
          <a:lstStyle/>
          <a:p>
            <a:endParaRPr lang="en-US"/>
          </a:p>
        </p:txBody>
      </p:sp>
      <p:sp>
        <p:nvSpPr>
          <p:cNvPr id="6" name="Slide Number Placeholder 5">
            <a:extLst>
              <a:ext uri="{FF2B5EF4-FFF2-40B4-BE49-F238E27FC236}">
                <a16:creationId xmlns:a16="http://schemas.microsoft.com/office/drawing/2014/main" id="{3CD83D85-A675-42AA-B47E-D10360C71103}"/>
              </a:ext>
            </a:extLst>
          </p:cNvPr>
          <p:cNvSpPr>
            <a:spLocks noGrp="1"/>
          </p:cNvSpPr>
          <p:nvPr>
            <p:ph type="sldNum" sz="quarter" idx="96"/>
          </p:nvPr>
        </p:nvSpPr>
        <p:spPr/>
        <p:txBody>
          <a:bodyPr/>
          <a:lstStyle/>
          <a:p>
            <a:fld id="{6B54B0F7-55DD-40D6-B7F4-70B586885C0B}" type="slidenum">
              <a:rPr lang="en-US" smtClean="0"/>
              <a:pPr/>
              <a:t>‹#›</a:t>
            </a:fld>
            <a:endParaRPr lang="en-US"/>
          </a:p>
        </p:txBody>
      </p:sp>
      <p:sp>
        <p:nvSpPr>
          <p:cNvPr id="3" name="Title 2">
            <a:extLst>
              <a:ext uri="{FF2B5EF4-FFF2-40B4-BE49-F238E27FC236}">
                <a16:creationId xmlns:a16="http://schemas.microsoft.com/office/drawing/2014/main" id="{D06AD566-8583-4475-A096-A17760443149}"/>
              </a:ext>
            </a:extLst>
          </p:cNvPr>
          <p:cNvSpPr>
            <a:spLocks noGrp="1"/>
          </p:cNvSpPr>
          <p:nvPr>
            <p:ph type="title"/>
          </p:nvPr>
        </p:nvSpPr>
        <p:spPr>
          <a:xfrm>
            <a:off x="441600" y="385507"/>
            <a:ext cx="4731723" cy="960000"/>
          </a:xfrm>
        </p:spPr>
        <p:txBody>
          <a:bodyPr/>
          <a:lstStyle/>
          <a:p>
            <a:r>
              <a:rPr lang="en-US"/>
              <a:t>Click to edit Master title style</a:t>
            </a:r>
          </a:p>
        </p:txBody>
      </p:sp>
      <p:pic>
        <p:nvPicPr>
          <p:cNvPr id="2" name="Picture 1">
            <a:extLst>
              <a:ext uri="{FF2B5EF4-FFF2-40B4-BE49-F238E27FC236}">
                <a16:creationId xmlns:a16="http://schemas.microsoft.com/office/drawing/2014/main" id="{872F9A9B-C88D-149B-06A9-0ED82E61132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631191" y="6353632"/>
            <a:ext cx="2072640" cy="250947"/>
          </a:xfrm>
          <a:prstGeom prst="rect">
            <a:avLst/>
          </a:prstGeom>
        </p:spPr>
      </p:pic>
    </p:spTree>
    <p:extLst>
      <p:ext uri="{BB962C8B-B14F-4D97-AF65-F5344CB8AC3E}">
        <p14:creationId xmlns:p14="http://schemas.microsoft.com/office/powerpoint/2010/main" val="4043410001"/>
      </p:ext>
    </p:extLst>
  </p:cSld>
  <p:clrMapOvr>
    <a:masterClrMapping/>
  </p:clrMapOvr>
  <p:extLst>
    <p:ext uri="{DCECCB84-F9BA-43D5-87BE-67443E8EF086}">
      <p15:sldGuideLst xmlns:p15="http://schemas.microsoft.com/office/powerpoint/2012/main"/>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Table of Contents Large">
    <p:bg>
      <p:bgPr>
        <a:solidFill>
          <a:srgbClr val="F5F3F8"/>
        </a:solidFill>
        <a:effectLst/>
      </p:bgPr>
    </p:bg>
    <p:spTree>
      <p:nvGrpSpPr>
        <p:cNvPr id="1" name=""/>
        <p:cNvGrpSpPr/>
        <p:nvPr/>
      </p:nvGrpSpPr>
      <p:grpSpPr>
        <a:xfrm>
          <a:off x="0" y="0"/>
          <a:ext cx="0" cy="0"/>
          <a:chOff x="0" y="0"/>
          <a:chExt cx="0" cy="0"/>
        </a:xfrm>
      </p:grpSpPr>
      <p:sp>
        <p:nvSpPr>
          <p:cNvPr id="38" name="Espace réservé du texte 17">
            <a:extLst>
              <a:ext uri="{FF2B5EF4-FFF2-40B4-BE49-F238E27FC236}">
                <a16:creationId xmlns:a16="http://schemas.microsoft.com/office/drawing/2014/main" id="{82732C9F-2E43-4038-BC05-DED439C12F10}"/>
              </a:ext>
            </a:extLst>
          </p:cNvPr>
          <p:cNvSpPr>
            <a:spLocks noGrp="1"/>
          </p:cNvSpPr>
          <p:nvPr>
            <p:ph type="body" sz="quarter" idx="103" hasCustomPrompt="1"/>
          </p:nvPr>
        </p:nvSpPr>
        <p:spPr>
          <a:xfrm>
            <a:off x="1143071" y="1960151"/>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39" name="Espace réservé du texte 17">
            <a:extLst>
              <a:ext uri="{FF2B5EF4-FFF2-40B4-BE49-F238E27FC236}">
                <a16:creationId xmlns:a16="http://schemas.microsoft.com/office/drawing/2014/main" id="{4729A94F-D32F-4FA2-B41A-A87626D5F538}"/>
              </a:ext>
            </a:extLst>
          </p:cNvPr>
          <p:cNvSpPr>
            <a:spLocks noGrp="1"/>
          </p:cNvSpPr>
          <p:nvPr>
            <p:ph type="body" sz="quarter" idx="64"/>
          </p:nvPr>
        </p:nvSpPr>
        <p:spPr>
          <a:xfrm>
            <a:off x="1892586" y="2311400"/>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40" name="Espace réservé du texte 17">
            <a:extLst>
              <a:ext uri="{FF2B5EF4-FFF2-40B4-BE49-F238E27FC236}">
                <a16:creationId xmlns:a16="http://schemas.microsoft.com/office/drawing/2014/main" id="{30B81CE8-C869-4163-AF4B-EB730E30E2AD}"/>
              </a:ext>
            </a:extLst>
          </p:cNvPr>
          <p:cNvSpPr>
            <a:spLocks noGrp="1"/>
          </p:cNvSpPr>
          <p:nvPr>
            <p:ph type="body" sz="quarter" idx="73"/>
          </p:nvPr>
        </p:nvSpPr>
        <p:spPr>
          <a:xfrm>
            <a:off x="1891402" y="1957990"/>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44" name="Espace réservé du texte 17">
            <a:extLst>
              <a:ext uri="{FF2B5EF4-FFF2-40B4-BE49-F238E27FC236}">
                <a16:creationId xmlns:a16="http://schemas.microsoft.com/office/drawing/2014/main" id="{96E7A572-131B-4F3D-A86D-379293B4A63D}"/>
              </a:ext>
            </a:extLst>
          </p:cNvPr>
          <p:cNvSpPr>
            <a:spLocks noGrp="1"/>
          </p:cNvSpPr>
          <p:nvPr>
            <p:ph type="body" sz="quarter" idx="104" hasCustomPrompt="1"/>
          </p:nvPr>
        </p:nvSpPr>
        <p:spPr>
          <a:xfrm>
            <a:off x="1143071" y="5131072"/>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45" name="Espace réservé du texte 17">
            <a:extLst>
              <a:ext uri="{FF2B5EF4-FFF2-40B4-BE49-F238E27FC236}">
                <a16:creationId xmlns:a16="http://schemas.microsoft.com/office/drawing/2014/main" id="{3E9BB610-24D0-4B64-9D87-DACAD06C691D}"/>
              </a:ext>
            </a:extLst>
          </p:cNvPr>
          <p:cNvSpPr>
            <a:spLocks noGrp="1"/>
          </p:cNvSpPr>
          <p:nvPr>
            <p:ph type="body" sz="quarter" idx="105"/>
          </p:nvPr>
        </p:nvSpPr>
        <p:spPr>
          <a:xfrm>
            <a:off x="1892586" y="5482321"/>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46" name="Espace réservé du texte 17">
            <a:extLst>
              <a:ext uri="{FF2B5EF4-FFF2-40B4-BE49-F238E27FC236}">
                <a16:creationId xmlns:a16="http://schemas.microsoft.com/office/drawing/2014/main" id="{35A3BF33-AC14-49D2-B8C3-8B4150CD6356}"/>
              </a:ext>
            </a:extLst>
          </p:cNvPr>
          <p:cNvSpPr>
            <a:spLocks noGrp="1"/>
          </p:cNvSpPr>
          <p:nvPr>
            <p:ph type="body" sz="quarter" idx="106"/>
          </p:nvPr>
        </p:nvSpPr>
        <p:spPr>
          <a:xfrm>
            <a:off x="1891402" y="5128911"/>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3" name="Espace réservé du texte 17">
            <a:extLst>
              <a:ext uri="{FF2B5EF4-FFF2-40B4-BE49-F238E27FC236}">
                <a16:creationId xmlns:a16="http://schemas.microsoft.com/office/drawing/2014/main" id="{85BA105D-CC21-4D86-8EAC-3B1D35E166FF}"/>
              </a:ext>
            </a:extLst>
          </p:cNvPr>
          <p:cNvSpPr>
            <a:spLocks noGrp="1"/>
          </p:cNvSpPr>
          <p:nvPr>
            <p:ph type="body" sz="quarter" idx="107" hasCustomPrompt="1"/>
          </p:nvPr>
        </p:nvSpPr>
        <p:spPr>
          <a:xfrm>
            <a:off x="6626816" y="1960151"/>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54" name="Espace réservé du texte 17">
            <a:extLst>
              <a:ext uri="{FF2B5EF4-FFF2-40B4-BE49-F238E27FC236}">
                <a16:creationId xmlns:a16="http://schemas.microsoft.com/office/drawing/2014/main" id="{A0349449-2CBF-4197-BE5C-32B70C8C1163}"/>
              </a:ext>
            </a:extLst>
          </p:cNvPr>
          <p:cNvSpPr>
            <a:spLocks noGrp="1"/>
          </p:cNvSpPr>
          <p:nvPr>
            <p:ph type="body" sz="quarter" idx="108"/>
          </p:nvPr>
        </p:nvSpPr>
        <p:spPr>
          <a:xfrm>
            <a:off x="7376332" y="2311400"/>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5" name="Espace réservé du texte 17">
            <a:extLst>
              <a:ext uri="{FF2B5EF4-FFF2-40B4-BE49-F238E27FC236}">
                <a16:creationId xmlns:a16="http://schemas.microsoft.com/office/drawing/2014/main" id="{A9EFB71E-BF7B-41F6-91A2-E3FC413ED2BA}"/>
              </a:ext>
            </a:extLst>
          </p:cNvPr>
          <p:cNvSpPr>
            <a:spLocks noGrp="1"/>
          </p:cNvSpPr>
          <p:nvPr>
            <p:ph type="body" sz="quarter" idx="109"/>
          </p:nvPr>
        </p:nvSpPr>
        <p:spPr>
          <a:xfrm>
            <a:off x="7375148" y="1957990"/>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6" name="Espace réservé du texte 17">
            <a:extLst>
              <a:ext uri="{FF2B5EF4-FFF2-40B4-BE49-F238E27FC236}">
                <a16:creationId xmlns:a16="http://schemas.microsoft.com/office/drawing/2014/main" id="{B44E60B6-D8D8-4311-9307-2FD74D1A6FEA}"/>
              </a:ext>
            </a:extLst>
          </p:cNvPr>
          <p:cNvSpPr>
            <a:spLocks noGrp="1"/>
          </p:cNvSpPr>
          <p:nvPr>
            <p:ph type="body" sz="quarter" idx="110" hasCustomPrompt="1"/>
          </p:nvPr>
        </p:nvSpPr>
        <p:spPr>
          <a:xfrm>
            <a:off x="6626816" y="5131072"/>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57" name="Espace réservé du texte 17">
            <a:extLst>
              <a:ext uri="{FF2B5EF4-FFF2-40B4-BE49-F238E27FC236}">
                <a16:creationId xmlns:a16="http://schemas.microsoft.com/office/drawing/2014/main" id="{4D96F28E-D77B-4A1C-A4F6-C97FB13AEB6B}"/>
              </a:ext>
            </a:extLst>
          </p:cNvPr>
          <p:cNvSpPr>
            <a:spLocks noGrp="1"/>
          </p:cNvSpPr>
          <p:nvPr>
            <p:ph type="body" sz="quarter" idx="111"/>
          </p:nvPr>
        </p:nvSpPr>
        <p:spPr>
          <a:xfrm>
            <a:off x="7376332" y="5482321"/>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8" name="Espace réservé du texte 17">
            <a:extLst>
              <a:ext uri="{FF2B5EF4-FFF2-40B4-BE49-F238E27FC236}">
                <a16:creationId xmlns:a16="http://schemas.microsoft.com/office/drawing/2014/main" id="{C6DD0FBB-4A20-4D5B-A099-3630E5406628}"/>
              </a:ext>
            </a:extLst>
          </p:cNvPr>
          <p:cNvSpPr>
            <a:spLocks noGrp="1"/>
          </p:cNvSpPr>
          <p:nvPr>
            <p:ph type="body" sz="quarter" idx="112"/>
          </p:nvPr>
        </p:nvSpPr>
        <p:spPr>
          <a:xfrm>
            <a:off x="7375148" y="5128911"/>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9" name="Espace réservé du texte 17">
            <a:extLst>
              <a:ext uri="{FF2B5EF4-FFF2-40B4-BE49-F238E27FC236}">
                <a16:creationId xmlns:a16="http://schemas.microsoft.com/office/drawing/2014/main" id="{E8F35747-B4E8-4514-BE8C-F5A1401CF48F}"/>
              </a:ext>
            </a:extLst>
          </p:cNvPr>
          <p:cNvSpPr>
            <a:spLocks noGrp="1"/>
          </p:cNvSpPr>
          <p:nvPr>
            <p:ph type="body" sz="quarter" idx="113" hasCustomPrompt="1"/>
          </p:nvPr>
        </p:nvSpPr>
        <p:spPr>
          <a:xfrm>
            <a:off x="1143071" y="2752881"/>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60" name="Espace réservé du texte 17">
            <a:extLst>
              <a:ext uri="{FF2B5EF4-FFF2-40B4-BE49-F238E27FC236}">
                <a16:creationId xmlns:a16="http://schemas.microsoft.com/office/drawing/2014/main" id="{DBAE0210-39D8-4F04-8FF6-6CD0D5F97AEC}"/>
              </a:ext>
            </a:extLst>
          </p:cNvPr>
          <p:cNvSpPr>
            <a:spLocks noGrp="1"/>
          </p:cNvSpPr>
          <p:nvPr>
            <p:ph type="body" sz="quarter" idx="114"/>
          </p:nvPr>
        </p:nvSpPr>
        <p:spPr>
          <a:xfrm>
            <a:off x="1892586" y="3104131"/>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1" name="Espace réservé du texte 17">
            <a:extLst>
              <a:ext uri="{FF2B5EF4-FFF2-40B4-BE49-F238E27FC236}">
                <a16:creationId xmlns:a16="http://schemas.microsoft.com/office/drawing/2014/main" id="{FCCA7931-F0F5-41EC-B328-F91A4F359E2C}"/>
              </a:ext>
            </a:extLst>
          </p:cNvPr>
          <p:cNvSpPr>
            <a:spLocks noGrp="1"/>
          </p:cNvSpPr>
          <p:nvPr>
            <p:ph type="body" sz="quarter" idx="115"/>
          </p:nvPr>
        </p:nvSpPr>
        <p:spPr>
          <a:xfrm>
            <a:off x="1891402" y="2750720"/>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2" name="Espace réservé du texte 17">
            <a:extLst>
              <a:ext uri="{FF2B5EF4-FFF2-40B4-BE49-F238E27FC236}">
                <a16:creationId xmlns:a16="http://schemas.microsoft.com/office/drawing/2014/main" id="{7BA108F3-0481-4A14-9D65-B9A309C38668}"/>
              </a:ext>
            </a:extLst>
          </p:cNvPr>
          <p:cNvSpPr>
            <a:spLocks noGrp="1"/>
          </p:cNvSpPr>
          <p:nvPr>
            <p:ph type="body" sz="quarter" idx="116" hasCustomPrompt="1"/>
          </p:nvPr>
        </p:nvSpPr>
        <p:spPr>
          <a:xfrm>
            <a:off x="1143071" y="3545612"/>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63" name="Espace réservé du texte 17">
            <a:extLst>
              <a:ext uri="{FF2B5EF4-FFF2-40B4-BE49-F238E27FC236}">
                <a16:creationId xmlns:a16="http://schemas.microsoft.com/office/drawing/2014/main" id="{41FE92FA-898C-4F5A-A71E-9D8B964E10FC}"/>
              </a:ext>
            </a:extLst>
          </p:cNvPr>
          <p:cNvSpPr>
            <a:spLocks noGrp="1"/>
          </p:cNvSpPr>
          <p:nvPr>
            <p:ph type="body" sz="quarter" idx="117"/>
          </p:nvPr>
        </p:nvSpPr>
        <p:spPr>
          <a:xfrm>
            <a:off x="1892586" y="3896861"/>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4" name="Espace réservé du texte 17">
            <a:extLst>
              <a:ext uri="{FF2B5EF4-FFF2-40B4-BE49-F238E27FC236}">
                <a16:creationId xmlns:a16="http://schemas.microsoft.com/office/drawing/2014/main" id="{66506539-BBA1-4A3E-B7AD-0307CA753479}"/>
              </a:ext>
            </a:extLst>
          </p:cNvPr>
          <p:cNvSpPr>
            <a:spLocks noGrp="1"/>
          </p:cNvSpPr>
          <p:nvPr>
            <p:ph type="body" sz="quarter" idx="118"/>
          </p:nvPr>
        </p:nvSpPr>
        <p:spPr>
          <a:xfrm>
            <a:off x="1891402" y="3543451"/>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5" name="Espace réservé du texte 17">
            <a:extLst>
              <a:ext uri="{FF2B5EF4-FFF2-40B4-BE49-F238E27FC236}">
                <a16:creationId xmlns:a16="http://schemas.microsoft.com/office/drawing/2014/main" id="{C5654311-D660-4B29-AF0A-1981CC54CEE9}"/>
              </a:ext>
            </a:extLst>
          </p:cNvPr>
          <p:cNvSpPr>
            <a:spLocks noGrp="1"/>
          </p:cNvSpPr>
          <p:nvPr>
            <p:ph type="body" sz="quarter" idx="119" hasCustomPrompt="1"/>
          </p:nvPr>
        </p:nvSpPr>
        <p:spPr>
          <a:xfrm>
            <a:off x="1143071" y="4338343"/>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66" name="Espace réservé du texte 17">
            <a:extLst>
              <a:ext uri="{FF2B5EF4-FFF2-40B4-BE49-F238E27FC236}">
                <a16:creationId xmlns:a16="http://schemas.microsoft.com/office/drawing/2014/main" id="{95CD4CDA-5C2C-4195-9A07-953DBAD0D18A}"/>
              </a:ext>
            </a:extLst>
          </p:cNvPr>
          <p:cNvSpPr>
            <a:spLocks noGrp="1"/>
          </p:cNvSpPr>
          <p:nvPr>
            <p:ph type="body" sz="quarter" idx="120"/>
          </p:nvPr>
        </p:nvSpPr>
        <p:spPr>
          <a:xfrm>
            <a:off x="1892586" y="4689592"/>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7" name="Espace réservé du texte 17">
            <a:extLst>
              <a:ext uri="{FF2B5EF4-FFF2-40B4-BE49-F238E27FC236}">
                <a16:creationId xmlns:a16="http://schemas.microsoft.com/office/drawing/2014/main" id="{FC83D189-AC94-464E-8A58-96EDD69C0700}"/>
              </a:ext>
            </a:extLst>
          </p:cNvPr>
          <p:cNvSpPr>
            <a:spLocks noGrp="1"/>
          </p:cNvSpPr>
          <p:nvPr>
            <p:ph type="body" sz="quarter" idx="121"/>
          </p:nvPr>
        </p:nvSpPr>
        <p:spPr>
          <a:xfrm>
            <a:off x="1891402" y="4336182"/>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8" name="Espace réservé du texte 17">
            <a:extLst>
              <a:ext uri="{FF2B5EF4-FFF2-40B4-BE49-F238E27FC236}">
                <a16:creationId xmlns:a16="http://schemas.microsoft.com/office/drawing/2014/main" id="{F8D9666C-06C2-4568-AFE1-5E33A958EFFF}"/>
              </a:ext>
            </a:extLst>
          </p:cNvPr>
          <p:cNvSpPr>
            <a:spLocks noGrp="1"/>
          </p:cNvSpPr>
          <p:nvPr>
            <p:ph type="body" sz="quarter" idx="122" hasCustomPrompt="1"/>
          </p:nvPr>
        </p:nvSpPr>
        <p:spPr>
          <a:xfrm>
            <a:off x="6626816" y="2752881"/>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69" name="Espace réservé du texte 17">
            <a:extLst>
              <a:ext uri="{FF2B5EF4-FFF2-40B4-BE49-F238E27FC236}">
                <a16:creationId xmlns:a16="http://schemas.microsoft.com/office/drawing/2014/main" id="{C7758A07-7BC4-4B24-A823-43842146EE4D}"/>
              </a:ext>
            </a:extLst>
          </p:cNvPr>
          <p:cNvSpPr>
            <a:spLocks noGrp="1"/>
          </p:cNvSpPr>
          <p:nvPr>
            <p:ph type="body" sz="quarter" idx="123"/>
          </p:nvPr>
        </p:nvSpPr>
        <p:spPr>
          <a:xfrm>
            <a:off x="7376332" y="3104131"/>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70" name="Espace réservé du texte 17">
            <a:extLst>
              <a:ext uri="{FF2B5EF4-FFF2-40B4-BE49-F238E27FC236}">
                <a16:creationId xmlns:a16="http://schemas.microsoft.com/office/drawing/2014/main" id="{4477220E-DB34-4D3C-B9FA-F6214050E4BC}"/>
              </a:ext>
            </a:extLst>
          </p:cNvPr>
          <p:cNvSpPr>
            <a:spLocks noGrp="1"/>
          </p:cNvSpPr>
          <p:nvPr>
            <p:ph type="body" sz="quarter" idx="124"/>
          </p:nvPr>
        </p:nvSpPr>
        <p:spPr>
          <a:xfrm>
            <a:off x="7375148" y="2750720"/>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71" name="Espace réservé du texte 17">
            <a:extLst>
              <a:ext uri="{FF2B5EF4-FFF2-40B4-BE49-F238E27FC236}">
                <a16:creationId xmlns:a16="http://schemas.microsoft.com/office/drawing/2014/main" id="{93AE66DF-B0A6-45B7-A2F2-B59B5C8C03BC}"/>
              </a:ext>
            </a:extLst>
          </p:cNvPr>
          <p:cNvSpPr>
            <a:spLocks noGrp="1"/>
          </p:cNvSpPr>
          <p:nvPr>
            <p:ph type="body" sz="quarter" idx="125" hasCustomPrompt="1"/>
          </p:nvPr>
        </p:nvSpPr>
        <p:spPr>
          <a:xfrm>
            <a:off x="6626816" y="3545612"/>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72" name="Espace réservé du texte 17">
            <a:extLst>
              <a:ext uri="{FF2B5EF4-FFF2-40B4-BE49-F238E27FC236}">
                <a16:creationId xmlns:a16="http://schemas.microsoft.com/office/drawing/2014/main" id="{208B6011-925D-4D02-9029-EBCE19B6B50C}"/>
              </a:ext>
            </a:extLst>
          </p:cNvPr>
          <p:cNvSpPr>
            <a:spLocks noGrp="1"/>
          </p:cNvSpPr>
          <p:nvPr>
            <p:ph type="body" sz="quarter" idx="126"/>
          </p:nvPr>
        </p:nvSpPr>
        <p:spPr>
          <a:xfrm>
            <a:off x="7376332" y="3896861"/>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73" name="Espace réservé du texte 17">
            <a:extLst>
              <a:ext uri="{FF2B5EF4-FFF2-40B4-BE49-F238E27FC236}">
                <a16:creationId xmlns:a16="http://schemas.microsoft.com/office/drawing/2014/main" id="{B514F45E-F347-4E46-A745-25253540B0A3}"/>
              </a:ext>
            </a:extLst>
          </p:cNvPr>
          <p:cNvSpPr>
            <a:spLocks noGrp="1"/>
          </p:cNvSpPr>
          <p:nvPr>
            <p:ph type="body" sz="quarter" idx="127"/>
          </p:nvPr>
        </p:nvSpPr>
        <p:spPr>
          <a:xfrm>
            <a:off x="7375148" y="3543451"/>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74" name="Espace réservé du texte 17">
            <a:extLst>
              <a:ext uri="{FF2B5EF4-FFF2-40B4-BE49-F238E27FC236}">
                <a16:creationId xmlns:a16="http://schemas.microsoft.com/office/drawing/2014/main" id="{05BA45E7-DB40-4745-812E-41659735FD2D}"/>
              </a:ext>
            </a:extLst>
          </p:cNvPr>
          <p:cNvSpPr>
            <a:spLocks noGrp="1"/>
          </p:cNvSpPr>
          <p:nvPr>
            <p:ph type="body" sz="quarter" idx="128" hasCustomPrompt="1"/>
          </p:nvPr>
        </p:nvSpPr>
        <p:spPr>
          <a:xfrm>
            <a:off x="6626816" y="4338343"/>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75" name="Espace réservé du texte 17">
            <a:extLst>
              <a:ext uri="{FF2B5EF4-FFF2-40B4-BE49-F238E27FC236}">
                <a16:creationId xmlns:a16="http://schemas.microsoft.com/office/drawing/2014/main" id="{CD18703E-351D-46EB-B93D-13073424AF76}"/>
              </a:ext>
            </a:extLst>
          </p:cNvPr>
          <p:cNvSpPr>
            <a:spLocks noGrp="1"/>
          </p:cNvSpPr>
          <p:nvPr>
            <p:ph type="body" sz="quarter" idx="129"/>
          </p:nvPr>
        </p:nvSpPr>
        <p:spPr>
          <a:xfrm>
            <a:off x="7376332" y="4689592"/>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76" name="Espace réservé du texte 17">
            <a:extLst>
              <a:ext uri="{FF2B5EF4-FFF2-40B4-BE49-F238E27FC236}">
                <a16:creationId xmlns:a16="http://schemas.microsoft.com/office/drawing/2014/main" id="{0A954F23-B687-4929-BDF6-382811870CB6}"/>
              </a:ext>
            </a:extLst>
          </p:cNvPr>
          <p:cNvSpPr>
            <a:spLocks noGrp="1"/>
          </p:cNvSpPr>
          <p:nvPr>
            <p:ph type="body" sz="quarter" idx="130"/>
          </p:nvPr>
        </p:nvSpPr>
        <p:spPr>
          <a:xfrm>
            <a:off x="7375148" y="4336182"/>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 name="Footer Placeholder 4">
            <a:extLst>
              <a:ext uri="{FF2B5EF4-FFF2-40B4-BE49-F238E27FC236}">
                <a16:creationId xmlns:a16="http://schemas.microsoft.com/office/drawing/2014/main" id="{5260848A-5240-46A7-80F9-F264F80E48F7}"/>
              </a:ext>
            </a:extLst>
          </p:cNvPr>
          <p:cNvSpPr>
            <a:spLocks noGrp="1"/>
          </p:cNvSpPr>
          <p:nvPr>
            <p:ph type="ftr" sz="quarter" idx="132"/>
          </p:nvPr>
        </p:nvSpPr>
        <p:spPr/>
        <p:txBody>
          <a:bodyPr/>
          <a:lstStyle/>
          <a:p>
            <a:endParaRPr lang="en-US"/>
          </a:p>
        </p:txBody>
      </p:sp>
      <p:sp>
        <p:nvSpPr>
          <p:cNvPr id="6" name="Slide Number Placeholder 5">
            <a:extLst>
              <a:ext uri="{FF2B5EF4-FFF2-40B4-BE49-F238E27FC236}">
                <a16:creationId xmlns:a16="http://schemas.microsoft.com/office/drawing/2014/main" id="{9B269CDA-1C73-4FE4-993F-6E6CA9CDC932}"/>
              </a:ext>
            </a:extLst>
          </p:cNvPr>
          <p:cNvSpPr>
            <a:spLocks noGrp="1"/>
          </p:cNvSpPr>
          <p:nvPr>
            <p:ph type="sldNum" sz="quarter" idx="133"/>
          </p:nvPr>
        </p:nvSpPr>
        <p:spPr/>
        <p:txBody>
          <a:bodyPr/>
          <a:lstStyle/>
          <a:p>
            <a:fld id="{6B54B0F7-55DD-40D6-B7F4-70B586885C0B}" type="slidenum">
              <a:rPr lang="en-US" smtClean="0"/>
              <a:pPr/>
              <a:t>‹#›</a:t>
            </a:fld>
            <a:endParaRPr lang="en-US"/>
          </a:p>
        </p:txBody>
      </p:sp>
      <p:sp>
        <p:nvSpPr>
          <p:cNvPr id="2" name="Title 1">
            <a:extLst>
              <a:ext uri="{FF2B5EF4-FFF2-40B4-BE49-F238E27FC236}">
                <a16:creationId xmlns:a16="http://schemas.microsoft.com/office/drawing/2014/main" id="{CAD5464B-D2EF-4132-BFF3-24607B5DEC3E}"/>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F17639A9-CACF-E2F9-8E63-F1E0C2174F4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631191" y="6345224"/>
            <a:ext cx="2072640" cy="250947"/>
          </a:xfrm>
          <a:prstGeom prst="rect">
            <a:avLst/>
          </a:prstGeom>
        </p:spPr>
      </p:pic>
    </p:spTree>
    <p:extLst>
      <p:ext uri="{BB962C8B-B14F-4D97-AF65-F5344CB8AC3E}">
        <p14:creationId xmlns:p14="http://schemas.microsoft.com/office/powerpoint/2010/main" val="7075269"/>
      </p:ext>
    </p:extLst>
  </p:cSld>
  <p:clrMapOvr>
    <a:masterClrMapping/>
  </p:clrMapOvr>
  <p:extLst>
    <p:ext uri="{DCECCB84-F9BA-43D5-87BE-67443E8EF086}">
      <p15:sldGuideLst xmlns:p15="http://schemas.microsoft.com/office/powerpoint/2012/main"/>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preserve="1" userDrawn="1">
  <p:cSld name="Chapter (Light)">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D97075C2-D640-40B7-B715-DE36BBB3FC4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98963" y="4159250"/>
            <a:ext cx="1271271" cy="1257300"/>
          </a:xfrm>
          <a:prstGeom prst="rect">
            <a:avLst/>
          </a:prstGeom>
        </p:spPr>
      </p:pic>
      <p:sp>
        <p:nvSpPr>
          <p:cNvPr id="7" name="Espace réservé du texte 17">
            <a:extLst>
              <a:ext uri="{FF2B5EF4-FFF2-40B4-BE49-F238E27FC236}">
                <a16:creationId xmlns:a16="http://schemas.microsoft.com/office/drawing/2014/main" id="{1CE40FF4-616D-467E-AEDB-B9934FB2C80A}"/>
              </a:ext>
            </a:extLst>
          </p:cNvPr>
          <p:cNvSpPr>
            <a:spLocks noGrp="1"/>
          </p:cNvSpPr>
          <p:nvPr>
            <p:ph type="body" sz="quarter" idx="22" hasCustomPrompt="1"/>
          </p:nvPr>
        </p:nvSpPr>
        <p:spPr>
          <a:xfrm>
            <a:off x="1158241" y="3020997"/>
            <a:ext cx="1118105" cy="443199"/>
          </a:xfrm>
        </p:spPr>
        <p:txBody>
          <a:bodyPr vert="horz" lIns="0" tIns="0" rIns="0" bIns="0" rtlCol="0" anchor="b">
            <a:noAutofit/>
          </a:bodyPr>
          <a:lstStyle>
            <a:lvl1pPr>
              <a:defRPr lang="en-US" sz="3200" b="1" noProof="0" dirty="0">
                <a:solidFill>
                  <a:schemeClr val="tx1"/>
                </a:solidFill>
              </a:defRPr>
            </a:lvl1pPr>
          </a:lstStyle>
          <a:p>
            <a:pPr lvl="0" algn="r">
              <a:lnSpc>
                <a:spcPct val="90000"/>
              </a:lnSpc>
            </a:pPr>
            <a:r>
              <a:rPr lang="en-US" noProof="0"/>
              <a:t>00</a:t>
            </a:r>
          </a:p>
        </p:txBody>
      </p:sp>
      <p:sp>
        <p:nvSpPr>
          <p:cNvPr id="8" name="Espace réservé du texte 17">
            <a:extLst>
              <a:ext uri="{FF2B5EF4-FFF2-40B4-BE49-F238E27FC236}">
                <a16:creationId xmlns:a16="http://schemas.microsoft.com/office/drawing/2014/main" id="{2C7B456D-17FA-4CA6-A94C-1F15CC23B221}"/>
              </a:ext>
            </a:extLst>
          </p:cNvPr>
          <p:cNvSpPr>
            <a:spLocks noGrp="1"/>
          </p:cNvSpPr>
          <p:nvPr>
            <p:ph type="body" sz="quarter" idx="23"/>
          </p:nvPr>
        </p:nvSpPr>
        <p:spPr>
          <a:xfrm>
            <a:off x="2679091" y="3020997"/>
            <a:ext cx="6517348" cy="443199"/>
          </a:xfrm>
        </p:spPr>
        <p:txBody>
          <a:bodyPr/>
          <a:lstStyle>
            <a:lvl1pPr>
              <a:lnSpc>
                <a:spcPct val="90000"/>
              </a:lnSpc>
              <a:defRPr lang="fr-FR" sz="2400" b="1" i="0" kern="1200" dirty="0" err="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9" name="Espace réservé du texte 17">
            <a:extLst>
              <a:ext uri="{FF2B5EF4-FFF2-40B4-BE49-F238E27FC236}">
                <a16:creationId xmlns:a16="http://schemas.microsoft.com/office/drawing/2014/main" id="{A4BDC3FC-500C-4A36-AFD2-52224706F782}"/>
              </a:ext>
            </a:extLst>
          </p:cNvPr>
          <p:cNvSpPr>
            <a:spLocks noGrp="1"/>
          </p:cNvSpPr>
          <p:nvPr>
            <p:ph type="body" sz="quarter" idx="24"/>
          </p:nvPr>
        </p:nvSpPr>
        <p:spPr>
          <a:xfrm>
            <a:off x="2679091" y="3980878"/>
            <a:ext cx="6517348" cy="315415"/>
          </a:xfrm>
        </p:spPr>
        <p:txBody>
          <a:bodyPr/>
          <a:lstStyle>
            <a:lvl1pPr>
              <a:lnSpc>
                <a:spcPct val="90000"/>
              </a:lnSpc>
              <a:defRPr lang="fr-FR" sz="1067" b="0" i="1" kern="120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10" name="Espace réservé du texte 17">
            <a:extLst>
              <a:ext uri="{FF2B5EF4-FFF2-40B4-BE49-F238E27FC236}">
                <a16:creationId xmlns:a16="http://schemas.microsoft.com/office/drawing/2014/main" id="{A97CE5D1-697D-4C34-8623-6B2871AE2E2D}"/>
              </a:ext>
            </a:extLst>
          </p:cNvPr>
          <p:cNvSpPr>
            <a:spLocks noGrp="1"/>
          </p:cNvSpPr>
          <p:nvPr>
            <p:ph type="body" sz="quarter" idx="25"/>
          </p:nvPr>
        </p:nvSpPr>
        <p:spPr>
          <a:xfrm>
            <a:off x="2679091" y="3554158"/>
            <a:ext cx="6517348" cy="315415"/>
          </a:xfrm>
        </p:spPr>
        <p:txBody>
          <a:bodyPr/>
          <a:lstStyle>
            <a:lvl1pPr>
              <a:lnSpc>
                <a:spcPct val="90000"/>
              </a:lnSpc>
              <a:defRPr lang="fr-FR" sz="1467" b="0" i="0" kern="1200" cap="all" baseline="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Bef>
                <a:spcPts val="800"/>
              </a:spcBef>
              <a:buFont typeface="Arial" panose="020B0604020202020204" pitchFamily="34" charset="0"/>
              <a:buNone/>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2" name="TextBox 1">
            <a:extLst>
              <a:ext uri="{FF2B5EF4-FFF2-40B4-BE49-F238E27FC236}">
                <a16:creationId xmlns:a16="http://schemas.microsoft.com/office/drawing/2014/main" id="{BF88FEA8-203A-4390-9909-B08B108A414F}"/>
              </a:ext>
            </a:extLst>
          </p:cNvPr>
          <p:cNvSpPr txBox="1"/>
          <p:nvPr userDrawn="1"/>
        </p:nvSpPr>
        <p:spPr>
          <a:xfrm>
            <a:off x="1215637" y="6611779"/>
            <a:ext cx="9914467" cy="215444"/>
          </a:xfrm>
          <a:prstGeom prst="rect">
            <a:avLst/>
          </a:prstGeom>
          <a:noFill/>
        </p:spPr>
        <p:txBody>
          <a:bodyPr wrap="square" rtlCol="0">
            <a:spAutoFit/>
          </a:bodyPr>
          <a:lstStyle/>
          <a:p>
            <a:r>
              <a:rPr lang="en-IN" sz="800"/>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112000785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preserve="1" userDrawn="1">
  <p:cSld name="Chapter (Dark)">
    <p:bg>
      <p:bgPr>
        <a:solidFill>
          <a:srgbClr val="1E034A"/>
        </a:solidFill>
        <a:effectLst/>
      </p:bgPr>
    </p:bg>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D97075C2-D640-40B7-B715-DE36BBB3FC4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98963" y="4159250"/>
            <a:ext cx="1271271" cy="1257300"/>
          </a:xfrm>
          <a:prstGeom prst="rect">
            <a:avLst/>
          </a:prstGeom>
        </p:spPr>
      </p:pic>
      <p:sp>
        <p:nvSpPr>
          <p:cNvPr id="14" name="Espace réservé du texte 17">
            <a:extLst>
              <a:ext uri="{FF2B5EF4-FFF2-40B4-BE49-F238E27FC236}">
                <a16:creationId xmlns:a16="http://schemas.microsoft.com/office/drawing/2014/main" id="{B077D764-009F-4B11-889B-7C1F77AE7EF8}"/>
              </a:ext>
            </a:extLst>
          </p:cNvPr>
          <p:cNvSpPr>
            <a:spLocks noGrp="1"/>
          </p:cNvSpPr>
          <p:nvPr>
            <p:ph type="body" sz="quarter" idx="22" hasCustomPrompt="1"/>
          </p:nvPr>
        </p:nvSpPr>
        <p:spPr>
          <a:xfrm>
            <a:off x="1158241" y="3020997"/>
            <a:ext cx="1118105" cy="443199"/>
          </a:xfrm>
        </p:spPr>
        <p:txBody>
          <a:bodyPr vert="horz" lIns="0" tIns="0" rIns="0" bIns="0" rtlCol="0">
            <a:noAutofit/>
          </a:bodyPr>
          <a:lstStyle>
            <a:lvl1pPr algn="r">
              <a:defRPr lang="en-US" sz="3200" b="1" noProof="0" dirty="0">
                <a:solidFill>
                  <a:schemeClr val="bg2"/>
                </a:solidFill>
              </a:defRPr>
            </a:lvl1pPr>
          </a:lstStyle>
          <a:p>
            <a:pPr lvl="0">
              <a:lnSpc>
                <a:spcPct val="90000"/>
              </a:lnSpc>
            </a:pPr>
            <a:r>
              <a:rPr lang="en-US" noProof="0"/>
              <a:t>00</a:t>
            </a:r>
          </a:p>
        </p:txBody>
      </p:sp>
      <p:sp>
        <p:nvSpPr>
          <p:cNvPr id="15" name="Espace réservé du texte 17">
            <a:extLst>
              <a:ext uri="{FF2B5EF4-FFF2-40B4-BE49-F238E27FC236}">
                <a16:creationId xmlns:a16="http://schemas.microsoft.com/office/drawing/2014/main" id="{26F07BC6-BD1D-4953-9F45-D190CB67B241}"/>
              </a:ext>
            </a:extLst>
          </p:cNvPr>
          <p:cNvSpPr>
            <a:spLocks noGrp="1"/>
          </p:cNvSpPr>
          <p:nvPr>
            <p:ph type="body" sz="quarter" idx="23"/>
          </p:nvPr>
        </p:nvSpPr>
        <p:spPr>
          <a:xfrm>
            <a:off x="2679091" y="3020997"/>
            <a:ext cx="6517348" cy="443199"/>
          </a:xfrm>
        </p:spPr>
        <p:txBody>
          <a:bodyPr/>
          <a:lstStyle>
            <a:lvl1pPr>
              <a:lnSpc>
                <a:spcPct val="90000"/>
              </a:lnSpc>
              <a:defRPr lang="fr-FR" sz="2400" b="1" i="0" kern="120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6" name="Espace réservé du texte 17">
            <a:extLst>
              <a:ext uri="{FF2B5EF4-FFF2-40B4-BE49-F238E27FC236}">
                <a16:creationId xmlns:a16="http://schemas.microsoft.com/office/drawing/2014/main" id="{FB6BFF7B-8B97-443F-8D19-A75C20F978D1}"/>
              </a:ext>
            </a:extLst>
          </p:cNvPr>
          <p:cNvSpPr>
            <a:spLocks noGrp="1"/>
          </p:cNvSpPr>
          <p:nvPr>
            <p:ph type="body" sz="quarter" idx="24"/>
          </p:nvPr>
        </p:nvSpPr>
        <p:spPr>
          <a:xfrm>
            <a:off x="2679091" y="3980878"/>
            <a:ext cx="6517348" cy="315415"/>
          </a:xfrm>
        </p:spPr>
        <p:txBody>
          <a:bodyPr/>
          <a:lstStyle>
            <a:lvl1pPr>
              <a:lnSpc>
                <a:spcPct val="90000"/>
              </a:lnSpc>
              <a:defRPr lang="fr-FR" sz="1067" b="0" i="1" kern="120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7" name="Espace réservé du texte 17">
            <a:extLst>
              <a:ext uri="{FF2B5EF4-FFF2-40B4-BE49-F238E27FC236}">
                <a16:creationId xmlns:a16="http://schemas.microsoft.com/office/drawing/2014/main" id="{DA36FF3D-AF0A-45ED-BF39-F628AE9DBF56}"/>
              </a:ext>
            </a:extLst>
          </p:cNvPr>
          <p:cNvSpPr>
            <a:spLocks noGrp="1"/>
          </p:cNvSpPr>
          <p:nvPr>
            <p:ph type="body" sz="quarter" idx="25"/>
          </p:nvPr>
        </p:nvSpPr>
        <p:spPr>
          <a:xfrm>
            <a:off x="2679091" y="3554158"/>
            <a:ext cx="6517348" cy="315415"/>
          </a:xfrm>
        </p:spPr>
        <p:txBody>
          <a:bodyPr/>
          <a:lstStyle>
            <a:lvl1pPr>
              <a:lnSpc>
                <a:spcPct val="90000"/>
              </a:lnSpc>
              <a:defRPr lang="fr-FR" sz="1467" b="0" i="0" kern="1200" cap="all" baseline="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2" name="TextBox 1">
            <a:extLst>
              <a:ext uri="{FF2B5EF4-FFF2-40B4-BE49-F238E27FC236}">
                <a16:creationId xmlns:a16="http://schemas.microsoft.com/office/drawing/2014/main" id="{0458B0C6-CEF3-5F43-CE6C-E79C3F1EAA7B}"/>
              </a:ext>
            </a:extLst>
          </p:cNvPr>
          <p:cNvSpPr txBox="1"/>
          <p:nvPr userDrawn="1"/>
        </p:nvSpPr>
        <p:spPr>
          <a:xfrm>
            <a:off x="1215637" y="6611779"/>
            <a:ext cx="9914467" cy="215444"/>
          </a:xfrm>
          <a:prstGeom prst="rect">
            <a:avLst/>
          </a:prstGeom>
          <a:noFill/>
        </p:spPr>
        <p:txBody>
          <a:bodyPr wrap="square" rtlCol="0">
            <a:spAutoFit/>
          </a:bodyPr>
          <a:lstStyle/>
          <a:p>
            <a:r>
              <a:rPr lang="en-IN" sz="800">
                <a:solidFill>
                  <a:schemeClr val="bg1"/>
                </a:solidFill>
              </a:rPr>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251503497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preserve="1" userDrawn="1">
  <p:cSld name="Text over Image">
    <p:bg>
      <p:bgPr>
        <a:solidFill>
          <a:schemeClr val="accent1"/>
        </a:solidFill>
        <a:effectLst/>
      </p:bgPr>
    </p:bg>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lvl1pPr>
              <a:defRPr>
                <a:solidFill>
                  <a:schemeClr val="bg2"/>
                </a:solidFill>
              </a:defRPr>
            </a:lvl1pPr>
          </a:lstStyle>
          <a:p>
            <a:fld id="{6B54B0F7-55DD-40D6-B7F4-70B586885C0B}" type="slidenum">
              <a:rPr lang="en-US" smtClean="0"/>
              <a:pPr/>
              <a:t>‹#›</a:t>
            </a:fld>
            <a:endParaRPr lang="en-US"/>
          </a:p>
        </p:txBody>
      </p:sp>
      <p:sp>
        <p:nvSpPr>
          <p:cNvPr id="9" name="Espace réservé du texte 5">
            <a:extLst>
              <a:ext uri="{FF2B5EF4-FFF2-40B4-BE49-F238E27FC236}">
                <a16:creationId xmlns:a16="http://schemas.microsoft.com/office/drawing/2014/main" id="{0B90B88F-38E1-44C8-9D6F-1A9BFFE001D7}"/>
              </a:ext>
            </a:extLst>
          </p:cNvPr>
          <p:cNvSpPr>
            <a:spLocks noGrp="1"/>
          </p:cNvSpPr>
          <p:nvPr>
            <p:ph type="body" sz="quarter" idx="24"/>
          </p:nvPr>
        </p:nvSpPr>
        <p:spPr>
          <a:xfrm>
            <a:off x="6778558" y="2915364"/>
            <a:ext cx="4949741" cy="1399251"/>
          </a:xfrm>
        </p:spPr>
        <p:txBody>
          <a:bodyPr anchor="t">
            <a:noAutofit/>
          </a:bodyPr>
          <a:lstStyle>
            <a:lvl1pPr algn="l">
              <a:lnSpc>
                <a:spcPct val="96000"/>
              </a:lnSpc>
              <a:spcAft>
                <a:spcPts val="1333"/>
              </a:spcAft>
              <a:defRPr lang="fr-FR" sz="4800" b="0" i="1" kern="1200" dirty="0" err="1" smtClean="0">
                <a:solidFill>
                  <a:schemeClr val="bg2"/>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Georgia" panose="02040502050405020303" pitchFamily="18" charset="0"/>
              </a:defRPr>
            </a:lvl1pPr>
            <a:lvl2pPr marL="0" indent="0" algn="l">
              <a:lnSpc>
                <a:spcPct val="90000"/>
              </a:lnSpc>
              <a:buFont typeface="Arial" panose="020B0604020202020204" pitchFamily="34" charset="0"/>
              <a:buNone/>
              <a:defRPr lang="en-US" sz="4800" b="0" i="1" kern="1200" noProof="0" dirty="0">
                <a:solidFill>
                  <a:schemeClr val="bg1"/>
                </a:solidFill>
                <a:effectLst>
                  <a:outerShdw blurRad="127000" sx="105000" sy="105000" algn="ctr" rotWithShape="0">
                    <a:prstClr val="black">
                      <a:alpha val="9957"/>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333"/>
              </a:spcBef>
              <a:defRPr sz="1867">
                <a:solidFill>
                  <a:schemeClr val="bg1"/>
                </a:solidFill>
                <a:effectLst>
                  <a:outerShdw blurRad="127000" sx="102000" sy="102000" algn="ctr" rotWithShape="0">
                    <a:prstClr val="black">
                      <a:alpha val="25000"/>
                    </a:prstClr>
                  </a:outerShdw>
                </a:effectLst>
              </a:defRPr>
            </a:lvl3pPr>
          </a:lstStyle>
          <a:p>
            <a:pPr marL="761981" lvl="0" indent="-761981" algn="l" defTabSz="914377" rtl="0" eaLnBrk="1" latinLnBrk="0" hangingPunct="1">
              <a:lnSpc>
                <a:spcPct val="90000"/>
              </a:lnSpc>
              <a:spcBef>
                <a:spcPts val="0"/>
              </a:spcBef>
            </a:pPr>
            <a:r>
              <a:rPr lang="en-US" noProof="0"/>
              <a:t>Click to edit Master text styles</a:t>
            </a:r>
          </a:p>
        </p:txBody>
      </p:sp>
      <p:sp>
        <p:nvSpPr>
          <p:cNvPr id="12" name="Espace réservé du texte 5">
            <a:extLst>
              <a:ext uri="{FF2B5EF4-FFF2-40B4-BE49-F238E27FC236}">
                <a16:creationId xmlns:a16="http://schemas.microsoft.com/office/drawing/2014/main" id="{9F6585BF-F3F3-4500-9CFA-EF0D9041ED53}"/>
              </a:ext>
            </a:extLst>
          </p:cNvPr>
          <p:cNvSpPr>
            <a:spLocks noGrp="1"/>
          </p:cNvSpPr>
          <p:nvPr>
            <p:ph type="body" sz="quarter" idx="25"/>
          </p:nvPr>
        </p:nvSpPr>
        <p:spPr>
          <a:xfrm>
            <a:off x="6778558" y="4395893"/>
            <a:ext cx="4949741" cy="710532"/>
          </a:xfrm>
        </p:spPr>
        <p:txBody>
          <a:bodyPr anchor="t">
            <a:noAutofit/>
          </a:bodyPr>
          <a:lstStyle>
            <a:lvl1pPr algn="l">
              <a:lnSpc>
                <a:spcPct val="96000"/>
              </a:lnSpc>
              <a:spcAft>
                <a:spcPts val="1333"/>
              </a:spcAft>
              <a:defRPr lang="fr-FR" sz="1867" b="0" i="0" kern="1200" dirty="0" err="1" smtClean="0">
                <a:solidFill>
                  <a:schemeClr val="bg2"/>
                </a:solidFill>
                <a:effectLst>
                  <a:outerShdw blurRad="127000" sx="102000" sy="102000" algn="ctr" rotWithShape="0">
                    <a:prstClr val="black">
                      <a:alpha val="25000"/>
                    </a:prstClr>
                  </a:outerShdw>
                </a:effectLst>
                <a:latin typeface="+mj-lt"/>
                <a:ea typeface="Verdana" panose="020B0604030504040204" pitchFamily="34" charset="0"/>
                <a:cs typeface="Georgia" panose="02040502050405020303" pitchFamily="18" charset="0"/>
              </a:defRPr>
            </a:lvl1pPr>
            <a:lvl2pPr algn="l">
              <a:lnSpc>
                <a:spcPct val="90000"/>
              </a:lnSpc>
              <a:defRPr lang="en-US" sz="1867" b="0" i="0" kern="1200" noProof="0" dirty="0">
                <a:solidFill>
                  <a:schemeClr val="bg1"/>
                </a:solidFill>
                <a:effectLst>
                  <a:outerShdw blurRad="127000" sx="105000" sy="105000" algn="ctr" rotWithShape="0">
                    <a:prstClr val="black">
                      <a:alpha val="9957"/>
                    </a:prstClr>
                  </a:outerShdw>
                </a:effectLst>
                <a:latin typeface="+mj-lt"/>
                <a:ea typeface="Verdana" panose="020B0604030504040204" pitchFamily="34" charset="0"/>
                <a:cs typeface="Verdana" panose="020B0604030504040204" pitchFamily="34" charset="0"/>
              </a:defRPr>
            </a:lvl2pPr>
            <a:lvl3pPr algn="l">
              <a:lnSpc>
                <a:spcPct val="100000"/>
              </a:lnSpc>
              <a:spcBef>
                <a:spcPts val="1333"/>
              </a:spcBef>
              <a:defRPr lang="en-US" sz="1867" b="0" i="0" kern="1200" noProof="0" dirty="0">
                <a:solidFill>
                  <a:schemeClr val="bg1"/>
                </a:solidFill>
                <a:effectLst>
                  <a:outerShdw blurRad="127000" sx="105000" sy="105000" algn="ctr" rotWithShape="0">
                    <a:prstClr val="black">
                      <a:alpha val="9957"/>
                    </a:prstClr>
                  </a:outerShdw>
                </a:effectLst>
                <a:latin typeface="Verdana" panose="020B0604030504040204" pitchFamily="34" charset="0"/>
                <a:ea typeface="Verdana" panose="020B0604030504040204" pitchFamily="34" charset="0"/>
                <a:cs typeface="Verdana" panose="020B0604030504040204" pitchFamily="34" charset="0"/>
              </a:defRPr>
            </a:lvl3pPr>
          </a:lstStyle>
          <a:p>
            <a:pPr marL="0" lvl="0" indent="0" algn="l" defTabSz="914377" rtl="0" eaLnBrk="1" latinLnBrk="0" hangingPunct="1">
              <a:lnSpc>
                <a:spcPct val="100000"/>
              </a:lnSpc>
              <a:spcBef>
                <a:spcPts val="1333"/>
              </a:spcBef>
              <a:buFont typeface="Arial" panose="020B0604020202020204" pitchFamily="34" charset="0"/>
              <a:buNone/>
            </a:pPr>
            <a:r>
              <a:rPr lang="en-US" noProof="0"/>
              <a:t>Click to edit Master text styles</a:t>
            </a:r>
          </a:p>
        </p:txBody>
      </p:sp>
      <p:sp>
        <p:nvSpPr>
          <p:cNvPr id="13" name="Espace réservé du texte 5">
            <a:extLst>
              <a:ext uri="{FF2B5EF4-FFF2-40B4-BE49-F238E27FC236}">
                <a16:creationId xmlns:a16="http://schemas.microsoft.com/office/drawing/2014/main" id="{FB220A98-FE22-4FE9-AB26-E269403DC28C}"/>
              </a:ext>
            </a:extLst>
          </p:cNvPr>
          <p:cNvSpPr>
            <a:spLocks noGrp="1"/>
          </p:cNvSpPr>
          <p:nvPr>
            <p:ph type="body" sz="quarter" idx="26"/>
          </p:nvPr>
        </p:nvSpPr>
        <p:spPr>
          <a:xfrm>
            <a:off x="6778558" y="1792928"/>
            <a:ext cx="4949741" cy="939945"/>
          </a:xfrm>
        </p:spPr>
        <p:txBody>
          <a:bodyPr anchor="b">
            <a:noAutofit/>
          </a:bodyPr>
          <a:lstStyle>
            <a:lvl1pPr algn="l">
              <a:lnSpc>
                <a:spcPct val="96000"/>
              </a:lnSpc>
              <a:spcAft>
                <a:spcPts val="1333"/>
              </a:spcAft>
              <a:defRPr lang="fr-FR" sz="2933" b="0" i="0" kern="1200" dirty="0" err="1" smtClean="0">
                <a:solidFill>
                  <a:schemeClr val="bg2"/>
                </a:solidFill>
                <a:effectLst>
                  <a:outerShdw blurRad="127000" sx="102000" sy="102000" algn="ctr" rotWithShape="0">
                    <a:prstClr val="black">
                      <a:alpha val="25000"/>
                    </a:prstClr>
                  </a:outerShdw>
                </a:effectLst>
                <a:latin typeface="Verdana" panose="020B0604030504040204" pitchFamily="34" charset="0"/>
                <a:ea typeface="Verdana" panose="020B0604030504040204" pitchFamily="34" charset="0"/>
                <a:cs typeface="Verdana" panose="020B0604030504040204" pitchFamily="34" charset="0"/>
              </a:defRPr>
            </a:lvl1pPr>
            <a:lvl2pPr algn="l">
              <a:lnSpc>
                <a:spcPct val="90000"/>
              </a:lnSpc>
              <a:defRPr sz="4800" b="0" i="1">
                <a:solidFill>
                  <a:schemeClr val="bg1"/>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333"/>
              </a:spcBef>
              <a:defRPr sz="1867">
                <a:solidFill>
                  <a:schemeClr val="bg1"/>
                </a:solidFill>
                <a:effectLst>
                  <a:outerShdw blurRad="127000" sx="102000" sy="102000" algn="ctr" rotWithShape="0">
                    <a:prstClr val="black">
                      <a:alpha val="25000"/>
                    </a:prstClr>
                  </a:outerShdw>
                </a:effectLst>
              </a:defRPr>
            </a:lvl3pPr>
          </a:lstStyle>
          <a:p>
            <a:pPr lvl="0"/>
            <a:r>
              <a:rPr lang="en-US" noProof="0"/>
              <a:t>Click to edit Master text styles</a:t>
            </a:r>
          </a:p>
        </p:txBody>
      </p:sp>
      <p:sp>
        <p:nvSpPr>
          <p:cNvPr id="19" name="Picture Placeholder 18">
            <a:extLst>
              <a:ext uri="{FF2B5EF4-FFF2-40B4-BE49-F238E27FC236}">
                <a16:creationId xmlns:a16="http://schemas.microsoft.com/office/drawing/2014/main" id="{6C677BCD-ED1F-4B13-88E6-B887B5050526}"/>
              </a:ext>
            </a:extLst>
          </p:cNvPr>
          <p:cNvSpPr>
            <a:spLocks noGrp="1"/>
          </p:cNvSpPr>
          <p:nvPr>
            <p:ph type="pic" sz="quarter" idx="17"/>
          </p:nvPr>
        </p:nvSpPr>
        <p:spPr>
          <a:xfrm>
            <a:off x="2" y="0"/>
            <a:ext cx="6374847" cy="6858000"/>
          </a:xfrm>
          <a:custGeom>
            <a:avLst/>
            <a:gdLst>
              <a:gd name="connsiteX0" fmla="*/ 351363 w 4781135"/>
              <a:gd name="connsiteY0" fmla="*/ 4913481 h 5143500"/>
              <a:gd name="connsiteX1" fmla="*/ 331613 w 4781135"/>
              <a:gd name="connsiteY1" fmla="*/ 4933530 h 5143500"/>
              <a:gd name="connsiteX2" fmla="*/ 352237 w 4781135"/>
              <a:gd name="connsiteY2" fmla="*/ 4953582 h 5143500"/>
              <a:gd name="connsiteX3" fmla="*/ 371987 w 4781135"/>
              <a:gd name="connsiteY3" fmla="*/ 4933533 h 5143500"/>
              <a:gd name="connsiteX4" fmla="*/ 351363 w 4781135"/>
              <a:gd name="connsiteY4" fmla="*/ 4913481 h 5143500"/>
              <a:gd name="connsiteX5" fmla="*/ 891920 w 4781135"/>
              <a:gd name="connsiteY5" fmla="*/ 4837319 h 5143500"/>
              <a:gd name="connsiteX6" fmla="*/ 927648 w 4781135"/>
              <a:gd name="connsiteY6" fmla="*/ 4877990 h 5143500"/>
              <a:gd name="connsiteX7" fmla="*/ 893949 w 4781135"/>
              <a:gd name="connsiteY7" fmla="*/ 4918669 h 5143500"/>
              <a:gd name="connsiteX8" fmla="*/ 858212 w 4781135"/>
              <a:gd name="connsiteY8" fmla="*/ 4877990 h 5143500"/>
              <a:gd name="connsiteX9" fmla="*/ 891920 w 4781135"/>
              <a:gd name="connsiteY9" fmla="*/ 4837319 h 5143500"/>
              <a:gd name="connsiteX10" fmla="*/ 559545 w 4781135"/>
              <a:gd name="connsiteY10" fmla="*/ 4837319 h 5143500"/>
              <a:gd name="connsiteX11" fmla="*/ 579303 w 4781135"/>
              <a:gd name="connsiteY11" fmla="*/ 4839934 h 5143500"/>
              <a:gd name="connsiteX12" fmla="*/ 586562 w 4781135"/>
              <a:gd name="connsiteY12" fmla="*/ 4847771 h 5143500"/>
              <a:gd name="connsiteX13" fmla="*/ 586562 w 4781135"/>
              <a:gd name="connsiteY13" fmla="*/ 4908209 h 5143500"/>
              <a:gd name="connsiteX14" fmla="*/ 579303 w 4781135"/>
              <a:gd name="connsiteY14" fmla="*/ 4916053 h 5143500"/>
              <a:gd name="connsiteX15" fmla="*/ 559545 w 4781135"/>
              <a:gd name="connsiteY15" fmla="*/ 4918669 h 5143500"/>
              <a:gd name="connsiteX16" fmla="*/ 523519 w 4781135"/>
              <a:gd name="connsiteY16" fmla="*/ 4877990 h 5143500"/>
              <a:gd name="connsiteX17" fmla="*/ 559545 w 4781135"/>
              <a:gd name="connsiteY17" fmla="*/ 4837319 h 5143500"/>
              <a:gd name="connsiteX18" fmla="*/ 1101680 w 4781135"/>
              <a:gd name="connsiteY18" fmla="*/ 4805359 h 5143500"/>
              <a:gd name="connsiteX19" fmla="*/ 1095864 w 4781135"/>
              <a:gd name="connsiteY19" fmla="*/ 4811167 h 5143500"/>
              <a:gd name="connsiteX20" fmla="*/ 1095864 w 4781135"/>
              <a:gd name="connsiteY20" fmla="*/ 4944812 h 5143500"/>
              <a:gd name="connsiteX21" fmla="*/ 1101680 w 4781135"/>
              <a:gd name="connsiteY21" fmla="*/ 4950628 h 5143500"/>
              <a:gd name="connsiteX22" fmla="*/ 1127823 w 4781135"/>
              <a:gd name="connsiteY22" fmla="*/ 4950628 h 5143500"/>
              <a:gd name="connsiteX23" fmla="*/ 1133640 w 4781135"/>
              <a:gd name="connsiteY23" fmla="*/ 4944812 h 5143500"/>
              <a:gd name="connsiteX24" fmla="*/ 1133640 w 4781135"/>
              <a:gd name="connsiteY24" fmla="*/ 4811167 h 5143500"/>
              <a:gd name="connsiteX25" fmla="*/ 1127823 w 4781135"/>
              <a:gd name="connsiteY25" fmla="*/ 4805359 h 5143500"/>
              <a:gd name="connsiteX26" fmla="*/ 891920 w 4781135"/>
              <a:gd name="connsiteY26" fmla="*/ 4802455 h 5143500"/>
              <a:gd name="connsiteX27" fmla="*/ 819859 w 4781135"/>
              <a:gd name="connsiteY27" fmla="*/ 4877990 h 5143500"/>
              <a:gd name="connsiteX28" fmla="*/ 893949 w 4781135"/>
              <a:gd name="connsiteY28" fmla="*/ 4953533 h 5143500"/>
              <a:gd name="connsiteX29" fmla="*/ 966000 w 4781135"/>
              <a:gd name="connsiteY29" fmla="*/ 4877990 h 5143500"/>
              <a:gd name="connsiteX30" fmla="*/ 891920 w 4781135"/>
              <a:gd name="connsiteY30" fmla="*/ 4802455 h 5143500"/>
              <a:gd name="connsiteX31" fmla="*/ 725443 w 4781135"/>
              <a:gd name="connsiteY31" fmla="*/ 4802455 h 5143500"/>
              <a:gd name="connsiteX32" fmla="*/ 667045 w 4781135"/>
              <a:gd name="connsiteY32" fmla="*/ 4812907 h 5143500"/>
              <a:gd name="connsiteX33" fmla="*/ 659777 w 4781135"/>
              <a:gd name="connsiteY33" fmla="*/ 4824531 h 5143500"/>
              <a:gd name="connsiteX34" fmla="*/ 659777 w 4781135"/>
              <a:gd name="connsiteY34" fmla="*/ 4944812 h 5143500"/>
              <a:gd name="connsiteX35" fmla="*/ 665593 w 4781135"/>
              <a:gd name="connsiteY35" fmla="*/ 4950628 h 5143500"/>
              <a:gd name="connsiteX36" fmla="*/ 691736 w 4781135"/>
              <a:gd name="connsiteY36" fmla="*/ 4950628 h 5143500"/>
              <a:gd name="connsiteX37" fmla="*/ 697552 w 4781135"/>
              <a:gd name="connsiteY37" fmla="*/ 4944812 h 5143500"/>
              <a:gd name="connsiteX38" fmla="*/ 697552 w 4781135"/>
              <a:gd name="connsiteY38" fmla="*/ 4847194 h 5143500"/>
              <a:gd name="connsiteX39" fmla="*/ 704522 w 4781135"/>
              <a:gd name="connsiteY39" fmla="*/ 4839636 h 5143500"/>
              <a:gd name="connsiteX40" fmla="*/ 726020 w 4781135"/>
              <a:gd name="connsiteY40" fmla="*/ 4837319 h 5143500"/>
              <a:gd name="connsiteX41" fmla="*/ 754202 w 4781135"/>
              <a:gd name="connsiteY41" fmla="*/ 4862009 h 5143500"/>
              <a:gd name="connsiteX42" fmla="*/ 754202 w 4781135"/>
              <a:gd name="connsiteY42" fmla="*/ 4944812 h 5143500"/>
              <a:gd name="connsiteX43" fmla="*/ 760018 w 4781135"/>
              <a:gd name="connsiteY43" fmla="*/ 4950628 h 5143500"/>
              <a:gd name="connsiteX44" fmla="*/ 786160 w 4781135"/>
              <a:gd name="connsiteY44" fmla="*/ 4950628 h 5143500"/>
              <a:gd name="connsiteX45" fmla="*/ 791976 w 4781135"/>
              <a:gd name="connsiteY45" fmla="*/ 4944812 h 5143500"/>
              <a:gd name="connsiteX46" fmla="*/ 791976 w 4781135"/>
              <a:gd name="connsiteY46" fmla="*/ 4857068 h 5143500"/>
              <a:gd name="connsiteX47" fmla="*/ 725443 w 4781135"/>
              <a:gd name="connsiteY47" fmla="*/ 4802455 h 5143500"/>
              <a:gd name="connsiteX48" fmla="*/ 559834 w 4781135"/>
              <a:gd name="connsiteY48" fmla="*/ 4802455 h 5143500"/>
              <a:gd name="connsiteX49" fmla="*/ 485166 w 4781135"/>
              <a:gd name="connsiteY49" fmla="*/ 4877990 h 5143500"/>
              <a:gd name="connsiteX50" fmla="*/ 559256 w 4781135"/>
              <a:gd name="connsiteY50" fmla="*/ 4953533 h 5143500"/>
              <a:gd name="connsiteX51" fmla="*/ 617068 w 4781135"/>
              <a:gd name="connsiteY51" fmla="*/ 4941908 h 5143500"/>
              <a:gd name="connsiteX52" fmla="*/ 624336 w 4781135"/>
              <a:gd name="connsiteY52" fmla="*/ 4930284 h 5143500"/>
              <a:gd name="connsiteX53" fmla="*/ 624336 w 4781135"/>
              <a:gd name="connsiteY53" fmla="*/ 4824821 h 5143500"/>
              <a:gd name="connsiteX54" fmla="*/ 617068 w 4781135"/>
              <a:gd name="connsiteY54" fmla="*/ 4813204 h 5143500"/>
              <a:gd name="connsiteX55" fmla="*/ 559834 w 4781135"/>
              <a:gd name="connsiteY55" fmla="*/ 4802455 h 5143500"/>
              <a:gd name="connsiteX56" fmla="*/ 398011 w 4781135"/>
              <a:gd name="connsiteY56" fmla="*/ 4801292 h 5143500"/>
              <a:gd name="connsiteX57" fmla="*/ 334092 w 4781135"/>
              <a:gd name="connsiteY57" fmla="*/ 4853587 h 5143500"/>
              <a:gd name="connsiteX58" fmla="*/ 427643 w 4781135"/>
              <a:gd name="connsiteY58" fmla="*/ 4934063 h 5143500"/>
              <a:gd name="connsiteX59" fmla="*/ 425903 w 4781135"/>
              <a:gd name="connsiteY59" fmla="*/ 4944812 h 5143500"/>
              <a:gd name="connsiteX60" fmla="*/ 425613 w 4781135"/>
              <a:gd name="connsiteY60" fmla="*/ 4946561 h 5143500"/>
              <a:gd name="connsiteX61" fmla="*/ 429969 w 4781135"/>
              <a:gd name="connsiteY61" fmla="*/ 4950628 h 5143500"/>
              <a:gd name="connsiteX62" fmla="*/ 456121 w 4781135"/>
              <a:gd name="connsiteY62" fmla="*/ 4950628 h 5143500"/>
              <a:gd name="connsiteX63" fmla="*/ 463668 w 4781135"/>
              <a:gd name="connsiteY63" fmla="*/ 4944812 h 5143500"/>
              <a:gd name="connsiteX64" fmla="*/ 465994 w 4781135"/>
              <a:gd name="connsiteY64" fmla="*/ 4928255 h 5143500"/>
              <a:gd name="connsiteX65" fmla="*/ 372445 w 4781135"/>
              <a:gd name="connsiteY65" fmla="*/ 4850972 h 5143500"/>
              <a:gd name="connsiteX66" fmla="*/ 396847 w 4781135"/>
              <a:gd name="connsiteY66" fmla="*/ 4836444 h 5143500"/>
              <a:gd name="connsiteX67" fmla="*/ 440718 w 4781135"/>
              <a:gd name="connsiteY67" fmla="*/ 4849520 h 5143500"/>
              <a:gd name="connsiteX68" fmla="*/ 445074 w 4781135"/>
              <a:gd name="connsiteY68" fmla="*/ 4850684 h 5143500"/>
              <a:gd name="connsiteX69" fmla="*/ 451467 w 4781135"/>
              <a:gd name="connsiteY69" fmla="*/ 4846616 h 5143500"/>
              <a:gd name="connsiteX70" fmla="*/ 460476 w 4781135"/>
              <a:gd name="connsiteY70" fmla="*/ 4827435 h 5143500"/>
              <a:gd name="connsiteX71" fmla="*/ 461639 w 4781135"/>
              <a:gd name="connsiteY71" fmla="*/ 4822502 h 5143500"/>
              <a:gd name="connsiteX72" fmla="*/ 458150 w 4781135"/>
              <a:gd name="connsiteY72" fmla="*/ 4816686 h 5143500"/>
              <a:gd name="connsiteX73" fmla="*/ 398011 w 4781135"/>
              <a:gd name="connsiteY73" fmla="*/ 4801292 h 5143500"/>
              <a:gd name="connsiteX74" fmla="*/ 1053743 w 4781135"/>
              <a:gd name="connsiteY74" fmla="*/ 4747249 h 5143500"/>
              <a:gd name="connsiteX75" fmla="*/ 994181 w 4781135"/>
              <a:gd name="connsiteY75" fmla="*/ 4808264 h 5143500"/>
              <a:gd name="connsiteX76" fmla="*/ 994181 w 4781135"/>
              <a:gd name="connsiteY76" fmla="*/ 4944812 h 5143500"/>
              <a:gd name="connsiteX77" fmla="*/ 999997 w 4781135"/>
              <a:gd name="connsiteY77" fmla="*/ 4950628 h 5143500"/>
              <a:gd name="connsiteX78" fmla="*/ 1025851 w 4781135"/>
              <a:gd name="connsiteY78" fmla="*/ 4950628 h 5143500"/>
              <a:gd name="connsiteX79" fmla="*/ 1031659 w 4781135"/>
              <a:gd name="connsiteY79" fmla="*/ 4944812 h 5143500"/>
              <a:gd name="connsiteX80" fmla="*/ 1031659 w 4781135"/>
              <a:gd name="connsiteY80" fmla="*/ 4837319 h 5143500"/>
              <a:gd name="connsiteX81" fmla="*/ 1068558 w 4781135"/>
              <a:gd name="connsiteY81" fmla="*/ 4837319 h 5143500"/>
              <a:gd name="connsiteX82" fmla="*/ 1074366 w 4781135"/>
              <a:gd name="connsiteY82" fmla="*/ 4831502 h 5143500"/>
              <a:gd name="connsiteX83" fmla="*/ 1074366 w 4781135"/>
              <a:gd name="connsiteY83" fmla="*/ 4811456 h 5143500"/>
              <a:gd name="connsiteX84" fmla="*/ 1068558 w 4781135"/>
              <a:gd name="connsiteY84" fmla="*/ 4805359 h 5143500"/>
              <a:gd name="connsiteX85" fmla="*/ 1031659 w 4781135"/>
              <a:gd name="connsiteY85" fmla="*/ 4805359 h 5143500"/>
              <a:gd name="connsiteX86" fmla="*/ 1031659 w 4781135"/>
              <a:gd name="connsiteY86" fmla="*/ 4802158 h 5143500"/>
              <a:gd name="connsiteX87" fmla="*/ 1054617 w 4781135"/>
              <a:gd name="connsiteY87" fmla="*/ 4778045 h 5143500"/>
              <a:gd name="connsiteX88" fmla="*/ 1068848 w 4781135"/>
              <a:gd name="connsiteY88" fmla="*/ 4779497 h 5143500"/>
              <a:gd name="connsiteX89" fmla="*/ 1074366 w 4781135"/>
              <a:gd name="connsiteY89" fmla="*/ 4773977 h 5143500"/>
              <a:gd name="connsiteX90" fmla="*/ 1077278 w 4781135"/>
              <a:gd name="connsiteY90" fmla="*/ 4758872 h 5143500"/>
              <a:gd name="connsiteX91" fmla="*/ 1077856 w 4781135"/>
              <a:gd name="connsiteY91" fmla="*/ 4755094 h 5143500"/>
              <a:gd name="connsiteX92" fmla="*/ 1072048 w 4781135"/>
              <a:gd name="connsiteY92" fmla="*/ 4749285 h 5143500"/>
              <a:gd name="connsiteX93" fmla="*/ 1053743 w 4781135"/>
              <a:gd name="connsiteY93" fmla="*/ 4747249 h 5143500"/>
              <a:gd name="connsiteX94" fmla="*/ 1115151 w 4781135"/>
              <a:gd name="connsiteY94" fmla="*/ 4747131 h 5143500"/>
              <a:gd name="connsiteX95" fmla="*/ 1095104 w 4781135"/>
              <a:gd name="connsiteY95" fmla="*/ 4767478 h 5143500"/>
              <a:gd name="connsiteX96" fmla="*/ 1116017 w 4781135"/>
              <a:gd name="connsiteY96" fmla="*/ 4787818 h 5143500"/>
              <a:gd name="connsiteX97" fmla="*/ 1136065 w 4781135"/>
              <a:gd name="connsiteY97" fmla="*/ 4767481 h 5143500"/>
              <a:gd name="connsiteX98" fmla="*/ 1115151 w 4781135"/>
              <a:gd name="connsiteY98" fmla="*/ 4747131 h 5143500"/>
              <a:gd name="connsiteX99" fmla="*/ 0 w 4781135"/>
              <a:gd name="connsiteY99" fmla="*/ 0 h 5143500"/>
              <a:gd name="connsiteX100" fmla="*/ 3673235 w 4781135"/>
              <a:gd name="connsiteY100" fmla="*/ 0 h 5143500"/>
              <a:gd name="connsiteX101" fmla="*/ 3843349 w 4781135"/>
              <a:gd name="connsiteY101" fmla="*/ 145970 h 5143500"/>
              <a:gd name="connsiteX102" fmla="*/ 4781135 w 4781135"/>
              <a:gd name="connsiteY102" fmla="*/ 2622891 h 5143500"/>
              <a:gd name="connsiteX103" fmla="*/ 3861453 w 4781135"/>
              <a:gd name="connsiteY103" fmla="*/ 5081299 h 5143500"/>
              <a:gd name="connsiteX104" fmla="*/ 3792118 w 4781135"/>
              <a:gd name="connsiteY104" fmla="*/ 5143500 h 5143500"/>
              <a:gd name="connsiteX105" fmla="*/ 0 w 4781135"/>
              <a:gd name="connsiteY10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781135" h="5143500">
                <a:moveTo>
                  <a:pt x="351363" y="4913481"/>
                </a:moveTo>
                <a:cubicBezTo>
                  <a:pt x="339456" y="4913486"/>
                  <a:pt x="331612" y="4921037"/>
                  <a:pt x="331613" y="4933530"/>
                </a:cubicBezTo>
                <a:cubicBezTo>
                  <a:pt x="331608" y="4945734"/>
                  <a:pt x="339456" y="4953580"/>
                  <a:pt x="352237" y="4953582"/>
                </a:cubicBezTo>
                <a:cubicBezTo>
                  <a:pt x="364153" y="4953577"/>
                  <a:pt x="371990" y="4945737"/>
                  <a:pt x="371987" y="4933533"/>
                </a:cubicBezTo>
                <a:cubicBezTo>
                  <a:pt x="371995" y="4921039"/>
                  <a:pt x="364153" y="4913482"/>
                  <a:pt x="351363" y="4913481"/>
                </a:cubicBezTo>
                <a:close/>
                <a:moveTo>
                  <a:pt x="891920" y="4837319"/>
                </a:moveTo>
                <a:cubicBezTo>
                  <a:pt x="913418" y="4837319"/>
                  <a:pt x="927648" y="4851260"/>
                  <a:pt x="927648" y="4877990"/>
                </a:cubicBezTo>
                <a:cubicBezTo>
                  <a:pt x="927648" y="4904719"/>
                  <a:pt x="913418" y="4918669"/>
                  <a:pt x="893949" y="4918669"/>
                </a:cubicBezTo>
                <a:cubicBezTo>
                  <a:pt x="872451" y="4918669"/>
                  <a:pt x="858212" y="4904719"/>
                  <a:pt x="858212" y="4877990"/>
                </a:cubicBezTo>
                <a:cubicBezTo>
                  <a:pt x="858212" y="4851260"/>
                  <a:pt x="872451" y="4837319"/>
                  <a:pt x="891920" y="4837319"/>
                </a:cubicBezTo>
                <a:close/>
                <a:moveTo>
                  <a:pt x="559545" y="4837319"/>
                </a:moveTo>
                <a:cubicBezTo>
                  <a:pt x="567390" y="4837319"/>
                  <a:pt x="572909" y="4838184"/>
                  <a:pt x="579303" y="4839934"/>
                </a:cubicBezTo>
                <a:cubicBezTo>
                  <a:pt x="584244" y="4841386"/>
                  <a:pt x="586562" y="4843414"/>
                  <a:pt x="586562" y="4847771"/>
                </a:cubicBezTo>
                <a:lnTo>
                  <a:pt x="586562" y="4908209"/>
                </a:lnTo>
                <a:cubicBezTo>
                  <a:pt x="586562" y="4912564"/>
                  <a:pt x="584244" y="4914601"/>
                  <a:pt x="579303" y="4916053"/>
                </a:cubicBezTo>
                <a:cubicBezTo>
                  <a:pt x="572909" y="4917794"/>
                  <a:pt x="567390" y="4918669"/>
                  <a:pt x="559545" y="4918669"/>
                </a:cubicBezTo>
                <a:cubicBezTo>
                  <a:pt x="540950" y="4918669"/>
                  <a:pt x="523519" y="4907623"/>
                  <a:pt x="523519" y="4877990"/>
                </a:cubicBezTo>
                <a:cubicBezTo>
                  <a:pt x="523519" y="4848356"/>
                  <a:pt x="540950" y="4837319"/>
                  <a:pt x="559545" y="4837319"/>
                </a:cubicBezTo>
                <a:close/>
                <a:moveTo>
                  <a:pt x="1101680" y="4805359"/>
                </a:moveTo>
                <a:cubicBezTo>
                  <a:pt x="1098191" y="4805359"/>
                  <a:pt x="1095864" y="4807677"/>
                  <a:pt x="1095864" y="4811167"/>
                </a:cubicBezTo>
                <a:lnTo>
                  <a:pt x="1095864" y="4944812"/>
                </a:lnTo>
                <a:cubicBezTo>
                  <a:pt x="1095864" y="4948301"/>
                  <a:pt x="1098191" y="4950628"/>
                  <a:pt x="1101680" y="4950628"/>
                </a:cubicBezTo>
                <a:lnTo>
                  <a:pt x="1127823" y="4950628"/>
                </a:lnTo>
                <a:cubicBezTo>
                  <a:pt x="1131313" y="4950628"/>
                  <a:pt x="1133640" y="4948301"/>
                  <a:pt x="1133640" y="4944812"/>
                </a:cubicBezTo>
                <a:lnTo>
                  <a:pt x="1133640" y="4811167"/>
                </a:lnTo>
                <a:cubicBezTo>
                  <a:pt x="1133640" y="4807677"/>
                  <a:pt x="1131313" y="4805359"/>
                  <a:pt x="1127823" y="4805359"/>
                </a:cubicBezTo>
                <a:close/>
                <a:moveTo>
                  <a:pt x="891920" y="4802455"/>
                </a:moveTo>
                <a:cubicBezTo>
                  <a:pt x="848337" y="4802455"/>
                  <a:pt x="819859" y="4834118"/>
                  <a:pt x="819859" y="4877990"/>
                </a:cubicBezTo>
                <a:cubicBezTo>
                  <a:pt x="819859" y="4921862"/>
                  <a:pt x="848337" y="4953533"/>
                  <a:pt x="893949" y="4953533"/>
                </a:cubicBezTo>
                <a:cubicBezTo>
                  <a:pt x="937531" y="4953533"/>
                  <a:pt x="966000" y="4921862"/>
                  <a:pt x="966000" y="4877990"/>
                </a:cubicBezTo>
                <a:cubicBezTo>
                  <a:pt x="966000" y="4834118"/>
                  <a:pt x="937531" y="4802455"/>
                  <a:pt x="891920" y="4802455"/>
                </a:cubicBezTo>
                <a:close/>
                <a:moveTo>
                  <a:pt x="725443" y="4802455"/>
                </a:moveTo>
                <a:cubicBezTo>
                  <a:pt x="708301" y="4802455"/>
                  <a:pt x="688255" y="4805359"/>
                  <a:pt x="667045" y="4812907"/>
                </a:cubicBezTo>
                <a:cubicBezTo>
                  <a:pt x="662977" y="4814359"/>
                  <a:pt x="659777" y="4817849"/>
                  <a:pt x="659777" y="4824531"/>
                </a:cubicBezTo>
                <a:lnTo>
                  <a:pt x="659777" y="4944812"/>
                </a:lnTo>
                <a:cubicBezTo>
                  <a:pt x="659777" y="4948301"/>
                  <a:pt x="662103" y="4950628"/>
                  <a:pt x="665593" y="4950628"/>
                </a:cubicBezTo>
                <a:lnTo>
                  <a:pt x="691736" y="4950628"/>
                </a:lnTo>
                <a:cubicBezTo>
                  <a:pt x="695225" y="4950628"/>
                  <a:pt x="697552" y="4948301"/>
                  <a:pt x="697552" y="4944812"/>
                </a:cubicBezTo>
                <a:lnTo>
                  <a:pt x="697552" y="4847194"/>
                </a:lnTo>
                <a:cubicBezTo>
                  <a:pt x="697552" y="4842838"/>
                  <a:pt x="699870" y="4840800"/>
                  <a:pt x="704522" y="4839636"/>
                </a:cubicBezTo>
                <a:cubicBezTo>
                  <a:pt x="712079" y="4837896"/>
                  <a:pt x="717012" y="4837319"/>
                  <a:pt x="726020" y="4837319"/>
                </a:cubicBezTo>
                <a:cubicBezTo>
                  <a:pt x="741711" y="4837319"/>
                  <a:pt x="754202" y="4844578"/>
                  <a:pt x="754202" y="4862009"/>
                </a:cubicBezTo>
                <a:lnTo>
                  <a:pt x="754202" y="4944812"/>
                </a:lnTo>
                <a:cubicBezTo>
                  <a:pt x="754202" y="4948301"/>
                  <a:pt x="756528" y="4950628"/>
                  <a:pt x="760018" y="4950628"/>
                </a:cubicBezTo>
                <a:lnTo>
                  <a:pt x="786160" y="4950628"/>
                </a:lnTo>
                <a:cubicBezTo>
                  <a:pt x="789650" y="4950628"/>
                  <a:pt x="791976" y="4948301"/>
                  <a:pt x="791976" y="4944812"/>
                </a:cubicBezTo>
                <a:lnTo>
                  <a:pt x="791976" y="4857068"/>
                </a:lnTo>
                <a:cubicBezTo>
                  <a:pt x="791976" y="4821627"/>
                  <a:pt x="770181" y="4802455"/>
                  <a:pt x="725443" y="4802455"/>
                </a:cubicBezTo>
                <a:close/>
                <a:moveTo>
                  <a:pt x="559834" y="4802455"/>
                </a:moveTo>
                <a:cubicBezTo>
                  <a:pt x="515971" y="4802455"/>
                  <a:pt x="485166" y="4831799"/>
                  <a:pt x="485166" y="4877990"/>
                </a:cubicBezTo>
                <a:cubicBezTo>
                  <a:pt x="485166" y="4924766"/>
                  <a:pt x="511896" y="4953533"/>
                  <a:pt x="559256" y="4953533"/>
                </a:cubicBezTo>
                <a:cubicBezTo>
                  <a:pt x="578427" y="4953533"/>
                  <a:pt x="597022" y="4950331"/>
                  <a:pt x="617068" y="4941908"/>
                </a:cubicBezTo>
                <a:cubicBezTo>
                  <a:pt x="621722" y="4939879"/>
                  <a:pt x="624336" y="4936678"/>
                  <a:pt x="624336" y="4930284"/>
                </a:cubicBezTo>
                <a:lnTo>
                  <a:pt x="624336" y="4824821"/>
                </a:lnTo>
                <a:cubicBezTo>
                  <a:pt x="624336" y="4818138"/>
                  <a:pt x="621722" y="4814946"/>
                  <a:pt x="617068" y="4813204"/>
                </a:cubicBezTo>
                <a:cubicBezTo>
                  <a:pt x="597897" y="4805936"/>
                  <a:pt x="579879" y="4802455"/>
                  <a:pt x="559834" y="4802455"/>
                </a:cubicBezTo>
                <a:close/>
                <a:moveTo>
                  <a:pt x="398011" y="4801292"/>
                </a:moveTo>
                <a:cubicBezTo>
                  <a:pt x="359080" y="4801292"/>
                  <a:pt x="334092" y="4822205"/>
                  <a:pt x="334092" y="4853587"/>
                </a:cubicBezTo>
                <a:cubicBezTo>
                  <a:pt x="334092" y="4915179"/>
                  <a:pt x="427643" y="4891337"/>
                  <a:pt x="427643" y="4934063"/>
                </a:cubicBezTo>
                <a:cubicBezTo>
                  <a:pt x="427643" y="4938419"/>
                  <a:pt x="427065" y="4941033"/>
                  <a:pt x="425903" y="4944812"/>
                </a:cubicBezTo>
                <a:cubicBezTo>
                  <a:pt x="425613" y="4945398"/>
                  <a:pt x="425613" y="4945975"/>
                  <a:pt x="425613" y="4946561"/>
                </a:cubicBezTo>
                <a:cubicBezTo>
                  <a:pt x="425613" y="4948879"/>
                  <a:pt x="427065" y="4950628"/>
                  <a:pt x="429969" y="4950628"/>
                </a:cubicBezTo>
                <a:lnTo>
                  <a:pt x="456121" y="4950628"/>
                </a:lnTo>
                <a:cubicBezTo>
                  <a:pt x="460476" y="4950628"/>
                  <a:pt x="462216" y="4949176"/>
                  <a:pt x="463668" y="4944812"/>
                </a:cubicBezTo>
                <a:cubicBezTo>
                  <a:pt x="465418" y="4939879"/>
                  <a:pt x="465994" y="4933196"/>
                  <a:pt x="465994" y="4928255"/>
                </a:cubicBezTo>
                <a:cubicBezTo>
                  <a:pt x="465994" y="4862299"/>
                  <a:pt x="372445" y="4878177"/>
                  <a:pt x="372445" y="4850972"/>
                </a:cubicBezTo>
                <a:cubicBezTo>
                  <a:pt x="372445" y="4842074"/>
                  <a:pt x="381454" y="4836444"/>
                  <a:pt x="396847" y="4836444"/>
                </a:cubicBezTo>
                <a:cubicBezTo>
                  <a:pt x="411664" y="4836444"/>
                  <a:pt x="425903" y="4841386"/>
                  <a:pt x="440718" y="4849520"/>
                </a:cubicBezTo>
                <a:cubicBezTo>
                  <a:pt x="442170" y="4850386"/>
                  <a:pt x="443622" y="4850684"/>
                  <a:pt x="445074" y="4850684"/>
                </a:cubicBezTo>
                <a:cubicBezTo>
                  <a:pt x="447689" y="4850684"/>
                  <a:pt x="450305" y="4849231"/>
                  <a:pt x="451467" y="4846616"/>
                </a:cubicBezTo>
                <a:lnTo>
                  <a:pt x="460476" y="4827435"/>
                </a:lnTo>
                <a:cubicBezTo>
                  <a:pt x="461317" y="4825652"/>
                  <a:pt x="461639" y="4823954"/>
                  <a:pt x="461639" y="4822502"/>
                </a:cubicBezTo>
                <a:cubicBezTo>
                  <a:pt x="461639" y="4820176"/>
                  <a:pt x="460485" y="4817858"/>
                  <a:pt x="458150" y="4816686"/>
                </a:cubicBezTo>
                <a:cubicBezTo>
                  <a:pt x="440141" y="4806226"/>
                  <a:pt x="418635" y="4801292"/>
                  <a:pt x="398011" y="4801292"/>
                </a:cubicBezTo>
                <a:close/>
                <a:moveTo>
                  <a:pt x="1053743" y="4747249"/>
                </a:moveTo>
                <a:cubicBezTo>
                  <a:pt x="1017716" y="4747249"/>
                  <a:pt x="994181" y="4766420"/>
                  <a:pt x="994181" y="4808264"/>
                </a:cubicBezTo>
                <a:lnTo>
                  <a:pt x="994181" y="4944812"/>
                </a:lnTo>
                <a:cubicBezTo>
                  <a:pt x="994181" y="4948301"/>
                  <a:pt x="996508" y="4950628"/>
                  <a:pt x="999997" y="4950628"/>
                </a:cubicBezTo>
                <a:lnTo>
                  <a:pt x="1025851" y="4950628"/>
                </a:lnTo>
                <a:cubicBezTo>
                  <a:pt x="1029340" y="4950628"/>
                  <a:pt x="1031659" y="4948301"/>
                  <a:pt x="1031659" y="4944812"/>
                </a:cubicBezTo>
                <a:lnTo>
                  <a:pt x="1031659" y="4837319"/>
                </a:lnTo>
                <a:lnTo>
                  <a:pt x="1068558" y="4837319"/>
                </a:lnTo>
                <a:cubicBezTo>
                  <a:pt x="1072338" y="4837319"/>
                  <a:pt x="1074366" y="4834992"/>
                  <a:pt x="1074366" y="4831502"/>
                </a:cubicBezTo>
                <a:lnTo>
                  <a:pt x="1074366" y="4811456"/>
                </a:lnTo>
                <a:cubicBezTo>
                  <a:pt x="1074366" y="4807677"/>
                  <a:pt x="1072338" y="4805359"/>
                  <a:pt x="1068558" y="4805359"/>
                </a:cubicBezTo>
                <a:lnTo>
                  <a:pt x="1031659" y="4805359"/>
                </a:lnTo>
                <a:lnTo>
                  <a:pt x="1031659" y="4802158"/>
                </a:lnTo>
                <a:cubicBezTo>
                  <a:pt x="1031659" y="4786179"/>
                  <a:pt x="1038637" y="4778045"/>
                  <a:pt x="1054617" y="4778045"/>
                </a:cubicBezTo>
                <a:cubicBezTo>
                  <a:pt x="1060425" y="4778045"/>
                  <a:pt x="1066682" y="4779497"/>
                  <a:pt x="1068848" y="4779497"/>
                </a:cubicBezTo>
                <a:cubicBezTo>
                  <a:pt x="1072338" y="4779497"/>
                  <a:pt x="1073790" y="4777467"/>
                  <a:pt x="1074366" y="4773977"/>
                </a:cubicBezTo>
                <a:lnTo>
                  <a:pt x="1077278" y="4758872"/>
                </a:lnTo>
                <a:cubicBezTo>
                  <a:pt x="1077533" y="4757531"/>
                  <a:pt x="1077856" y="4756351"/>
                  <a:pt x="1077856" y="4755094"/>
                </a:cubicBezTo>
                <a:cubicBezTo>
                  <a:pt x="1077856" y="4751868"/>
                  <a:pt x="1076116" y="4750152"/>
                  <a:pt x="1072048" y="4749285"/>
                </a:cubicBezTo>
                <a:cubicBezTo>
                  <a:pt x="1066232" y="4747834"/>
                  <a:pt x="1059941" y="4747249"/>
                  <a:pt x="1053743" y="4747249"/>
                </a:cubicBezTo>
                <a:close/>
                <a:moveTo>
                  <a:pt x="1115151" y="4747131"/>
                </a:moveTo>
                <a:cubicBezTo>
                  <a:pt x="1102947" y="4747139"/>
                  <a:pt x="1095102" y="4754688"/>
                  <a:pt x="1095104" y="4767478"/>
                </a:cubicBezTo>
                <a:cubicBezTo>
                  <a:pt x="1095101" y="4779971"/>
                  <a:pt x="1102947" y="4787811"/>
                  <a:pt x="1116017" y="4787818"/>
                </a:cubicBezTo>
                <a:cubicBezTo>
                  <a:pt x="1127932" y="4787817"/>
                  <a:pt x="1136070" y="4779974"/>
                  <a:pt x="1136065" y="4767481"/>
                </a:cubicBezTo>
                <a:cubicBezTo>
                  <a:pt x="1136070" y="4754690"/>
                  <a:pt x="1127932" y="4747137"/>
                  <a:pt x="1115151" y="4747131"/>
                </a:cubicBezTo>
                <a:close/>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noProof="0"/>
              <a:t>Click icon to add picture</a:t>
            </a:r>
          </a:p>
        </p:txBody>
      </p:sp>
      <p:grpSp>
        <p:nvGrpSpPr>
          <p:cNvPr id="25" name="Graphique 7">
            <a:extLst>
              <a:ext uri="{FF2B5EF4-FFF2-40B4-BE49-F238E27FC236}">
                <a16:creationId xmlns:a16="http://schemas.microsoft.com/office/drawing/2014/main" id="{97899234-8C0A-45D6-866A-B4761ECE529B}"/>
              </a:ext>
            </a:extLst>
          </p:cNvPr>
          <p:cNvGrpSpPr>
            <a:grpSpLocks noChangeAspect="1"/>
          </p:cNvGrpSpPr>
          <p:nvPr userDrawn="1"/>
        </p:nvGrpSpPr>
        <p:grpSpPr>
          <a:xfrm>
            <a:off x="442166" y="6329527"/>
            <a:ext cx="1071853" cy="275084"/>
            <a:chOff x="4768103" y="-471733"/>
            <a:chExt cx="744723" cy="191124"/>
          </a:xfrm>
          <a:solidFill>
            <a:srgbClr val="FFFFFF"/>
          </a:solidFill>
        </p:grpSpPr>
        <p:sp>
          <p:nvSpPr>
            <p:cNvPr id="30" name="Forme libre : forme 9">
              <a:extLst>
                <a:ext uri="{FF2B5EF4-FFF2-40B4-BE49-F238E27FC236}">
                  <a16:creationId xmlns:a16="http://schemas.microsoft.com/office/drawing/2014/main" id="{C67ECF22-6217-458A-858C-24E3128A9356}"/>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a:p>
          </p:txBody>
        </p:sp>
        <p:sp>
          <p:nvSpPr>
            <p:cNvPr id="31" name="Forme libre : forme 10">
              <a:extLst>
                <a:ext uri="{FF2B5EF4-FFF2-40B4-BE49-F238E27FC236}">
                  <a16:creationId xmlns:a16="http://schemas.microsoft.com/office/drawing/2014/main" id="{6297ECCB-4021-462B-9058-6BB3DB8689EB}"/>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a:solidFill>
                  <a:schemeClr val="accent2"/>
                </a:solidFill>
              </a:endParaRPr>
            </a:p>
          </p:txBody>
        </p:sp>
        <p:sp>
          <p:nvSpPr>
            <p:cNvPr id="32" name="Forme libre : forme 11">
              <a:extLst>
                <a:ext uri="{FF2B5EF4-FFF2-40B4-BE49-F238E27FC236}">
                  <a16:creationId xmlns:a16="http://schemas.microsoft.com/office/drawing/2014/main" id="{BC37E971-C0A4-4F41-A0F5-C70B56A46C81}"/>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a:p>
          </p:txBody>
        </p:sp>
      </p:grpSp>
      <p:sp>
        <p:nvSpPr>
          <p:cNvPr id="2" name="TextBox 1">
            <a:extLst>
              <a:ext uri="{FF2B5EF4-FFF2-40B4-BE49-F238E27FC236}">
                <a16:creationId xmlns:a16="http://schemas.microsoft.com/office/drawing/2014/main" id="{1B4646D1-1367-1E8D-63DC-543D57D2F957}"/>
              </a:ext>
            </a:extLst>
          </p:cNvPr>
          <p:cNvSpPr txBox="1"/>
          <p:nvPr userDrawn="1"/>
        </p:nvSpPr>
        <p:spPr>
          <a:xfrm>
            <a:off x="1215637" y="6611779"/>
            <a:ext cx="9914467" cy="215444"/>
          </a:xfrm>
          <a:prstGeom prst="rect">
            <a:avLst/>
          </a:prstGeom>
          <a:noFill/>
        </p:spPr>
        <p:txBody>
          <a:bodyPr wrap="square" rtlCol="0">
            <a:spAutoFit/>
          </a:bodyPr>
          <a:lstStyle/>
          <a:p>
            <a:r>
              <a:rPr lang="en-IN" sz="800">
                <a:solidFill>
                  <a:schemeClr val="bg1"/>
                </a:solidFill>
              </a:rPr>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335852650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userDrawn="1">
  <p:cSld name="Text over Image (White logo)">
    <p:bg>
      <p:bgPr>
        <a:solidFill>
          <a:schemeClr val="accent1"/>
        </a:solidFill>
        <a:effectLst/>
      </p:bgPr>
    </p:bg>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lvl1pPr>
              <a:defRPr>
                <a:solidFill>
                  <a:schemeClr val="bg2"/>
                </a:solidFill>
              </a:defRPr>
            </a:lvl1pPr>
          </a:lstStyle>
          <a:p>
            <a:fld id="{6B54B0F7-55DD-40D6-B7F4-70B586885C0B}" type="slidenum">
              <a:rPr lang="en-US" smtClean="0"/>
              <a:pPr/>
              <a:t>‹#›</a:t>
            </a:fld>
            <a:endParaRPr lang="en-US"/>
          </a:p>
        </p:txBody>
      </p:sp>
      <p:sp>
        <p:nvSpPr>
          <p:cNvPr id="9" name="Espace réservé du texte 5">
            <a:extLst>
              <a:ext uri="{FF2B5EF4-FFF2-40B4-BE49-F238E27FC236}">
                <a16:creationId xmlns:a16="http://schemas.microsoft.com/office/drawing/2014/main" id="{0B90B88F-38E1-44C8-9D6F-1A9BFFE001D7}"/>
              </a:ext>
            </a:extLst>
          </p:cNvPr>
          <p:cNvSpPr>
            <a:spLocks noGrp="1"/>
          </p:cNvSpPr>
          <p:nvPr>
            <p:ph type="body" sz="quarter" idx="24"/>
          </p:nvPr>
        </p:nvSpPr>
        <p:spPr>
          <a:xfrm>
            <a:off x="6778558" y="2915364"/>
            <a:ext cx="4949741" cy="1399251"/>
          </a:xfrm>
        </p:spPr>
        <p:txBody>
          <a:bodyPr anchor="t">
            <a:noAutofit/>
          </a:bodyPr>
          <a:lstStyle>
            <a:lvl1pPr algn="l">
              <a:lnSpc>
                <a:spcPct val="96000"/>
              </a:lnSpc>
              <a:spcAft>
                <a:spcPts val="1333"/>
              </a:spcAft>
              <a:defRPr lang="fr-FR" sz="4800" b="0" i="1" kern="1200" dirty="0" err="1" smtClean="0">
                <a:solidFill>
                  <a:schemeClr val="bg2"/>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Georgia" panose="02040502050405020303" pitchFamily="18" charset="0"/>
              </a:defRPr>
            </a:lvl1pPr>
            <a:lvl2pPr marL="0" indent="0" algn="l">
              <a:lnSpc>
                <a:spcPct val="90000"/>
              </a:lnSpc>
              <a:buFont typeface="Arial" panose="020B0604020202020204" pitchFamily="34" charset="0"/>
              <a:buNone/>
              <a:defRPr lang="en-US" sz="4800" b="0" i="1" kern="1200" noProof="0" dirty="0">
                <a:solidFill>
                  <a:schemeClr val="bg1"/>
                </a:solidFill>
                <a:effectLst>
                  <a:outerShdw blurRad="127000" sx="105000" sy="105000" algn="ctr" rotWithShape="0">
                    <a:prstClr val="black">
                      <a:alpha val="9957"/>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333"/>
              </a:spcBef>
              <a:defRPr sz="1867">
                <a:solidFill>
                  <a:schemeClr val="bg1"/>
                </a:solidFill>
                <a:effectLst>
                  <a:outerShdw blurRad="127000" sx="102000" sy="102000" algn="ctr" rotWithShape="0">
                    <a:prstClr val="black">
                      <a:alpha val="25000"/>
                    </a:prstClr>
                  </a:outerShdw>
                </a:effectLst>
              </a:defRPr>
            </a:lvl3pPr>
          </a:lstStyle>
          <a:p>
            <a:pPr marL="761981" lvl="0" indent="-761981" algn="l" defTabSz="914377" rtl="0" eaLnBrk="1" latinLnBrk="0" hangingPunct="1">
              <a:lnSpc>
                <a:spcPct val="90000"/>
              </a:lnSpc>
              <a:spcBef>
                <a:spcPts val="0"/>
              </a:spcBef>
            </a:pPr>
            <a:r>
              <a:rPr lang="en-US" noProof="0"/>
              <a:t>Click to edit Master text styles</a:t>
            </a:r>
          </a:p>
        </p:txBody>
      </p:sp>
      <p:sp>
        <p:nvSpPr>
          <p:cNvPr id="12" name="Espace réservé du texte 5">
            <a:extLst>
              <a:ext uri="{FF2B5EF4-FFF2-40B4-BE49-F238E27FC236}">
                <a16:creationId xmlns:a16="http://schemas.microsoft.com/office/drawing/2014/main" id="{9F6585BF-F3F3-4500-9CFA-EF0D9041ED53}"/>
              </a:ext>
            </a:extLst>
          </p:cNvPr>
          <p:cNvSpPr>
            <a:spLocks noGrp="1"/>
          </p:cNvSpPr>
          <p:nvPr>
            <p:ph type="body" sz="quarter" idx="25"/>
          </p:nvPr>
        </p:nvSpPr>
        <p:spPr>
          <a:xfrm>
            <a:off x="6778558" y="4395893"/>
            <a:ext cx="4949741" cy="710532"/>
          </a:xfrm>
        </p:spPr>
        <p:txBody>
          <a:bodyPr anchor="t">
            <a:noAutofit/>
          </a:bodyPr>
          <a:lstStyle>
            <a:lvl1pPr algn="l">
              <a:lnSpc>
                <a:spcPct val="96000"/>
              </a:lnSpc>
              <a:spcAft>
                <a:spcPts val="1333"/>
              </a:spcAft>
              <a:defRPr lang="fr-FR" sz="1867" b="0" i="0" kern="1200" dirty="0" err="1" smtClean="0">
                <a:solidFill>
                  <a:schemeClr val="bg2"/>
                </a:solidFill>
                <a:effectLst>
                  <a:outerShdw blurRad="127000" sx="102000" sy="102000" algn="ctr" rotWithShape="0">
                    <a:prstClr val="black">
                      <a:alpha val="25000"/>
                    </a:prstClr>
                  </a:outerShdw>
                </a:effectLst>
                <a:latin typeface="+mj-lt"/>
                <a:ea typeface="Verdana" panose="020B0604030504040204" pitchFamily="34" charset="0"/>
                <a:cs typeface="Georgia" panose="02040502050405020303" pitchFamily="18" charset="0"/>
              </a:defRPr>
            </a:lvl1pPr>
            <a:lvl2pPr algn="l">
              <a:lnSpc>
                <a:spcPct val="90000"/>
              </a:lnSpc>
              <a:defRPr lang="en-US" sz="1867" b="0" i="0" kern="1200" noProof="0" dirty="0">
                <a:solidFill>
                  <a:schemeClr val="bg1"/>
                </a:solidFill>
                <a:effectLst>
                  <a:outerShdw blurRad="127000" sx="105000" sy="105000" algn="ctr" rotWithShape="0">
                    <a:prstClr val="black">
                      <a:alpha val="9957"/>
                    </a:prstClr>
                  </a:outerShdw>
                </a:effectLst>
                <a:latin typeface="+mj-lt"/>
                <a:ea typeface="Verdana" panose="020B0604030504040204" pitchFamily="34" charset="0"/>
                <a:cs typeface="Verdana" panose="020B0604030504040204" pitchFamily="34" charset="0"/>
              </a:defRPr>
            </a:lvl2pPr>
            <a:lvl3pPr algn="l">
              <a:lnSpc>
                <a:spcPct val="100000"/>
              </a:lnSpc>
              <a:spcBef>
                <a:spcPts val="1333"/>
              </a:spcBef>
              <a:defRPr lang="en-US" sz="1867" b="0" i="0" kern="1200" noProof="0" dirty="0">
                <a:solidFill>
                  <a:schemeClr val="bg1"/>
                </a:solidFill>
                <a:effectLst>
                  <a:outerShdw blurRad="127000" sx="105000" sy="105000" algn="ctr" rotWithShape="0">
                    <a:prstClr val="black">
                      <a:alpha val="9957"/>
                    </a:prstClr>
                  </a:outerShdw>
                </a:effectLst>
                <a:latin typeface="Verdana" panose="020B0604030504040204" pitchFamily="34" charset="0"/>
                <a:ea typeface="Verdana" panose="020B0604030504040204" pitchFamily="34" charset="0"/>
                <a:cs typeface="Verdana" panose="020B0604030504040204" pitchFamily="34" charset="0"/>
              </a:defRPr>
            </a:lvl3pPr>
          </a:lstStyle>
          <a:p>
            <a:pPr marL="0" lvl="0" indent="0" algn="l" defTabSz="914377" rtl="0" eaLnBrk="1" latinLnBrk="0" hangingPunct="1">
              <a:lnSpc>
                <a:spcPct val="100000"/>
              </a:lnSpc>
              <a:spcBef>
                <a:spcPts val="1333"/>
              </a:spcBef>
              <a:buFont typeface="Arial" panose="020B0604020202020204" pitchFamily="34" charset="0"/>
              <a:buNone/>
            </a:pPr>
            <a:r>
              <a:rPr lang="en-US" noProof="0"/>
              <a:t>Click to edit Master text styles</a:t>
            </a:r>
          </a:p>
        </p:txBody>
      </p:sp>
      <p:sp>
        <p:nvSpPr>
          <p:cNvPr id="13" name="Espace réservé du texte 5">
            <a:extLst>
              <a:ext uri="{FF2B5EF4-FFF2-40B4-BE49-F238E27FC236}">
                <a16:creationId xmlns:a16="http://schemas.microsoft.com/office/drawing/2014/main" id="{FB220A98-FE22-4FE9-AB26-E269403DC28C}"/>
              </a:ext>
            </a:extLst>
          </p:cNvPr>
          <p:cNvSpPr>
            <a:spLocks noGrp="1"/>
          </p:cNvSpPr>
          <p:nvPr>
            <p:ph type="body" sz="quarter" idx="26"/>
          </p:nvPr>
        </p:nvSpPr>
        <p:spPr>
          <a:xfrm>
            <a:off x="6778558" y="1792928"/>
            <a:ext cx="4949741" cy="939945"/>
          </a:xfrm>
        </p:spPr>
        <p:txBody>
          <a:bodyPr anchor="b">
            <a:noAutofit/>
          </a:bodyPr>
          <a:lstStyle>
            <a:lvl1pPr algn="l">
              <a:lnSpc>
                <a:spcPct val="96000"/>
              </a:lnSpc>
              <a:spcAft>
                <a:spcPts val="1333"/>
              </a:spcAft>
              <a:defRPr lang="fr-FR" sz="2933" b="0" i="0" kern="1200" dirty="0" err="1" smtClean="0">
                <a:solidFill>
                  <a:schemeClr val="bg2"/>
                </a:solidFill>
                <a:effectLst>
                  <a:outerShdw blurRad="127000" sx="102000" sy="102000" algn="ctr" rotWithShape="0">
                    <a:prstClr val="black">
                      <a:alpha val="25000"/>
                    </a:prstClr>
                  </a:outerShdw>
                </a:effectLst>
                <a:latin typeface="Verdana" panose="020B0604030504040204" pitchFamily="34" charset="0"/>
                <a:ea typeface="Verdana" panose="020B0604030504040204" pitchFamily="34" charset="0"/>
                <a:cs typeface="Verdana" panose="020B0604030504040204" pitchFamily="34" charset="0"/>
              </a:defRPr>
            </a:lvl1pPr>
            <a:lvl2pPr algn="l">
              <a:lnSpc>
                <a:spcPct val="90000"/>
              </a:lnSpc>
              <a:defRPr sz="4800" b="0" i="1">
                <a:solidFill>
                  <a:schemeClr val="bg1"/>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333"/>
              </a:spcBef>
              <a:defRPr sz="1867">
                <a:solidFill>
                  <a:schemeClr val="bg1"/>
                </a:solidFill>
                <a:effectLst>
                  <a:outerShdw blurRad="127000" sx="102000" sy="102000" algn="ctr" rotWithShape="0">
                    <a:prstClr val="black">
                      <a:alpha val="25000"/>
                    </a:prstClr>
                  </a:outerShdw>
                </a:effectLst>
              </a:defRPr>
            </a:lvl3pPr>
          </a:lstStyle>
          <a:p>
            <a:pPr lvl="0"/>
            <a:r>
              <a:rPr lang="en-US" noProof="0"/>
              <a:t>Click to edit Master text styles</a:t>
            </a:r>
          </a:p>
        </p:txBody>
      </p:sp>
      <p:sp>
        <p:nvSpPr>
          <p:cNvPr id="19" name="Picture Placeholder 18">
            <a:extLst>
              <a:ext uri="{FF2B5EF4-FFF2-40B4-BE49-F238E27FC236}">
                <a16:creationId xmlns:a16="http://schemas.microsoft.com/office/drawing/2014/main" id="{6C677BCD-ED1F-4B13-88E6-B887B5050526}"/>
              </a:ext>
            </a:extLst>
          </p:cNvPr>
          <p:cNvSpPr>
            <a:spLocks noGrp="1"/>
          </p:cNvSpPr>
          <p:nvPr>
            <p:ph type="pic" sz="quarter" idx="17"/>
          </p:nvPr>
        </p:nvSpPr>
        <p:spPr>
          <a:xfrm>
            <a:off x="2" y="0"/>
            <a:ext cx="6374847" cy="6858000"/>
          </a:xfrm>
          <a:custGeom>
            <a:avLst/>
            <a:gdLst>
              <a:gd name="connsiteX0" fmla="*/ 351363 w 4781135"/>
              <a:gd name="connsiteY0" fmla="*/ 4913481 h 5143500"/>
              <a:gd name="connsiteX1" fmla="*/ 331613 w 4781135"/>
              <a:gd name="connsiteY1" fmla="*/ 4933530 h 5143500"/>
              <a:gd name="connsiteX2" fmla="*/ 352237 w 4781135"/>
              <a:gd name="connsiteY2" fmla="*/ 4953582 h 5143500"/>
              <a:gd name="connsiteX3" fmla="*/ 371987 w 4781135"/>
              <a:gd name="connsiteY3" fmla="*/ 4933533 h 5143500"/>
              <a:gd name="connsiteX4" fmla="*/ 351363 w 4781135"/>
              <a:gd name="connsiteY4" fmla="*/ 4913481 h 5143500"/>
              <a:gd name="connsiteX5" fmla="*/ 891920 w 4781135"/>
              <a:gd name="connsiteY5" fmla="*/ 4837319 h 5143500"/>
              <a:gd name="connsiteX6" fmla="*/ 927648 w 4781135"/>
              <a:gd name="connsiteY6" fmla="*/ 4877990 h 5143500"/>
              <a:gd name="connsiteX7" fmla="*/ 893949 w 4781135"/>
              <a:gd name="connsiteY7" fmla="*/ 4918669 h 5143500"/>
              <a:gd name="connsiteX8" fmla="*/ 858212 w 4781135"/>
              <a:gd name="connsiteY8" fmla="*/ 4877990 h 5143500"/>
              <a:gd name="connsiteX9" fmla="*/ 891920 w 4781135"/>
              <a:gd name="connsiteY9" fmla="*/ 4837319 h 5143500"/>
              <a:gd name="connsiteX10" fmla="*/ 559545 w 4781135"/>
              <a:gd name="connsiteY10" fmla="*/ 4837319 h 5143500"/>
              <a:gd name="connsiteX11" fmla="*/ 579303 w 4781135"/>
              <a:gd name="connsiteY11" fmla="*/ 4839934 h 5143500"/>
              <a:gd name="connsiteX12" fmla="*/ 586562 w 4781135"/>
              <a:gd name="connsiteY12" fmla="*/ 4847771 h 5143500"/>
              <a:gd name="connsiteX13" fmla="*/ 586562 w 4781135"/>
              <a:gd name="connsiteY13" fmla="*/ 4908209 h 5143500"/>
              <a:gd name="connsiteX14" fmla="*/ 579303 w 4781135"/>
              <a:gd name="connsiteY14" fmla="*/ 4916053 h 5143500"/>
              <a:gd name="connsiteX15" fmla="*/ 559545 w 4781135"/>
              <a:gd name="connsiteY15" fmla="*/ 4918669 h 5143500"/>
              <a:gd name="connsiteX16" fmla="*/ 523519 w 4781135"/>
              <a:gd name="connsiteY16" fmla="*/ 4877990 h 5143500"/>
              <a:gd name="connsiteX17" fmla="*/ 559545 w 4781135"/>
              <a:gd name="connsiteY17" fmla="*/ 4837319 h 5143500"/>
              <a:gd name="connsiteX18" fmla="*/ 1101680 w 4781135"/>
              <a:gd name="connsiteY18" fmla="*/ 4805359 h 5143500"/>
              <a:gd name="connsiteX19" fmla="*/ 1095864 w 4781135"/>
              <a:gd name="connsiteY19" fmla="*/ 4811167 h 5143500"/>
              <a:gd name="connsiteX20" fmla="*/ 1095864 w 4781135"/>
              <a:gd name="connsiteY20" fmla="*/ 4944812 h 5143500"/>
              <a:gd name="connsiteX21" fmla="*/ 1101680 w 4781135"/>
              <a:gd name="connsiteY21" fmla="*/ 4950628 h 5143500"/>
              <a:gd name="connsiteX22" fmla="*/ 1127823 w 4781135"/>
              <a:gd name="connsiteY22" fmla="*/ 4950628 h 5143500"/>
              <a:gd name="connsiteX23" fmla="*/ 1133640 w 4781135"/>
              <a:gd name="connsiteY23" fmla="*/ 4944812 h 5143500"/>
              <a:gd name="connsiteX24" fmla="*/ 1133640 w 4781135"/>
              <a:gd name="connsiteY24" fmla="*/ 4811167 h 5143500"/>
              <a:gd name="connsiteX25" fmla="*/ 1127823 w 4781135"/>
              <a:gd name="connsiteY25" fmla="*/ 4805359 h 5143500"/>
              <a:gd name="connsiteX26" fmla="*/ 891920 w 4781135"/>
              <a:gd name="connsiteY26" fmla="*/ 4802455 h 5143500"/>
              <a:gd name="connsiteX27" fmla="*/ 819859 w 4781135"/>
              <a:gd name="connsiteY27" fmla="*/ 4877990 h 5143500"/>
              <a:gd name="connsiteX28" fmla="*/ 893949 w 4781135"/>
              <a:gd name="connsiteY28" fmla="*/ 4953533 h 5143500"/>
              <a:gd name="connsiteX29" fmla="*/ 966000 w 4781135"/>
              <a:gd name="connsiteY29" fmla="*/ 4877990 h 5143500"/>
              <a:gd name="connsiteX30" fmla="*/ 891920 w 4781135"/>
              <a:gd name="connsiteY30" fmla="*/ 4802455 h 5143500"/>
              <a:gd name="connsiteX31" fmla="*/ 725443 w 4781135"/>
              <a:gd name="connsiteY31" fmla="*/ 4802455 h 5143500"/>
              <a:gd name="connsiteX32" fmla="*/ 667045 w 4781135"/>
              <a:gd name="connsiteY32" fmla="*/ 4812907 h 5143500"/>
              <a:gd name="connsiteX33" fmla="*/ 659777 w 4781135"/>
              <a:gd name="connsiteY33" fmla="*/ 4824531 h 5143500"/>
              <a:gd name="connsiteX34" fmla="*/ 659777 w 4781135"/>
              <a:gd name="connsiteY34" fmla="*/ 4944812 h 5143500"/>
              <a:gd name="connsiteX35" fmla="*/ 665593 w 4781135"/>
              <a:gd name="connsiteY35" fmla="*/ 4950628 h 5143500"/>
              <a:gd name="connsiteX36" fmla="*/ 691736 w 4781135"/>
              <a:gd name="connsiteY36" fmla="*/ 4950628 h 5143500"/>
              <a:gd name="connsiteX37" fmla="*/ 697552 w 4781135"/>
              <a:gd name="connsiteY37" fmla="*/ 4944812 h 5143500"/>
              <a:gd name="connsiteX38" fmla="*/ 697552 w 4781135"/>
              <a:gd name="connsiteY38" fmla="*/ 4847194 h 5143500"/>
              <a:gd name="connsiteX39" fmla="*/ 704522 w 4781135"/>
              <a:gd name="connsiteY39" fmla="*/ 4839636 h 5143500"/>
              <a:gd name="connsiteX40" fmla="*/ 726020 w 4781135"/>
              <a:gd name="connsiteY40" fmla="*/ 4837319 h 5143500"/>
              <a:gd name="connsiteX41" fmla="*/ 754202 w 4781135"/>
              <a:gd name="connsiteY41" fmla="*/ 4862009 h 5143500"/>
              <a:gd name="connsiteX42" fmla="*/ 754202 w 4781135"/>
              <a:gd name="connsiteY42" fmla="*/ 4944812 h 5143500"/>
              <a:gd name="connsiteX43" fmla="*/ 760018 w 4781135"/>
              <a:gd name="connsiteY43" fmla="*/ 4950628 h 5143500"/>
              <a:gd name="connsiteX44" fmla="*/ 786160 w 4781135"/>
              <a:gd name="connsiteY44" fmla="*/ 4950628 h 5143500"/>
              <a:gd name="connsiteX45" fmla="*/ 791976 w 4781135"/>
              <a:gd name="connsiteY45" fmla="*/ 4944812 h 5143500"/>
              <a:gd name="connsiteX46" fmla="*/ 791976 w 4781135"/>
              <a:gd name="connsiteY46" fmla="*/ 4857068 h 5143500"/>
              <a:gd name="connsiteX47" fmla="*/ 725443 w 4781135"/>
              <a:gd name="connsiteY47" fmla="*/ 4802455 h 5143500"/>
              <a:gd name="connsiteX48" fmla="*/ 559834 w 4781135"/>
              <a:gd name="connsiteY48" fmla="*/ 4802455 h 5143500"/>
              <a:gd name="connsiteX49" fmla="*/ 485166 w 4781135"/>
              <a:gd name="connsiteY49" fmla="*/ 4877990 h 5143500"/>
              <a:gd name="connsiteX50" fmla="*/ 559256 w 4781135"/>
              <a:gd name="connsiteY50" fmla="*/ 4953533 h 5143500"/>
              <a:gd name="connsiteX51" fmla="*/ 617068 w 4781135"/>
              <a:gd name="connsiteY51" fmla="*/ 4941908 h 5143500"/>
              <a:gd name="connsiteX52" fmla="*/ 624336 w 4781135"/>
              <a:gd name="connsiteY52" fmla="*/ 4930284 h 5143500"/>
              <a:gd name="connsiteX53" fmla="*/ 624336 w 4781135"/>
              <a:gd name="connsiteY53" fmla="*/ 4824821 h 5143500"/>
              <a:gd name="connsiteX54" fmla="*/ 617068 w 4781135"/>
              <a:gd name="connsiteY54" fmla="*/ 4813204 h 5143500"/>
              <a:gd name="connsiteX55" fmla="*/ 559834 w 4781135"/>
              <a:gd name="connsiteY55" fmla="*/ 4802455 h 5143500"/>
              <a:gd name="connsiteX56" fmla="*/ 398011 w 4781135"/>
              <a:gd name="connsiteY56" fmla="*/ 4801292 h 5143500"/>
              <a:gd name="connsiteX57" fmla="*/ 334092 w 4781135"/>
              <a:gd name="connsiteY57" fmla="*/ 4853587 h 5143500"/>
              <a:gd name="connsiteX58" fmla="*/ 427643 w 4781135"/>
              <a:gd name="connsiteY58" fmla="*/ 4934063 h 5143500"/>
              <a:gd name="connsiteX59" fmla="*/ 425903 w 4781135"/>
              <a:gd name="connsiteY59" fmla="*/ 4944812 h 5143500"/>
              <a:gd name="connsiteX60" fmla="*/ 425613 w 4781135"/>
              <a:gd name="connsiteY60" fmla="*/ 4946561 h 5143500"/>
              <a:gd name="connsiteX61" fmla="*/ 429969 w 4781135"/>
              <a:gd name="connsiteY61" fmla="*/ 4950628 h 5143500"/>
              <a:gd name="connsiteX62" fmla="*/ 456121 w 4781135"/>
              <a:gd name="connsiteY62" fmla="*/ 4950628 h 5143500"/>
              <a:gd name="connsiteX63" fmla="*/ 463668 w 4781135"/>
              <a:gd name="connsiteY63" fmla="*/ 4944812 h 5143500"/>
              <a:gd name="connsiteX64" fmla="*/ 465994 w 4781135"/>
              <a:gd name="connsiteY64" fmla="*/ 4928255 h 5143500"/>
              <a:gd name="connsiteX65" fmla="*/ 372445 w 4781135"/>
              <a:gd name="connsiteY65" fmla="*/ 4850972 h 5143500"/>
              <a:gd name="connsiteX66" fmla="*/ 396847 w 4781135"/>
              <a:gd name="connsiteY66" fmla="*/ 4836444 h 5143500"/>
              <a:gd name="connsiteX67" fmla="*/ 440718 w 4781135"/>
              <a:gd name="connsiteY67" fmla="*/ 4849520 h 5143500"/>
              <a:gd name="connsiteX68" fmla="*/ 445074 w 4781135"/>
              <a:gd name="connsiteY68" fmla="*/ 4850684 h 5143500"/>
              <a:gd name="connsiteX69" fmla="*/ 451467 w 4781135"/>
              <a:gd name="connsiteY69" fmla="*/ 4846616 h 5143500"/>
              <a:gd name="connsiteX70" fmla="*/ 460476 w 4781135"/>
              <a:gd name="connsiteY70" fmla="*/ 4827435 h 5143500"/>
              <a:gd name="connsiteX71" fmla="*/ 461639 w 4781135"/>
              <a:gd name="connsiteY71" fmla="*/ 4822502 h 5143500"/>
              <a:gd name="connsiteX72" fmla="*/ 458150 w 4781135"/>
              <a:gd name="connsiteY72" fmla="*/ 4816686 h 5143500"/>
              <a:gd name="connsiteX73" fmla="*/ 398011 w 4781135"/>
              <a:gd name="connsiteY73" fmla="*/ 4801292 h 5143500"/>
              <a:gd name="connsiteX74" fmla="*/ 1053743 w 4781135"/>
              <a:gd name="connsiteY74" fmla="*/ 4747249 h 5143500"/>
              <a:gd name="connsiteX75" fmla="*/ 994181 w 4781135"/>
              <a:gd name="connsiteY75" fmla="*/ 4808264 h 5143500"/>
              <a:gd name="connsiteX76" fmla="*/ 994181 w 4781135"/>
              <a:gd name="connsiteY76" fmla="*/ 4944812 h 5143500"/>
              <a:gd name="connsiteX77" fmla="*/ 999997 w 4781135"/>
              <a:gd name="connsiteY77" fmla="*/ 4950628 h 5143500"/>
              <a:gd name="connsiteX78" fmla="*/ 1025851 w 4781135"/>
              <a:gd name="connsiteY78" fmla="*/ 4950628 h 5143500"/>
              <a:gd name="connsiteX79" fmla="*/ 1031659 w 4781135"/>
              <a:gd name="connsiteY79" fmla="*/ 4944812 h 5143500"/>
              <a:gd name="connsiteX80" fmla="*/ 1031659 w 4781135"/>
              <a:gd name="connsiteY80" fmla="*/ 4837319 h 5143500"/>
              <a:gd name="connsiteX81" fmla="*/ 1068558 w 4781135"/>
              <a:gd name="connsiteY81" fmla="*/ 4837319 h 5143500"/>
              <a:gd name="connsiteX82" fmla="*/ 1074366 w 4781135"/>
              <a:gd name="connsiteY82" fmla="*/ 4831502 h 5143500"/>
              <a:gd name="connsiteX83" fmla="*/ 1074366 w 4781135"/>
              <a:gd name="connsiteY83" fmla="*/ 4811456 h 5143500"/>
              <a:gd name="connsiteX84" fmla="*/ 1068558 w 4781135"/>
              <a:gd name="connsiteY84" fmla="*/ 4805359 h 5143500"/>
              <a:gd name="connsiteX85" fmla="*/ 1031659 w 4781135"/>
              <a:gd name="connsiteY85" fmla="*/ 4805359 h 5143500"/>
              <a:gd name="connsiteX86" fmla="*/ 1031659 w 4781135"/>
              <a:gd name="connsiteY86" fmla="*/ 4802158 h 5143500"/>
              <a:gd name="connsiteX87" fmla="*/ 1054617 w 4781135"/>
              <a:gd name="connsiteY87" fmla="*/ 4778045 h 5143500"/>
              <a:gd name="connsiteX88" fmla="*/ 1068848 w 4781135"/>
              <a:gd name="connsiteY88" fmla="*/ 4779497 h 5143500"/>
              <a:gd name="connsiteX89" fmla="*/ 1074366 w 4781135"/>
              <a:gd name="connsiteY89" fmla="*/ 4773977 h 5143500"/>
              <a:gd name="connsiteX90" fmla="*/ 1077278 w 4781135"/>
              <a:gd name="connsiteY90" fmla="*/ 4758872 h 5143500"/>
              <a:gd name="connsiteX91" fmla="*/ 1077856 w 4781135"/>
              <a:gd name="connsiteY91" fmla="*/ 4755094 h 5143500"/>
              <a:gd name="connsiteX92" fmla="*/ 1072048 w 4781135"/>
              <a:gd name="connsiteY92" fmla="*/ 4749285 h 5143500"/>
              <a:gd name="connsiteX93" fmla="*/ 1053743 w 4781135"/>
              <a:gd name="connsiteY93" fmla="*/ 4747249 h 5143500"/>
              <a:gd name="connsiteX94" fmla="*/ 1115151 w 4781135"/>
              <a:gd name="connsiteY94" fmla="*/ 4747131 h 5143500"/>
              <a:gd name="connsiteX95" fmla="*/ 1095104 w 4781135"/>
              <a:gd name="connsiteY95" fmla="*/ 4767478 h 5143500"/>
              <a:gd name="connsiteX96" fmla="*/ 1116017 w 4781135"/>
              <a:gd name="connsiteY96" fmla="*/ 4787818 h 5143500"/>
              <a:gd name="connsiteX97" fmla="*/ 1136065 w 4781135"/>
              <a:gd name="connsiteY97" fmla="*/ 4767481 h 5143500"/>
              <a:gd name="connsiteX98" fmla="*/ 1115151 w 4781135"/>
              <a:gd name="connsiteY98" fmla="*/ 4747131 h 5143500"/>
              <a:gd name="connsiteX99" fmla="*/ 0 w 4781135"/>
              <a:gd name="connsiteY99" fmla="*/ 0 h 5143500"/>
              <a:gd name="connsiteX100" fmla="*/ 3673235 w 4781135"/>
              <a:gd name="connsiteY100" fmla="*/ 0 h 5143500"/>
              <a:gd name="connsiteX101" fmla="*/ 3843349 w 4781135"/>
              <a:gd name="connsiteY101" fmla="*/ 145970 h 5143500"/>
              <a:gd name="connsiteX102" fmla="*/ 4781135 w 4781135"/>
              <a:gd name="connsiteY102" fmla="*/ 2622891 h 5143500"/>
              <a:gd name="connsiteX103" fmla="*/ 3861453 w 4781135"/>
              <a:gd name="connsiteY103" fmla="*/ 5081299 h 5143500"/>
              <a:gd name="connsiteX104" fmla="*/ 3792118 w 4781135"/>
              <a:gd name="connsiteY104" fmla="*/ 5143500 h 5143500"/>
              <a:gd name="connsiteX105" fmla="*/ 0 w 4781135"/>
              <a:gd name="connsiteY10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781135" h="5143500">
                <a:moveTo>
                  <a:pt x="351363" y="4913481"/>
                </a:moveTo>
                <a:cubicBezTo>
                  <a:pt x="339456" y="4913486"/>
                  <a:pt x="331612" y="4921037"/>
                  <a:pt x="331613" y="4933530"/>
                </a:cubicBezTo>
                <a:cubicBezTo>
                  <a:pt x="331608" y="4945734"/>
                  <a:pt x="339456" y="4953580"/>
                  <a:pt x="352237" y="4953582"/>
                </a:cubicBezTo>
                <a:cubicBezTo>
                  <a:pt x="364153" y="4953577"/>
                  <a:pt x="371990" y="4945737"/>
                  <a:pt x="371987" y="4933533"/>
                </a:cubicBezTo>
                <a:cubicBezTo>
                  <a:pt x="371995" y="4921039"/>
                  <a:pt x="364153" y="4913482"/>
                  <a:pt x="351363" y="4913481"/>
                </a:cubicBezTo>
                <a:close/>
                <a:moveTo>
                  <a:pt x="891920" y="4837319"/>
                </a:moveTo>
                <a:cubicBezTo>
                  <a:pt x="913418" y="4837319"/>
                  <a:pt x="927648" y="4851260"/>
                  <a:pt x="927648" y="4877990"/>
                </a:cubicBezTo>
                <a:cubicBezTo>
                  <a:pt x="927648" y="4904719"/>
                  <a:pt x="913418" y="4918669"/>
                  <a:pt x="893949" y="4918669"/>
                </a:cubicBezTo>
                <a:cubicBezTo>
                  <a:pt x="872451" y="4918669"/>
                  <a:pt x="858212" y="4904719"/>
                  <a:pt x="858212" y="4877990"/>
                </a:cubicBezTo>
                <a:cubicBezTo>
                  <a:pt x="858212" y="4851260"/>
                  <a:pt x="872451" y="4837319"/>
                  <a:pt x="891920" y="4837319"/>
                </a:cubicBezTo>
                <a:close/>
                <a:moveTo>
                  <a:pt x="559545" y="4837319"/>
                </a:moveTo>
                <a:cubicBezTo>
                  <a:pt x="567390" y="4837319"/>
                  <a:pt x="572909" y="4838184"/>
                  <a:pt x="579303" y="4839934"/>
                </a:cubicBezTo>
                <a:cubicBezTo>
                  <a:pt x="584244" y="4841386"/>
                  <a:pt x="586562" y="4843414"/>
                  <a:pt x="586562" y="4847771"/>
                </a:cubicBezTo>
                <a:lnTo>
                  <a:pt x="586562" y="4908209"/>
                </a:lnTo>
                <a:cubicBezTo>
                  <a:pt x="586562" y="4912564"/>
                  <a:pt x="584244" y="4914601"/>
                  <a:pt x="579303" y="4916053"/>
                </a:cubicBezTo>
                <a:cubicBezTo>
                  <a:pt x="572909" y="4917794"/>
                  <a:pt x="567390" y="4918669"/>
                  <a:pt x="559545" y="4918669"/>
                </a:cubicBezTo>
                <a:cubicBezTo>
                  <a:pt x="540950" y="4918669"/>
                  <a:pt x="523519" y="4907623"/>
                  <a:pt x="523519" y="4877990"/>
                </a:cubicBezTo>
                <a:cubicBezTo>
                  <a:pt x="523519" y="4848356"/>
                  <a:pt x="540950" y="4837319"/>
                  <a:pt x="559545" y="4837319"/>
                </a:cubicBezTo>
                <a:close/>
                <a:moveTo>
                  <a:pt x="1101680" y="4805359"/>
                </a:moveTo>
                <a:cubicBezTo>
                  <a:pt x="1098191" y="4805359"/>
                  <a:pt x="1095864" y="4807677"/>
                  <a:pt x="1095864" y="4811167"/>
                </a:cubicBezTo>
                <a:lnTo>
                  <a:pt x="1095864" y="4944812"/>
                </a:lnTo>
                <a:cubicBezTo>
                  <a:pt x="1095864" y="4948301"/>
                  <a:pt x="1098191" y="4950628"/>
                  <a:pt x="1101680" y="4950628"/>
                </a:cubicBezTo>
                <a:lnTo>
                  <a:pt x="1127823" y="4950628"/>
                </a:lnTo>
                <a:cubicBezTo>
                  <a:pt x="1131313" y="4950628"/>
                  <a:pt x="1133640" y="4948301"/>
                  <a:pt x="1133640" y="4944812"/>
                </a:cubicBezTo>
                <a:lnTo>
                  <a:pt x="1133640" y="4811167"/>
                </a:lnTo>
                <a:cubicBezTo>
                  <a:pt x="1133640" y="4807677"/>
                  <a:pt x="1131313" y="4805359"/>
                  <a:pt x="1127823" y="4805359"/>
                </a:cubicBezTo>
                <a:close/>
                <a:moveTo>
                  <a:pt x="891920" y="4802455"/>
                </a:moveTo>
                <a:cubicBezTo>
                  <a:pt x="848337" y="4802455"/>
                  <a:pt x="819859" y="4834118"/>
                  <a:pt x="819859" y="4877990"/>
                </a:cubicBezTo>
                <a:cubicBezTo>
                  <a:pt x="819859" y="4921862"/>
                  <a:pt x="848337" y="4953533"/>
                  <a:pt x="893949" y="4953533"/>
                </a:cubicBezTo>
                <a:cubicBezTo>
                  <a:pt x="937531" y="4953533"/>
                  <a:pt x="966000" y="4921862"/>
                  <a:pt x="966000" y="4877990"/>
                </a:cubicBezTo>
                <a:cubicBezTo>
                  <a:pt x="966000" y="4834118"/>
                  <a:pt x="937531" y="4802455"/>
                  <a:pt x="891920" y="4802455"/>
                </a:cubicBezTo>
                <a:close/>
                <a:moveTo>
                  <a:pt x="725443" y="4802455"/>
                </a:moveTo>
                <a:cubicBezTo>
                  <a:pt x="708301" y="4802455"/>
                  <a:pt x="688255" y="4805359"/>
                  <a:pt x="667045" y="4812907"/>
                </a:cubicBezTo>
                <a:cubicBezTo>
                  <a:pt x="662977" y="4814359"/>
                  <a:pt x="659777" y="4817849"/>
                  <a:pt x="659777" y="4824531"/>
                </a:cubicBezTo>
                <a:lnTo>
                  <a:pt x="659777" y="4944812"/>
                </a:lnTo>
                <a:cubicBezTo>
                  <a:pt x="659777" y="4948301"/>
                  <a:pt x="662103" y="4950628"/>
                  <a:pt x="665593" y="4950628"/>
                </a:cubicBezTo>
                <a:lnTo>
                  <a:pt x="691736" y="4950628"/>
                </a:lnTo>
                <a:cubicBezTo>
                  <a:pt x="695225" y="4950628"/>
                  <a:pt x="697552" y="4948301"/>
                  <a:pt x="697552" y="4944812"/>
                </a:cubicBezTo>
                <a:lnTo>
                  <a:pt x="697552" y="4847194"/>
                </a:lnTo>
                <a:cubicBezTo>
                  <a:pt x="697552" y="4842838"/>
                  <a:pt x="699870" y="4840800"/>
                  <a:pt x="704522" y="4839636"/>
                </a:cubicBezTo>
                <a:cubicBezTo>
                  <a:pt x="712079" y="4837896"/>
                  <a:pt x="717012" y="4837319"/>
                  <a:pt x="726020" y="4837319"/>
                </a:cubicBezTo>
                <a:cubicBezTo>
                  <a:pt x="741711" y="4837319"/>
                  <a:pt x="754202" y="4844578"/>
                  <a:pt x="754202" y="4862009"/>
                </a:cubicBezTo>
                <a:lnTo>
                  <a:pt x="754202" y="4944812"/>
                </a:lnTo>
                <a:cubicBezTo>
                  <a:pt x="754202" y="4948301"/>
                  <a:pt x="756528" y="4950628"/>
                  <a:pt x="760018" y="4950628"/>
                </a:cubicBezTo>
                <a:lnTo>
                  <a:pt x="786160" y="4950628"/>
                </a:lnTo>
                <a:cubicBezTo>
                  <a:pt x="789650" y="4950628"/>
                  <a:pt x="791976" y="4948301"/>
                  <a:pt x="791976" y="4944812"/>
                </a:cubicBezTo>
                <a:lnTo>
                  <a:pt x="791976" y="4857068"/>
                </a:lnTo>
                <a:cubicBezTo>
                  <a:pt x="791976" y="4821627"/>
                  <a:pt x="770181" y="4802455"/>
                  <a:pt x="725443" y="4802455"/>
                </a:cubicBezTo>
                <a:close/>
                <a:moveTo>
                  <a:pt x="559834" y="4802455"/>
                </a:moveTo>
                <a:cubicBezTo>
                  <a:pt x="515971" y="4802455"/>
                  <a:pt x="485166" y="4831799"/>
                  <a:pt x="485166" y="4877990"/>
                </a:cubicBezTo>
                <a:cubicBezTo>
                  <a:pt x="485166" y="4924766"/>
                  <a:pt x="511896" y="4953533"/>
                  <a:pt x="559256" y="4953533"/>
                </a:cubicBezTo>
                <a:cubicBezTo>
                  <a:pt x="578427" y="4953533"/>
                  <a:pt x="597022" y="4950331"/>
                  <a:pt x="617068" y="4941908"/>
                </a:cubicBezTo>
                <a:cubicBezTo>
                  <a:pt x="621722" y="4939879"/>
                  <a:pt x="624336" y="4936678"/>
                  <a:pt x="624336" y="4930284"/>
                </a:cubicBezTo>
                <a:lnTo>
                  <a:pt x="624336" y="4824821"/>
                </a:lnTo>
                <a:cubicBezTo>
                  <a:pt x="624336" y="4818138"/>
                  <a:pt x="621722" y="4814946"/>
                  <a:pt x="617068" y="4813204"/>
                </a:cubicBezTo>
                <a:cubicBezTo>
                  <a:pt x="597897" y="4805936"/>
                  <a:pt x="579879" y="4802455"/>
                  <a:pt x="559834" y="4802455"/>
                </a:cubicBezTo>
                <a:close/>
                <a:moveTo>
                  <a:pt x="398011" y="4801292"/>
                </a:moveTo>
                <a:cubicBezTo>
                  <a:pt x="359080" y="4801292"/>
                  <a:pt x="334092" y="4822205"/>
                  <a:pt x="334092" y="4853587"/>
                </a:cubicBezTo>
                <a:cubicBezTo>
                  <a:pt x="334092" y="4915179"/>
                  <a:pt x="427643" y="4891337"/>
                  <a:pt x="427643" y="4934063"/>
                </a:cubicBezTo>
                <a:cubicBezTo>
                  <a:pt x="427643" y="4938419"/>
                  <a:pt x="427065" y="4941033"/>
                  <a:pt x="425903" y="4944812"/>
                </a:cubicBezTo>
                <a:cubicBezTo>
                  <a:pt x="425613" y="4945398"/>
                  <a:pt x="425613" y="4945975"/>
                  <a:pt x="425613" y="4946561"/>
                </a:cubicBezTo>
                <a:cubicBezTo>
                  <a:pt x="425613" y="4948879"/>
                  <a:pt x="427065" y="4950628"/>
                  <a:pt x="429969" y="4950628"/>
                </a:cubicBezTo>
                <a:lnTo>
                  <a:pt x="456121" y="4950628"/>
                </a:lnTo>
                <a:cubicBezTo>
                  <a:pt x="460476" y="4950628"/>
                  <a:pt x="462216" y="4949176"/>
                  <a:pt x="463668" y="4944812"/>
                </a:cubicBezTo>
                <a:cubicBezTo>
                  <a:pt x="465418" y="4939879"/>
                  <a:pt x="465994" y="4933196"/>
                  <a:pt x="465994" y="4928255"/>
                </a:cubicBezTo>
                <a:cubicBezTo>
                  <a:pt x="465994" y="4862299"/>
                  <a:pt x="372445" y="4878177"/>
                  <a:pt x="372445" y="4850972"/>
                </a:cubicBezTo>
                <a:cubicBezTo>
                  <a:pt x="372445" y="4842074"/>
                  <a:pt x="381454" y="4836444"/>
                  <a:pt x="396847" y="4836444"/>
                </a:cubicBezTo>
                <a:cubicBezTo>
                  <a:pt x="411664" y="4836444"/>
                  <a:pt x="425903" y="4841386"/>
                  <a:pt x="440718" y="4849520"/>
                </a:cubicBezTo>
                <a:cubicBezTo>
                  <a:pt x="442170" y="4850386"/>
                  <a:pt x="443622" y="4850684"/>
                  <a:pt x="445074" y="4850684"/>
                </a:cubicBezTo>
                <a:cubicBezTo>
                  <a:pt x="447689" y="4850684"/>
                  <a:pt x="450305" y="4849231"/>
                  <a:pt x="451467" y="4846616"/>
                </a:cubicBezTo>
                <a:lnTo>
                  <a:pt x="460476" y="4827435"/>
                </a:lnTo>
                <a:cubicBezTo>
                  <a:pt x="461317" y="4825652"/>
                  <a:pt x="461639" y="4823954"/>
                  <a:pt x="461639" y="4822502"/>
                </a:cubicBezTo>
                <a:cubicBezTo>
                  <a:pt x="461639" y="4820176"/>
                  <a:pt x="460485" y="4817858"/>
                  <a:pt x="458150" y="4816686"/>
                </a:cubicBezTo>
                <a:cubicBezTo>
                  <a:pt x="440141" y="4806226"/>
                  <a:pt x="418635" y="4801292"/>
                  <a:pt x="398011" y="4801292"/>
                </a:cubicBezTo>
                <a:close/>
                <a:moveTo>
                  <a:pt x="1053743" y="4747249"/>
                </a:moveTo>
                <a:cubicBezTo>
                  <a:pt x="1017716" y="4747249"/>
                  <a:pt x="994181" y="4766420"/>
                  <a:pt x="994181" y="4808264"/>
                </a:cubicBezTo>
                <a:lnTo>
                  <a:pt x="994181" y="4944812"/>
                </a:lnTo>
                <a:cubicBezTo>
                  <a:pt x="994181" y="4948301"/>
                  <a:pt x="996508" y="4950628"/>
                  <a:pt x="999997" y="4950628"/>
                </a:cubicBezTo>
                <a:lnTo>
                  <a:pt x="1025851" y="4950628"/>
                </a:lnTo>
                <a:cubicBezTo>
                  <a:pt x="1029340" y="4950628"/>
                  <a:pt x="1031659" y="4948301"/>
                  <a:pt x="1031659" y="4944812"/>
                </a:cubicBezTo>
                <a:lnTo>
                  <a:pt x="1031659" y="4837319"/>
                </a:lnTo>
                <a:lnTo>
                  <a:pt x="1068558" y="4837319"/>
                </a:lnTo>
                <a:cubicBezTo>
                  <a:pt x="1072338" y="4837319"/>
                  <a:pt x="1074366" y="4834992"/>
                  <a:pt x="1074366" y="4831502"/>
                </a:cubicBezTo>
                <a:lnTo>
                  <a:pt x="1074366" y="4811456"/>
                </a:lnTo>
                <a:cubicBezTo>
                  <a:pt x="1074366" y="4807677"/>
                  <a:pt x="1072338" y="4805359"/>
                  <a:pt x="1068558" y="4805359"/>
                </a:cubicBezTo>
                <a:lnTo>
                  <a:pt x="1031659" y="4805359"/>
                </a:lnTo>
                <a:lnTo>
                  <a:pt x="1031659" y="4802158"/>
                </a:lnTo>
                <a:cubicBezTo>
                  <a:pt x="1031659" y="4786179"/>
                  <a:pt x="1038637" y="4778045"/>
                  <a:pt x="1054617" y="4778045"/>
                </a:cubicBezTo>
                <a:cubicBezTo>
                  <a:pt x="1060425" y="4778045"/>
                  <a:pt x="1066682" y="4779497"/>
                  <a:pt x="1068848" y="4779497"/>
                </a:cubicBezTo>
                <a:cubicBezTo>
                  <a:pt x="1072338" y="4779497"/>
                  <a:pt x="1073790" y="4777467"/>
                  <a:pt x="1074366" y="4773977"/>
                </a:cubicBezTo>
                <a:lnTo>
                  <a:pt x="1077278" y="4758872"/>
                </a:lnTo>
                <a:cubicBezTo>
                  <a:pt x="1077533" y="4757531"/>
                  <a:pt x="1077856" y="4756351"/>
                  <a:pt x="1077856" y="4755094"/>
                </a:cubicBezTo>
                <a:cubicBezTo>
                  <a:pt x="1077856" y="4751868"/>
                  <a:pt x="1076116" y="4750152"/>
                  <a:pt x="1072048" y="4749285"/>
                </a:cubicBezTo>
                <a:cubicBezTo>
                  <a:pt x="1066232" y="4747834"/>
                  <a:pt x="1059941" y="4747249"/>
                  <a:pt x="1053743" y="4747249"/>
                </a:cubicBezTo>
                <a:close/>
                <a:moveTo>
                  <a:pt x="1115151" y="4747131"/>
                </a:moveTo>
                <a:cubicBezTo>
                  <a:pt x="1102947" y="4747139"/>
                  <a:pt x="1095102" y="4754688"/>
                  <a:pt x="1095104" y="4767478"/>
                </a:cubicBezTo>
                <a:cubicBezTo>
                  <a:pt x="1095101" y="4779971"/>
                  <a:pt x="1102947" y="4787811"/>
                  <a:pt x="1116017" y="4787818"/>
                </a:cubicBezTo>
                <a:cubicBezTo>
                  <a:pt x="1127932" y="4787817"/>
                  <a:pt x="1136070" y="4779974"/>
                  <a:pt x="1136065" y="4767481"/>
                </a:cubicBezTo>
                <a:cubicBezTo>
                  <a:pt x="1136070" y="4754690"/>
                  <a:pt x="1127932" y="4747137"/>
                  <a:pt x="1115151" y="4747131"/>
                </a:cubicBezTo>
                <a:close/>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noProof="0"/>
              <a:t>Click icon to add picture</a:t>
            </a:r>
          </a:p>
        </p:txBody>
      </p:sp>
      <p:grpSp>
        <p:nvGrpSpPr>
          <p:cNvPr id="20" name="Graphique 7">
            <a:extLst>
              <a:ext uri="{FF2B5EF4-FFF2-40B4-BE49-F238E27FC236}">
                <a16:creationId xmlns:a16="http://schemas.microsoft.com/office/drawing/2014/main" id="{41A6B5B5-03B8-49D6-8E7D-7234849CFE6E}"/>
              </a:ext>
            </a:extLst>
          </p:cNvPr>
          <p:cNvGrpSpPr>
            <a:grpSpLocks noChangeAspect="1"/>
          </p:cNvGrpSpPr>
          <p:nvPr userDrawn="1"/>
        </p:nvGrpSpPr>
        <p:grpSpPr>
          <a:xfrm>
            <a:off x="442166" y="6329527"/>
            <a:ext cx="1071853" cy="275084"/>
            <a:chOff x="4768103" y="-471733"/>
            <a:chExt cx="744723" cy="191124"/>
          </a:xfrm>
          <a:solidFill>
            <a:schemeClr val="bg1"/>
          </a:solidFill>
        </p:grpSpPr>
        <p:sp>
          <p:nvSpPr>
            <p:cNvPr id="21" name="Forme libre : forme 9">
              <a:extLst>
                <a:ext uri="{FF2B5EF4-FFF2-40B4-BE49-F238E27FC236}">
                  <a16:creationId xmlns:a16="http://schemas.microsoft.com/office/drawing/2014/main" id="{894C3BCE-0F75-41F2-8D95-D17AC0094E07}"/>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sz="2400"/>
            </a:p>
          </p:txBody>
        </p:sp>
        <p:sp>
          <p:nvSpPr>
            <p:cNvPr id="22" name="Forme libre : forme 10">
              <a:extLst>
                <a:ext uri="{FF2B5EF4-FFF2-40B4-BE49-F238E27FC236}">
                  <a16:creationId xmlns:a16="http://schemas.microsoft.com/office/drawing/2014/main" id="{3504E00F-BFEB-45F7-8ABF-8EDFD10A356B}"/>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sz="2400">
                <a:solidFill>
                  <a:schemeClr val="accent2"/>
                </a:solidFill>
              </a:endParaRPr>
            </a:p>
          </p:txBody>
        </p:sp>
        <p:sp>
          <p:nvSpPr>
            <p:cNvPr id="23" name="Forme libre : forme 11">
              <a:extLst>
                <a:ext uri="{FF2B5EF4-FFF2-40B4-BE49-F238E27FC236}">
                  <a16:creationId xmlns:a16="http://schemas.microsoft.com/office/drawing/2014/main" id="{62970186-18A1-474A-9D38-2066088D8A0F}"/>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sz="2400"/>
            </a:p>
          </p:txBody>
        </p:sp>
      </p:grpSp>
      <p:sp>
        <p:nvSpPr>
          <p:cNvPr id="2" name="TextBox 1">
            <a:extLst>
              <a:ext uri="{FF2B5EF4-FFF2-40B4-BE49-F238E27FC236}">
                <a16:creationId xmlns:a16="http://schemas.microsoft.com/office/drawing/2014/main" id="{84E03B11-3BA8-180A-9A22-DDEDF4713147}"/>
              </a:ext>
            </a:extLst>
          </p:cNvPr>
          <p:cNvSpPr txBox="1"/>
          <p:nvPr userDrawn="1"/>
        </p:nvSpPr>
        <p:spPr>
          <a:xfrm>
            <a:off x="1215637" y="6611779"/>
            <a:ext cx="9914467" cy="215444"/>
          </a:xfrm>
          <a:prstGeom prst="rect">
            <a:avLst/>
          </a:prstGeom>
          <a:noFill/>
        </p:spPr>
        <p:txBody>
          <a:bodyPr wrap="square" rtlCol="0">
            <a:spAutoFit/>
          </a:bodyPr>
          <a:lstStyle/>
          <a:p>
            <a:r>
              <a:rPr lang="en-IN" sz="800">
                <a:solidFill>
                  <a:schemeClr val="bg1"/>
                </a:solidFill>
              </a:rPr>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28012756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1610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userDrawn="1">
  <p:cSld name="Text next to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5C5F3432-6FAD-4E94-8F10-E3A9F64580C5}"/>
              </a:ext>
            </a:extLst>
          </p:cNvPr>
          <p:cNvSpPr>
            <a:spLocks noGrp="1"/>
          </p:cNvSpPr>
          <p:nvPr>
            <p:ph type="pic" sz="quarter" idx="17"/>
          </p:nvPr>
        </p:nvSpPr>
        <p:spPr>
          <a:xfrm>
            <a:off x="0" y="0"/>
            <a:ext cx="6096000" cy="6858000"/>
          </a:xfrm>
          <a:custGeom>
            <a:avLst/>
            <a:gdLst>
              <a:gd name="connsiteX0" fmla="*/ 351364 w 4572000"/>
              <a:gd name="connsiteY0" fmla="*/ 4913481 h 5143500"/>
              <a:gd name="connsiteX1" fmla="*/ 331614 w 4572000"/>
              <a:gd name="connsiteY1" fmla="*/ 4933530 h 5143500"/>
              <a:gd name="connsiteX2" fmla="*/ 352238 w 4572000"/>
              <a:gd name="connsiteY2" fmla="*/ 4953582 h 5143500"/>
              <a:gd name="connsiteX3" fmla="*/ 371988 w 4572000"/>
              <a:gd name="connsiteY3" fmla="*/ 4933533 h 5143500"/>
              <a:gd name="connsiteX4" fmla="*/ 351364 w 4572000"/>
              <a:gd name="connsiteY4" fmla="*/ 4913481 h 5143500"/>
              <a:gd name="connsiteX5" fmla="*/ 892594 w 4572000"/>
              <a:gd name="connsiteY5" fmla="*/ 4837587 h 5143500"/>
              <a:gd name="connsiteX6" fmla="*/ 917847 w 4572000"/>
              <a:gd name="connsiteY6" fmla="*/ 4847631 h 5143500"/>
              <a:gd name="connsiteX7" fmla="*/ 927649 w 4572000"/>
              <a:gd name="connsiteY7" fmla="*/ 4877990 h 5143500"/>
              <a:gd name="connsiteX8" fmla="*/ 918101 w 4572000"/>
              <a:gd name="connsiteY8" fmla="*/ 4908353 h 5143500"/>
              <a:gd name="connsiteX9" fmla="*/ 894867 w 4572000"/>
              <a:gd name="connsiteY9" fmla="*/ 4918277 h 5143500"/>
              <a:gd name="connsiteX10" fmla="*/ 868934 w 4572000"/>
              <a:gd name="connsiteY10" fmla="*/ 4908080 h 5143500"/>
              <a:gd name="connsiteX11" fmla="*/ 859063 w 4572000"/>
              <a:gd name="connsiteY11" fmla="*/ 4877877 h 5143500"/>
              <a:gd name="connsiteX12" fmla="*/ 868679 w 4572000"/>
              <a:gd name="connsiteY12" fmla="*/ 4847677 h 5143500"/>
              <a:gd name="connsiteX13" fmla="*/ 559058 w 4572000"/>
              <a:gd name="connsiteY13" fmla="*/ 4837499 h 5143500"/>
              <a:gd name="connsiteX14" fmla="*/ 578337 w 4572000"/>
              <a:gd name="connsiteY14" fmla="*/ 4840021 h 5143500"/>
              <a:gd name="connsiteX15" fmla="*/ 585644 w 4572000"/>
              <a:gd name="connsiteY15" fmla="*/ 4847817 h 5143500"/>
              <a:gd name="connsiteX16" fmla="*/ 585644 w 4572000"/>
              <a:gd name="connsiteY16" fmla="*/ 4907937 h 5143500"/>
              <a:gd name="connsiteX17" fmla="*/ 578337 w 4572000"/>
              <a:gd name="connsiteY17" fmla="*/ 4915741 h 5143500"/>
              <a:gd name="connsiteX18" fmla="*/ 558606 w 4572000"/>
              <a:gd name="connsiteY18" fmla="*/ 4918322 h 5143500"/>
              <a:gd name="connsiteX19" fmla="*/ 534560 w 4572000"/>
              <a:gd name="connsiteY19" fmla="*/ 4909442 h 5143500"/>
              <a:gd name="connsiteX20" fmla="*/ 523520 w 4572000"/>
              <a:gd name="connsiteY20" fmla="*/ 4877990 h 5143500"/>
              <a:gd name="connsiteX21" fmla="*/ 534560 w 4572000"/>
              <a:gd name="connsiteY21" fmla="*/ 4846542 h 5143500"/>
              <a:gd name="connsiteX22" fmla="*/ 1101681 w 4572000"/>
              <a:gd name="connsiteY22" fmla="*/ 4805359 h 5143500"/>
              <a:gd name="connsiteX23" fmla="*/ 1095865 w 4572000"/>
              <a:gd name="connsiteY23" fmla="*/ 4811167 h 5143500"/>
              <a:gd name="connsiteX24" fmla="*/ 1095865 w 4572000"/>
              <a:gd name="connsiteY24" fmla="*/ 4944812 h 5143500"/>
              <a:gd name="connsiteX25" fmla="*/ 1101681 w 4572000"/>
              <a:gd name="connsiteY25" fmla="*/ 4950628 h 5143500"/>
              <a:gd name="connsiteX26" fmla="*/ 1127824 w 4572000"/>
              <a:gd name="connsiteY26" fmla="*/ 4950628 h 5143500"/>
              <a:gd name="connsiteX27" fmla="*/ 1128318 w 4572000"/>
              <a:gd name="connsiteY27" fmla="*/ 4950134 h 5143500"/>
              <a:gd name="connsiteX28" fmla="*/ 1130432 w 4572000"/>
              <a:gd name="connsiteY28" fmla="*/ 4950134 h 5143500"/>
              <a:gd name="connsiteX29" fmla="*/ 1136286 w 4572000"/>
              <a:gd name="connsiteY29" fmla="*/ 4944348 h 5143500"/>
              <a:gd name="connsiteX30" fmla="*/ 1136286 w 4572000"/>
              <a:gd name="connsiteY30" fmla="*/ 4811405 h 5143500"/>
              <a:gd name="connsiteX31" fmla="*/ 1130432 w 4572000"/>
              <a:gd name="connsiteY31" fmla="*/ 4805627 h 5143500"/>
              <a:gd name="connsiteX32" fmla="*/ 1128093 w 4572000"/>
              <a:gd name="connsiteY32" fmla="*/ 4805627 h 5143500"/>
              <a:gd name="connsiteX33" fmla="*/ 1127824 w 4572000"/>
              <a:gd name="connsiteY33" fmla="*/ 4805359 h 5143500"/>
              <a:gd name="connsiteX34" fmla="*/ 891921 w 4572000"/>
              <a:gd name="connsiteY34" fmla="*/ 4802455 h 5143500"/>
              <a:gd name="connsiteX35" fmla="*/ 819860 w 4572000"/>
              <a:gd name="connsiteY35" fmla="*/ 4877990 h 5143500"/>
              <a:gd name="connsiteX36" fmla="*/ 893950 w 4572000"/>
              <a:gd name="connsiteY36" fmla="*/ 4953533 h 5143500"/>
              <a:gd name="connsiteX37" fmla="*/ 923594 w 4572000"/>
              <a:gd name="connsiteY37" fmla="*/ 4947899 h 5143500"/>
              <a:gd name="connsiteX38" fmla="*/ 924072 w 4572000"/>
              <a:gd name="connsiteY38" fmla="*/ 4947569 h 5143500"/>
              <a:gd name="connsiteX39" fmla="*/ 924870 w 4572000"/>
              <a:gd name="connsiteY39" fmla="*/ 4947419 h 5143500"/>
              <a:gd name="connsiteX40" fmla="*/ 967554 w 4572000"/>
              <a:gd name="connsiteY40" fmla="*/ 4877877 h 5143500"/>
              <a:gd name="connsiteX41" fmla="*/ 924009 w 4572000"/>
              <a:gd name="connsiteY41" fmla="*/ 4808342 h 5143500"/>
              <a:gd name="connsiteX42" fmla="*/ 922788 w 4572000"/>
              <a:gd name="connsiteY42" fmla="*/ 4808122 h 5143500"/>
              <a:gd name="connsiteX43" fmla="*/ 922738 w 4572000"/>
              <a:gd name="connsiteY43" fmla="*/ 4808088 h 5143500"/>
              <a:gd name="connsiteX44" fmla="*/ 891921 w 4572000"/>
              <a:gd name="connsiteY44" fmla="*/ 4802455 h 5143500"/>
              <a:gd name="connsiteX45" fmla="*/ 725444 w 4572000"/>
              <a:gd name="connsiteY45" fmla="*/ 4802455 h 5143500"/>
              <a:gd name="connsiteX46" fmla="*/ 667046 w 4572000"/>
              <a:gd name="connsiteY46" fmla="*/ 4812907 h 5143500"/>
              <a:gd name="connsiteX47" fmla="*/ 666934 w 4572000"/>
              <a:gd name="connsiteY47" fmla="*/ 4813086 h 5143500"/>
              <a:gd name="connsiteX48" fmla="*/ 666651 w 4572000"/>
              <a:gd name="connsiteY48" fmla="*/ 4813136 h 5143500"/>
              <a:gd name="connsiteX49" fmla="*/ 659335 w 4572000"/>
              <a:gd name="connsiteY49" fmla="*/ 4824699 h 5143500"/>
              <a:gd name="connsiteX50" fmla="*/ 659335 w 4572000"/>
              <a:gd name="connsiteY50" fmla="*/ 4944348 h 5143500"/>
              <a:gd name="connsiteX51" fmla="*/ 659778 w 4572000"/>
              <a:gd name="connsiteY51" fmla="*/ 4944785 h 5143500"/>
              <a:gd name="connsiteX52" fmla="*/ 659778 w 4572000"/>
              <a:gd name="connsiteY52" fmla="*/ 4944812 h 5143500"/>
              <a:gd name="connsiteX53" fmla="*/ 665594 w 4572000"/>
              <a:gd name="connsiteY53" fmla="*/ 4950628 h 5143500"/>
              <a:gd name="connsiteX54" fmla="*/ 691737 w 4572000"/>
              <a:gd name="connsiteY54" fmla="*/ 4950628 h 5143500"/>
              <a:gd name="connsiteX55" fmla="*/ 697553 w 4572000"/>
              <a:gd name="connsiteY55" fmla="*/ 4944812 h 5143500"/>
              <a:gd name="connsiteX56" fmla="*/ 697553 w 4572000"/>
              <a:gd name="connsiteY56" fmla="*/ 4847194 h 5143500"/>
              <a:gd name="connsiteX57" fmla="*/ 704449 w 4572000"/>
              <a:gd name="connsiteY57" fmla="*/ 4839717 h 5143500"/>
              <a:gd name="connsiteX58" fmla="*/ 726010 w 4572000"/>
              <a:gd name="connsiteY58" fmla="*/ 4837419 h 5143500"/>
              <a:gd name="connsiteX59" fmla="*/ 746014 w 4572000"/>
              <a:gd name="connsiteY59" fmla="*/ 4843168 h 5143500"/>
              <a:gd name="connsiteX60" fmla="*/ 754203 w 4572000"/>
              <a:gd name="connsiteY60" fmla="*/ 4862009 h 5143500"/>
              <a:gd name="connsiteX61" fmla="*/ 754203 w 4572000"/>
              <a:gd name="connsiteY61" fmla="*/ 4944812 h 5143500"/>
              <a:gd name="connsiteX62" fmla="*/ 760019 w 4572000"/>
              <a:gd name="connsiteY62" fmla="*/ 4950628 h 5143500"/>
              <a:gd name="connsiteX63" fmla="*/ 786161 w 4572000"/>
              <a:gd name="connsiteY63" fmla="*/ 4950628 h 5143500"/>
              <a:gd name="connsiteX64" fmla="*/ 791977 w 4572000"/>
              <a:gd name="connsiteY64" fmla="*/ 4944812 h 5143500"/>
              <a:gd name="connsiteX65" fmla="*/ 791977 w 4572000"/>
              <a:gd name="connsiteY65" fmla="*/ 4944762 h 5143500"/>
              <a:gd name="connsiteX66" fmla="*/ 792396 w 4572000"/>
              <a:gd name="connsiteY66" fmla="*/ 4944348 h 5143500"/>
              <a:gd name="connsiteX67" fmla="*/ 792396 w 4572000"/>
              <a:gd name="connsiteY67" fmla="*/ 4857065 h 5143500"/>
              <a:gd name="connsiteX68" fmla="*/ 775798 w 4572000"/>
              <a:gd name="connsiteY68" fmla="*/ 4816682 h 5143500"/>
              <a:gd name="connsiteX69" fmla="*/ 775550 w 4572000"/>
              <a:gd name="connsiteY69" fmla="*/ 4816558 h 5143500"/>
              <a:gd name="connsiteX70" fmla="*/ 775487 w 4572000"/>
              <a:gd name="connsiteY70" fmla="*/ 4816471 h 5143500"/>
              <a:gd name="connsiteX71" fmla="*/ 725444 w 4572000"/>
              <a:gd name="connsiteY71" fmla="*/ 4802455 h 5143500"/>
              <a:gd name="connsiteX72" fmla="*/ 559835 w 4572000"/>
              <a:gd name="connsiteY72" fmla="*/ 4802455 h 5143500"/>
              <a:gd name="connsiteX73" fmla="*/ 529663 w 4572000"/>
              <a:gd name="connsiteY73" fmla="*/ 4807762 h 5143500"/>
              <a:gd name="connsiteX74" fmla="*/ 529596 w 4572000"/>
              <a:gd name="connsiteY74" fmla="*/ 4807805 h 5143500"/>
              <a:gd name="connsiteX75" fmla="*/ 528373 w 4572000"/>
              <a:gd name="connsiteY75" fmla="*/ 4808018 h 5143500"/>
              <a:gd name="connsiteX76" fmla="*/ 483587 w 4572000"/>
              <a:gd name="connsiteY76" fmla="*/ 4877877 h 5143500"/>
              <a:gd name="connsiteX77" fmla="*/ 526397 w 4572000"/>
              <a:gd name="connsiteY77" fmla="*/ 4947825 h 5143500"/>
              <a:gd name="connsiteX78" fmla="*/ 527143 w 4572000"/>
              <a:gd name="connsiteY78" fmla="*/ 4947947 h 5143500"/>
              <a:gd name="connsiteX79" fmla="*/ 527701 w 4572000"/>
              <a:gd name="connsiteY79" fmla="*/ 4948307 h 5143500"/>
              <a:gd name="connsiteX80" fmla="*/ 559257 w 4572000"/>
              <a:gd name="connsiteY80" fmla="*/ 4953533 h 5143500"/>
              <a:gd name="connsiteX81" fmla="*/ 617069 w 4572000"/>
              <a:gd name="connsiteY81" fmla="*/ 4941908 h 5143500"/>
              <a:gd name="connsiteX82" fmla="*/ 624338 w 4572000"/>
              <a:gd name="connsiteY82" fmla="*/ 4930284 h 5143500"/>
              <a:gd name="connsiteX83" fmla="*/ 624338 w 4572000"/>
              <a:gd name="connsiteY83" fmla="*/ 4824821 h 5143500"/>
              <a:gd name="connsiteX84" fmla="*/ 617069 w 4572000"/>
              <a:gd name="connsiteY84" fmla="*/ 4813204 h 5143500"/>
              <a:gd name="connsiteX85" fmla="*/ 559835 w 4572000"/>
              <a:gd name="connsiteY85" fmla="*/ 4802455 h 5143500"/>
              <a:gd name="connsiteX86" fmla="*/ 398012 w 4572000"/>
              <a:gd name="connsiteY86" fmla="*/ 4801292 h 5143500"/>
              <a:gd name="connsiteX87" fmla="*/ 396528 w 4572000"/>
              <a:gd name="connsiteY87" fmla="*/ 4801750 h 5143500"/>
              <a:gd name="connsiteX88" fmla="*/ 395863 w 4572000"/>
              <a:gd name="connsiteY88" fmla="*/ 4801582 h 5143500"/>
              <a:gd name="connsiteX89" fmla="*/ 331528 w 4572000"/>
              <a:gd name="connsiteY89" fmla="*/ 4853603 h 5143500"/>
              <a:gd name="connsiteX90" fmla="*/ 425688 w 4572000"/>
              <a:gd name="connsiteY90" fmla="*/ 4933656 h 5143500"/>
              <a:gd name="connsiteX91" fmla="*/ 423937 w 4572000"/>
              <a:gd name="connsiteY91" fmla="*/ 4944348 h 5143500"/>
              <a:gd name="connsiteX92" fmla="*/ 423646 w 4572000"/>
              <a:gd name="connsiteY92" fmla="*/ 4946089 h 5143500"/>
              <a:gd name="connsiteX93" fmla="*/ 428030 w 4572000"/>
              <a:gd name="connsiteY93" fmla="*/ 4950134 h 5143500"/>
              <a:gd name="connsiteX94" fmla="*/ 429441 w 4572000"/>
              <a:gd name="connsiteY94" fmla="*/ 4950134 h 5143500"/>
              <a:gd name="connsiteX95" fmla="*/ 429970 w 4572000"/>
              <a:gd name="connsiteY95" fmla="*/ 4950628 h 5143500"/>
              <a:gd name="connsiteX96" fmla="*/ 456122 w 4572000"/>
              <a:gd name="connsiteY96" fmla="*/ 4950628 h 5143500"/>
              <a:gd name="connsiteX97" fmla="*/ 463669 w 4572000"/>
              <a:gd name="connsiteY97" fmla="*/ 4944812 h 5143500"/>
              <a:gd name="connsiteX98" fmla="*/ 465995 w 4572000"/>
              <a:gd name="connsiteY98" fmla="*/ 4928255 h 5143500"/>
              <a:gd name="connsiteX99" fmla="*/ 372446 w 4572000"/>
              <a:gd name="connsiteY99" fmla="*/ 4850972 h 5143500"/>
              <a:gd name="connsiteX100" fmla="*/ 378875 w 4572000"/>
              <a:gd name="connsiteY100" fmla="*/ 4840371 h 5143500"/>
              <a:gd name="connsiteX101" fmla="*/ 395405 w 4572000"/>
              <a:gd name="connsiteY101" fmla="*/ 4836760 h 5143500"/>
              <a:gd name="connsiteX102" fmla="*/ 438849 w 4572000"/>
              <a:gd name="connsiteY102" fmla="*/ 4849557 h 5143500"/>
              <a:gd name="connsiteX103" fmla="*/ 443233 w 4572000"/>
              <a:gd name="connsiteY103" fmla="*/ 4850714 h 5143500"/>
              <a:gd name="connsiteX104" fmla="*/ 443816 w 4572000"/>
              <a:gd name="connsiteY104" fmla="*/ 4850348 h 5143500"/>
              <a:gd name="connsiteX105" fmla="*/ 445075 w 4572000"/>
              <a:gd name="connsiteY105" fmla="*/ 4850684 h 5143500"/>
              <a:gd name="connsiteX106" fmla="*/ 451468 w 4572000"/>
              <a:gd name="connsiteY106" fmla="*/ 4846616 h 5143500"/>
              <a:gd name="connsiteX107" fmla="*/ 460477 w 4572000"/>
              <a:gd name="connsiteY107" fmla="*/ 4827435 h 5143500"/>
              <a:gd name="connsiteX108" fmla="*/ 461640 w 4572000"/>
              <a:gd name="connsiteY108" fmla="*/ 4822502 h 5143500"/>
              <a:gd name="connsiteX109" fmla="*/ 458151 w 4572000"/>
              <a:gd name="connsiteY109" fmla="*/ 4816686 h 5143500"/>
              <a:gd name="connsiteX110" fmla="*/ 398012 w 4572000"/>
              <a:gd name="connsiteY110" fmla="*/ 4801292 h 5143500"/>
              <a:gd name="connsiteX111" fmla="*/ 1053744 w 4572000"/>
              <a:gd name="connsiteY111" fmla="*/ 4747249 h 5143500"/>
              <a:gd name="connsiteX112" fmla="*/ 994182 w 4572000"/>
              <a:gd name="connsiteY112" fmla="*/ 4808264 h 5143500"/>
              <a:gd name="connsiteX113" fmla="*/ 994182 w 4572000"/>
              <a:gd name="connsiteY113" fmla="*/ 4944812 h 5143500"/>
              <a:gd name="connsiteX114" fmla="*/ 999998 w 4572000"/>
              <a:gd name="connsiteY114" fmla="*/ 4950628 h 5143500"/>
              <a:gd name="connsiteX115" fmla="*/ 1025852 w 4572000"/>
              <a:gd name="connsiteY115" fmla="*/ 4950628 h 5143500"/>
              <a:gd name="connsiteX116" fmla="*/ 1026345 w 4572000"/>
              <a:gd name="connsiteY116" fmla="*/ 4950134 h 5143500"/>
              <a:gd name="connsiteX117" fmla="*/ 1027795 w 4572000"/>
              <a:gd name="connsiteY117" fmla="*/ 4950134 h 5143500"/>
              <a:gd name="connsiteX118" fmla="*/ 1033640 w 4572000"/>
              <a:gd name="connsiteY118" fmla="*/ 4944348 h 5143500"/>
              <a:gd name="connsiteX119" fmla="*/ 1033640 w 4572000"/>
              <a:gd name="connsiteY119" fmla="*/ 4837419 h 5143500"/>
              <a:gd name="connsiteX120" fmla="*/ 1070781 w 4572000"/>
              <a:gd name="connsiteY120" fmla="*/ 4837419 h 5143500"/>
              <a:gd name="connsiteX121" fmla="*/ 1076626 w 4572000"/>
              <a:gd name="connsiteY121" fmla="*/ 4831634 h 5143500"/>
              <a:gd name="connsiteX122" fmla="*/ 1076626 w 4572000"/>
              <a:gd name="connsiteY122" fmla="*/ 4811692 h 5143500"/>
              <a:gd name="connsiteX123" fmla="*/ 1070781 w 4572000"/>
              <a:gd name="connsiteY123" fmla="*/ 4805627 h 5143500"/>
              <a:gd name="connsiteX124" fmla="*/ 1068815 w 4572000"/>
              <a:gd name="connsiteY124" fmla="*/ 4805627 h 5143500"/>
              <a:gd name="connsiteX125" fmla="*/ 1068560 w 4572000"/>
              <a:gd name="connsiteY125" fmla="*/ 4805359 h 5143500"/>
              <a:gd name="connsiteX126" fmla="*/ 1033640 w 4572000"/>
              <a:gd name="connsiteY126" fmla="*/ 4805359 h 5143500"/>
              <a:gd name="connsiteX127" fmla="*/ 1033640 w 4572000"/>
              <a:gd name="connsiteY127" fmla="*/ 4802443 h 5143500"/>
              <a:gd name="connsiteX128" fmla="*/ 1056749 w 4572000"/>
              <a:gd name="connsiteY128" fmla="*/ 4778457 h 5143500"/>
              <a:gd name="connsiteX129" fmla="*/ 1071072 w 4572000"/>
              <a:gd name="connsiteY129" fmla="*/ 4779901 h 5143500"/>
              <a:gd name="connsiteX130" fmla="*/ 1076626 w 4572000"/>
              <a:gd name="connsiteY130" fmla="*/ 4774411 h 5143500"/>
              <a:gd name="connsiteX131" fmla="*/ 1079557 w 4572000"/>
              <a:gd name="connsiteY131" fmla="*/ 4759385 h 5143500"/>
              <a:gd name="connsiteX132" fmla="*/ 1080138 w 4572000"/>
              <a:gd name="connsiteY132" fmla="*/ 4755627 h 5143500"/>
              <a:gd name="connsiteX133" fmla="*/ 1074293 w 4572000"/>
              <a:gd name="connsiteY133" fmla="*/ 4749848 h 5143500"/>
              <a:gd name="connsiteX134" fmla="*/ 1072405 w 4572000"/>
              <a:gd name="connsiteY134" fmla="*/ 4749641 h 5143500"/>
              <a:gd name="connsiteX135" fmla="*/ 1072049 w 4572000"/>
              <a:gd name="connsiteY135" fmla="*/ 4749285 h 5143500"/>
              <a:gd name="connsiteX136" fmla="*/ 1053744 w 4572000"/>
              <a:gd name="connsiteY136" fmla="*/ 4747249 h 5143500"/>
              <a:gd name="connsiteX137" fmla="*/ 1115152 w 4572000"/>
              <a:gd name="connsiteY137" fmla="*/ 4747131 h 5143500"/>
              <a:gd name="connsiteX138" fmla="*/ 1095105 w 4572000"/>
              <a:gd name="connsiteY138" fmla="*/ 4767478 h 5143500"/>
              <a:gd name="connsiteX139" fmla="*/ 1116018 w 4572000"/>
              <a:gd name="connsiteY139" fmla="*/ 4787818 h 5143500"/>
              <a:gd name="connsiteX140" fmla="*/ 1136066 w 4572000"/>
              <a:gd name="connsiteY140" fmla="*/ 4767481 h 5143500"/>
              <a:gd name="connsiteX141" fmla="*/ 1115152 w 4572000"/>
              <a:gd name="connsiteY141" fmla="*/ 4747131 h 5143500"/>
              <a:gd name="connsiteX142" fmla="*/ 0 w 4572000"/>
              <a:gd name="connsiteY142" fmla="*/ 0 h 5143500"/>
              <a:gd name="connsiteX143" fmla="*/ 4572000 w 4572000"/>
              <a:gd name="connsiteY143" fmla="*/ 0 h 5143500"/>
              <a:gd name="connsiteX144" fmla="*/ 4572000 w 4572000"/>
              <a:gd name="connsiteY144" fmla="*/ 5143500 h 5143500"/>
              <a:gd name="connsiteX145" fmla="*/ 0 w 4572000"/>
              <a:gd name="connsiteY14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572000" h="5143500">
                <a:moveTo>
                  <a:pt x="351364" y="4913481"/>
                </a:moveTo>
                <a:cubicBezTo>
                  <a:pt x="339457" y="4913486"/>
                  <a:pt x="331613" y="4921037"/>
                  <a:pt x="331614" y="4933530"/>
                </a:cubicBezTo>
                <a:cubicBezTo>
                  <a:pt x="331609" y="4945734"/>
                  <a:pt x="339457" y="4953580"/>
                  <a:pt x="352238" y="4953582"/>
                </a:cubicBezTo>
                <a:cubicBezTo>
                  <a:pt x="364154" y="4953577"/>
                  <a:pt x="371991" y="4945737"/>
                  <a:pt x="371988" y="4933533"/>
                </a:cubicBezTo>
                <a:cubicBezTo>
                  <a:pt x="371996" y="4921039"/>
                  <a:pt x="364154" y="4913482"/>
                  <a:pt x="351364" y="4913481"/>
                </a:cubicBezTo>
                <a:close/>
                <a:moveTo>
                  <a:pt x="892594" y="4837587"/>
                </a:moveTo>
                <a:lnTo>
                  <a:pt x="917847" y="4847631"/>
                </a:lnTo>
                <a:cubicBezTo>
                  <a:pt x="924092" y="4854457"/>
                  <a:pt x="927649" y="4864625"/>
                  <a:pt x="927649" y="4877990"/>
                </a:cubicBezTo>
                <a:cubicBezTo>
                  <a:pt x="927649" y="4891355"/>
                  <a:pt x="924092" y="4901524"/>
                  <a:pt x="918101" y="4908353"/>
                </a:cubicBezTo>
                <a:lnTo>
                  <a:pt x="894867" y="4918277"/>
                </a:lnTo>
                <a:lnTo>
                  <a:pt x="868934" y="4908080"/>
                </a:lnTo>
                <a:cubicBezTo>
                  <a:pt x="862646" y="4901288"/>
                  <a:pt x="859063" y="4891172"/>
                  <a:pt x="859063" y="4877877"/>
                </a:cubicBezTo>
                <a:cubicBezTo>
                  <a:pt x="859063" y="4864582"/>
                  <a:pt x="862646" y="4854468"/>
                  <a:pt x="868679" y="4847677"/>
                </a:cubicBezTo>
                <a:close/>
                <a:moveTo>
                  <a:pt x="559058" y="4837499"/>
                </a:moveTo>
                <a:lnTo>
                  <a:pt x="578337" y="4840021"/>
                </a:lnTo>
                <a:cubicBezTo>
                  <a:pt x="583310" y="4841465"/>
                  <a:pt x="585644" y="4843483"/>
                  <a:pt x="585644" y="4847817"/>
                </a:cubicBezTo>
                <a:lnTo>
                  <a:pt x="585644" y="4907937"/>
                </a:lnTo>
                <a:cubicBezTo>
                  <a:pt x="585644" y="4912270"/>
                  <a:pt x="583310" y="4914296"/>
                  <a:pt x="578337" y="4915741"/>
                </a:cubicBezTo>
                <a:lnTo>
                  <a:pt x="558606" y="4918322"/>
                </a:lnTo>
                <a:lnTo>
                  <a:pt x="534560" y="4909442"/>
                </a:lnTo>
                <a:cubicBezTo>
                  <a:pt x="527878" y="4902976"/>
                  <a:pt x="523520" y="4892806"/>
                  <a:pt x="523520" y="4877990"/>
                </a:cubicBezTo>
                <a:cubicBezTo>
                  <a:pt x="523520" y="4863173"/>
                  <a:pt x="527878" y="4853005"/>
                  <a:pt x="534560" y="4846542"/>
                </a:cubicBezTo>
                <a:close/>
                <a:moveTo>
                  <a:pt x="1101681" y="4805359"/>
                </a:moveTo>
                <a:cubicBezTo>
                  <a:pt x="1098193" y="4805359"/>
                  <a:pt x="1095865" y="4807677"/>
                  <a:pt x="1095865" y="4811167"/>
                </a:cubicBezTo>
                <a:lnTo>
                  <a:pt x="1095865" y="4944812"/>
                </a:lnTo>
                <a:cubicBezTo>
                  <a:pt x="1095865" y="4948301"/>
                  <a:pt x="1098193" y="4950628"/>
                  <a:pt x="1101681" y="4950628"/>
                </a:cubicBezTo>
                <a:lnTo>
                  <a:pt x="1127824" y="4950628"/>
                </a:lnTo>
                <a:lnTo>
                  <a:pt x="1128318" y="4950134"/>
                </a:lnTo>
                <a:lnTo>
                  <a:pt x="1130432" y="4950134"/>
                </a:lnTo>
                <a:cubicBezTo>
                  <a:pt x="1133944" y="4950134"/>
                  <a:pt x="1136286" y="4947819"/>
                  <a:pt x="1136286" y="4944348"/>
                </a:cubicBezTo>
                <a:lnTo>
                  <a:pt x="1136286" y="4811405"/>
                </a:lnTo>
                <a:cubicBezTo>
                  <a:pt x="1136286" y="4807934"/>
                  <a:pt x="1133944" y="4805627"/>
                  <a:pt x="1130432" y="4805627"/>
                </a:cubicBezTo>
                <a:lnTo>
                  <a:pt x="1128093" y="4805627"/>
                </a:lnTo>
                <a:lnTo>
                  <a:pt x="1127824" y="4805359"/>
                </a:lnTo>
                <a:close/>
                <a:moveTo>
                  <a:pt x="891921" y="4802455"/>
                </a:moveTo>
                <a:cubicBezTo>
                  <a:pt x="848338" y="4802455"/>
                  <a:pt x="819860" y="4834118"/>
                  <a:pt x="819860" y="4877990"/>
                </a:cubicBezTo>
                <a:cubicBezTo>
                  <a:pt x="819860" y="4921862"/>
                  <a:pt x="848338" y="4953533"/>
                  <a:pt x="893950" y="4953533"/>
                </a:cubicBezTo>
                <a:cubicBezTo>
                  <a:pt x="904845" y="4953533"/>
                  <a:pt x="914796" y="4951553"/>
                  <a:pt x="923594" y="4947899"/>
                </a:cubicBezTo>
                <a:lnTo>
                  <a:pt x="924072" y="4947569"/>
                </a:lnTo>
                <a:lnTo>
                  <a:pt x="924870" y="4947419"/>
                </a:lnTo>
                <a:cubicBezTo>
                  <a:pt x="951435" y="4936512"/>
                  <a:pt x="967554" y="4910608"/>
                  <a:pt x="967554" y="4877877"/>
                </a:cubicBezTo>
                <a:cubicBezTo>
                  <a:pt x="967554" y="4845146"/>
                  <a:pt x="951435" y="4819246"/>
                  <a:pt x="924009" y="4808342"/>
                </a:cubicBezTo>
                <a:lnTo>
                  <a:pt x="922788" y="4808122"/>
                </a:lnTo>
                <a:lnTo>
                  <a:pt x="922738" y="4808088"/>
                </a:lnTo>
                <a:cubicBezTo>
                  <a:pt x="913655" y="4804434"/>
                  <a:pt x="903323" y="4802455"/>
                  <a:pt x="891921" y="4802455"/>
                </a:cubicBezTo>
                <a:close/>
                <a:moveTo>
                  <a:pt x="725444" y="4802455"/>
                </a:moveTo>
                <a:cubicBezTo>
                  <a:pt x="708302" y="4802455"/>
                  <a:pt x="688256" y="4805359"/>
                  <a:pt x="667046" y="4812907"/>
                </a:cubicBezTo>
                <a:lnTo>
                  <a:pt x="666934" y="4813086"/>
                </a:lnTo>
                <a:lnTo>
                  <a:pt x="666651" y="4813136"/>
                </a:lnTo>
                <a:cubicBezTo>
                  <a:pt x="662557" y="4814581"/>
                  <a:pt x="659335" y="4818052"/>
                  <a:pt x="659335" y="4824699"/>
                </a:cubicBezTo>
                <a:lnTo>
                  <a:pt x="659335" y="4944348"/>
                </a:lnTo>
                <a:lnTo>
                  <a:pt x="659778" y="4944785"/>
                </a:lnTo>
                <a:lnTo>
                  <a:pt x="659778" y="4944812"/>
                </a:lnTo>
                <a:cubicBezTo>
                  <a:pt x="659778" y="4948301"/>
                  <a:pt x="662104" y="4950628"/>
                  <a:pt x="665594" y="4950628"/>
                </a:cubicBezTo>
                <a:lnTo>
                  <a:pt x="691737" y="4950628"/>
                </a:lnTo>
                <a:cubicBezTo>
                  <a:pt x="695226" y="4950628"/>
                  <a:pt x="697553" y="4948301"/>
                  <a:pt x="697553" y="4944812"/>
                </a:cubicBezTo>
                <a:lnTo>
                  <a:pt x="697553" y="4847194"/>
                </a:lnTo>
                <a:lnTo>
                  <a:pt x="704449" y="4839717"/>
                </a:lnTo>
                <a:lnTo>
                  <a:pt x="726010" y="4837419"/>
                </a:lnTo>
                <a:lnTo>
                  <a:pt x="746014" y="4843168"/>
                </a:lnTo>
                <a:lnTo>
                  <a:pt x="754203" y="4862009"/>
                </a:lnTo>
                <a:lnTo>
                  <a:pt x="754203" y="4944812"/>
                </a:lnTo>
                <a:cubicBezTo>
                  <a:pt x="754203" y="4948301"/>
                  <a:pt x="756529" y="4950628"/>
                  <a:pt x="760019" y="4950628"/>
                </a:cubicBezTo>
                <a:lnTo>
                  <a:pt x="786161" y="4950628"/>
                </a:lnTo>
                <a:cubicBezTo>
                  <a:pt x="789651" y="4950628"/>
                  <a:pt x="791977" y="4948301"/>
                  <a:pt x="791977" y="4944812"/>
                </a:cubicBezTo>
                <a:lnTo>
                  <a:pt x="791977" y="4944762"/>
                </a:lnTo>
                <a:lnTo>
                  <a:pt x="792396" y="4944348"/>
                </a:lnTo>
                <a:lnTo>
                  <a:pt x="792396" y="4857065"/>
                </a:lnTo>
                <a:cubicBezTo>
                  <a:pt x="792396" y="4839438"/>
                  <a:pt x="786911" y="4825856"/>
                  <a:pt x="775798" y="4816682"/>
                </a:cubicBezTo>
                <a:lnTo>
                  <a:pt x="775550" y="4816558"/>
                </a:lnTo>
                <a:lnTo>
                  <a:pt x="775487" y="4816471"/>
                </a:lnTo>
                <a:cubicBezTo>
                  <a:pt x="764446" y="4807248"/>
                  <a:pt x="747813" y="4802455"/>
                  <a:pt x="725444" y="4802455"/>
                </a:cubicBezTo>
                <a:close/>
                <a:moveTo>
                  <a:pt x="559835" y="4802455"/>
                </a:moveTo>
                <a:cubicBezTo>
                  <a:pt x="548869" y="4802455"/>
                  <a:pt x="538720" y="4804289"/>
                  <a:pt x="529663" y="4807762"/>
                </a:cubicBezTo>
                <a:lnTo>
                  <a:pt x="529596" y="4807805"/>
                </a:lnTo>
                <a:lnTo>
                  <a:pt x="528373" y="4808018"/>
                </a:lnTo>
                <a:cubicBezTo>
                  <a:pt x="501027" y="4818381"/>
                  <a:pt x="483587" y="4843416"/>
                  <a:pt x="483587" y="4877877"/>
                </a:cubicBezTo>
                <a:cubicBezTo>
                  <a:pt x="483587" y="4912775"/>
                  <a:pt x="498720" y="4937596"/>
                  <a:pt x="526397" y="4947825"/>
                </a:cubicBezTo>
                <a:lnTo>
                  <a:pt x="527143" y="4947947"/>
                </a:lnTo>
                <a:lnTo>
                  <a:pt x="527701" y="4948307"/>
                </a:lnTo>
                <a:cubicBezTo>
                  <a:pt x="536867" y="4951735"/>
                  <a:pt x="547417" y="4953533"/>
                  <a:pt x="559257" y="4953533"/>
                </a:cubicBezTo>
                <a:cubicBezTo>
                  <a:pt x="578429" y="4953533"/>
                  <a:pt x="597023" y="4950331"/>
                  <a:pt x="617069" y="4941908"/>
                </a:cubicBezTo>
                <a:cubicBezTo>
                  <a:pt x="621723" y="4939879"/>
                  <a:pt x="624338" y="4936678"/>
                  <a:pt x="624338" y="4930284"/>
                </a:cubicBezTo>
                <a:lnTo>
                  <a:pt x="624338" y="4824821"/>
                </a:lnTo>
                <a:cubicBezTo>
                  <a:pt x="624338" y="4818138"/>
                  <a:pt x="621723" y="4814946"/>
                  <a:pt x="617069" y="4813204"/>
                </a:cubicBezTo>
                <a:cubicBezTo>
                  <a:pt x="597898" y="4805936"/>
                  <a:pt x="579880" y="4802455"/>
                  <a:pt x="559835" y="4802455"/>
                </a:cubicBezTo>
                <a:close/>
                <a:moveTo>
                  <a:pt x="398012" y="4801292"/>
                </a:moveTo>
                <a:lnTo>
                  <a:pt x="396528" y="4801750"/>
                </a:lnTo>
                <a:lnTo>
                  <a:pt x="395863" y="4801582"/>
                </a:lnTo>
                <a:cubicBezTo>
                  <a:pt x="356679" y="4801582"/>
                  <a:pt x="331528" y="4822385"/>
                  <a:pt x="331528" y="4853603"/>
                </a:cubicBezTo>
                <a:cubicBezTo>
                  <a:pt x="331528" y="4914871"/>
                  <a:pt x="425688" y="4891154"/>
                  <a:pt x="425688" y="4933656"/>
                </a:cubicBezTo>
                <a:cubicBezTo>
                  <a:pt x="425688" y="4937989"/>
                  <a:pt x="425107" y="4940590"/>
                  <a:pt x="423937" y="4944348"/>
                </a:cubicBezTo>
                <a:cubicBezTo>
                  <a:pt x="423646" y="4944931"/>
                  <a:pt x="423646" y="4945505"/>
                  <a:pt x="423646" y="4946089"/>
                </a:cubicBezTo>
                <a:cubicBezTo>
                  <a:pt x="423646" y="4948394"/>
                  <a:pt x="425107" y="4950134"/>
                  <a:pt x="428030" y="4950134"/>
                </a:cubicBezTo>
                <a:lnTo>
                  <a:pt x="429441" y="4950134"/>
                </a:lnTo>
                <a:lnTo>
                  <a:pt x="429970" y="4950628"/>
                </a:lnTo>
                <a:lnTo>
                  <a:pt x="456122" y="4950628"/>
                </a:lnTo>
                <a:cubicBezTo>
                  <a:pt x="460477" y="4950628"/>
                  <a:pt x="462217" y="4949176"/>
                  <a:pt x="463669" y="4944812"/>
                </a:cubicBezTo>
                <a:cubicBezTo>
                  <a:pt x="465419" y="4939879"/>
                  <a:pt x="465995" y="4933196"/>
                  <a:pt x="465995" y="4928255"/>
                </a:cubicBezTo>
                <a:cubicBezTo>
                  <a:pt x="465995" y="4862299"/>
                  <a:pt x="372446" y="4878177"/>
                  <a:pt x="372446" y="4850972"/>
                </a:cubicBezTo>
                <a:cubicBezTo>
                  <a:pt x="372446" y="4846523"/>
                  <a:pt x="374698" y="4842891"/>
                  <a:pt x="378875" y="4840371"/>
                </a:cubicBezTo>
                <a:lnTo>
                  <a:pt x="395405" y="4836760"/>
                </a:lnTo>
                <a:lnTo>
                  <a:pt x="438849" y="4849557"/>
                </a:lnTo>
                <a:cubicBezTo>
                  <a:pt x="440310" y="4850418"/>
                  <a:pt x="441772" y="4850714"/>
                  <a:pt x="443233" y="4850714"/>
                </a:cubicBezTo>
                <a:lnTo>
                  <a:pt x="443816" y="4850348"/>
                </a:lnTo>
                <a:lnTo>
                  <a:pt x="445075" y="4850684"/>
                </a:lnTo>
                <a:cubicBezTo>
                  <a:pt x="447690" y="4850684"/>
                  <a:pt x="450306" y="4849231"/>
                  <a:pt x="451468" y="4846616"/>
                </a:cubicBezTo>
                <a:lnTo>
                  <a:pt x="460477" y="4827435"/>
                </a:lnTo>
                <a:cubicBezTo>
                  <a:pt x="461318" y="4825652"/>
                  <a:pt x="461640" y="4823954"/>
                  <a:pt x="461640" y="4822502"/>
                </a:cubicBezTo>
                <a:cubicBezTo>
                  <a:pt x="461640" y="4820176"/>
                  <a:pt x="460486" y="4817858"/>
                  <a:pt x="458151" y="4816686"/>
                </a:cubicBezTo>
                <a:cubicBezTo>
                  <a:pt x="440142" y="4806226"/>
                  <a:pt x="418636" y="4801292"/>
                  <a:pt x="398012" y="4801292"/>
                </a:cubicBezTo>
                <a:close/>
                <a:moveTo>
                  <a:pt x="1053744" y="4747249"/>
                </a:moveTo>
                <a:cubicBezTo>
                  <a:pt x="1017718" y="4747249"/>
                  <a:pt x="994182" y="4766420"/>
                  <a:pt x="994182" y="4808264"/>
                </a:cubicBezTo>
                <a:lnTo>
                  <a:pt x="994182" y="4944812"/>
                </a:lnTo>
                <a:cubicBezTo>
                  <a:pt x="994182" y="4948301"/>
                  <a:pt x="996508" y="4950628"/>
                  <a:pt x="999998" y="4950628"/>
                </a:cubicBezTo>
                <a:lnTo>
                  <a:pt x="1025852" y="4950628"/>
                </a:lnTo>
                <a:lnTo>
                  <a:pt x="1026345" y="4950134"/>
                </a:lnTo>
                <a:lnTo>
                  <a:pt x="1027795" y="4950134"/>
                </a:lnTo>
                <a:cubicBezTo>
                  <a:pt x="1031307" y="4950134"/>
                  <a:pt x="1033640" y="4947819"/>
                  <a:pt x="1033640" y="4944348"/>
                </a:cubicBezTo>
                <a:lnTo>
                  <a:pt x="1033640" y="4837419"/>
                </a:lnTo>
                <a:lnTo>
                  <a:pt x="1070781" y="4837419"/>
                </a:lnTo>
                <a:cubicBezTo>
                  <a:pt x="1074584" y="4837419"/>
                  <a:pt x="1076626" y="4835105"/>
                  <a:pt x="1076626" y="4831634"/>
                </a:cubicBezTo>
                <a:lnTo>
                  <a:pt x="1076626" y="4811692"/>
                </a:lnTo>
                <a:cubicBezTo>
                  <a:pt x="1076626" y="4807934"/>
                  <a:pt x="1074584" y="4805627"/>
                  <a:pt x="1070781" y="4805627"/>
                </a:cubicBezTo>
                <a:lnTo>
                  <a:pt x="1068815" y="4805627"/>
                </a:lnTo>
                <a:lnTo>
                  <a:pt x="1068560" y="4805359"/>
                </a:lnTo>
                <a:lnTo>
                  <a:pt x="1033640" y="4805359"/>
                </a:lnTo>
                <a:lnTo>
                  <a:pt x="1033640" y="4802443"/>
                </a:lnTo>
                <a:cubicBezTo>
                  <a:pt x="1033640" y="4786548"/>
                  <a:pt x="1040664" y="4778457"/>
                  <a:pt x="1056749" y="4778457"/>
                </a:cubicBezTo>
                <a:cubicBezTo>
                  <a:pt x="1062594" y="4778457"/>
                  <a:pt x="1068893" y="4779901"/>
                  <a:pt x="1071072" y="4779901"/>
                </a:cubicBezTo>
                <a:cubicBezTo>
                  <a:pt x="1074584" y="4779901"/>
                  <a:pt x="1076046" y="4777882"/>
                  <a:pt x="1076626" y="4774411"/>
                </a:cubicBezTo>
                <a:lnTo>
                  <a:pt x="1079557" y="4759385"/>
                </a:lnTo>
                <a:cubicBezTo>
                  <a:pt x="1079814" y="4758050"/>
                  <a:pt x="1080138" y="4756876"/>
                  <a:pt x="1080138" y="4755627"/>
                </a:cubicBezTo>
                <a:cubicBezTo>
                  <a:pt x="1080138" y="4752417"/>
                  <a:pt x="1078387" y="4750711"/>
                  <a:pt x="1074293" y="4749848"/>
                </a:cubicBezTo>
                <a:lnTo>
                  <a:pt x="1072405" y="4749641"/>
                </a:lnTo>
                <a:lnTo>
                  <a:pt x="1072049" y="4749285"/>
                </a:lnTo>
                <a:cubicBezTo>
                  <a:pt x="1066233" y="4747834"/>
                  <a:pt x="1059942" y="4747249"/>
                  <a:pt x="1053744" y="4747249"/>
                </a:cubicBezTo>
                <a:close/>
                <a:moveTo>
                  <a:pt x="1115152" y="4747131"/>
                </a:moveTo>
                <a:cubicBezTo>
                  <a:pt x="1102948" y="4747139"/>
                  <a:pt x="1095102" y="4754688"/>
                  <a:pt x="1095105" y="4767478"/>
                </a:cubicBezTo>
                <a:cubicBezTo>
                  <a:pt x="1095102" y="4779971"/>
                  <a:pt x="1102948" y="4787811"/>
                  <a:pt x="1116018" y="4787818"/>
                </a:cubicBezTo>
                <a:cubicBezTo>
                  <a:pt x="1127933" y="4787817"/>
                  <a:pt x="1136071" y="4779974"/>
                  <a:pt x="1136066" y="4767481"/>
                </a:cubicBezTo>
                <a:cubicBezTo>
                  <a:pt x="1136071" y="4754690"/>
                  <a:pt x="1127933" y="4747137"/>
                  <a:pt x="1115152" y="4747131"/>
                </a:cubicBezTo>
                <a:close/>
                <a:moveTo>
                  <a:pt x="0" y="0"/>
                </a:moveTo>
                <a:lnTo>
                  <a:pt x="4572000" y="0"/>
                </a:lnTo>
                <a:lnTo>
                  <a:pt x="4572000" y="5143500"/>
                </a:lnTo>
                <a:lnTo>
                  <a:pt x="0" y="5143500"/>
                </a:lnTo>
                <a:close/>
              </a:path>
            </a:pathLst>
          </a:custGeom>
        </p:spPr>
        <p:txBody>
          <a:bodyPr wrap="square">
            <a:noAutofit/>
          </a:bodyPr>
          <a:lstStyle>
            <a:lvl1pPr>
              <a:defRPr>
                <a:noFill/>
              </a:defRPr>
            </a:lvl1pPr>
          </a:lstStyle>
          <a:p>
            <a:r>
              <a:rPr lang="en-US"/>
              <a:t>Click icon to add picture</a:t>
            </a:r>
            <a:endParaRPr lang="fr-FR"/>
          </a:p>
        </p:txBody>
      </p:sp>
      <p:sp>
        <p:nvSpPr>
          <p:cNvPr id="12" name="Espace réservé du graphique SmartArt 11">
            <a:extLst>
              <a:ext uri="{FF2B5EF4-FFF2-40B4-BE49-F238E27FC236}">
                <a16:creationId xmlns:a16="http://schemas.microsoft.com/office/drawing/2014/main" id="{0F580B26-21D6-4630-AE3D-FB359C1C883E}"/>
              </a:ext>
            </a:extLst>
          </p:cNvPr>
          <p:cNvSpPr>
            <a:spLocks noGrp="1" noChangeAspect="1"/>
          </p:cNvSpPr>
          <p:nvPr>
            <p:ph type="dgm" sz="quarter" idx="14"/>
          </p:nvPr>
        </p:nvSpPr>
        <p:spPr>
          <a:xfrm>
            <a:off x="9216309" y="1901915"/>
            <a:ext cx="96687" cy="96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17" name="Espace réservé du graphique SmartArt 11">
            <a:extLst>
              <a:ext uri="{FF2B5EF4-FFF2-40B4-BE49-F238E27FC236}">
                <a16:creationId xmlns:a16="http://schemas.microsoft.com/office/drawing/2014/main" id="{16B17374-481A-4CE6-8974-CA84865A03CA}"/>
              </a:ext>
            </a:extLst>
          </p:cNvPr>
          <p:cNvSpPr>
            <a:spLocks noGrp="1" noChangeAspect="1"/>
          </p:cNvSpPr>
          <p:nvPr>
            <p:ph type="dgm" sz="quarter" idx="19"/>
          </p:nvPr>
        </p:nvSpPr>
        <p:spPr>
          <a:xfrm>
            <a:off x="9216309" y="4860087"/>
            <a:ext cx="96687" cy="96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24" name="Espace réservé du texte 5">
            <a:extLst>
              <a:ext uri="{FF2B5EF4-FFF2-40B4-BE49-F238E27FC236}">
                <a16:creationId xmlns:a16="http://schemas.microsoft.com/office/drawing/2014/main" id="{013E5883-7FD1-4C44-9ADB-EE49A0891466}"/>
              </a:ext>
            </a:extLst>
          </p:cNvPr>
          <p:cNvSpPr>
            <a:spLocks noGrp="1"/>
          </p:cNvSpPr>
          <p:nvPr>
            <p:ph type="body" sz="quarter" idx="26"/>
          </p:nvPr>
        </p:nvSpPr>
        <p:spPr>
          <a:xfrm>
            <a:off x="7206602" y="2500883"/>
            <a:ext cx="4103397" cy="973837"/>
          </a:xfrm>
        </p:spPr>
        <p:txBody>
          <a:bodyPr anchor="b">
            <a:noAutofit/>
          </a:bodyPr>
          <a:lstStyle>
            <a:lvl1pPr algn="ctr">
              <a:lnSpc>
                <a:spcPct val="96000"/>
              </a:lnSpc>
              <a:spcAft>
                <a:spcPts val="1333"/>
              </a:spcAft>
              <a:defRPr lang="fr-FR" sz="24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5" name="Espace réservé du texte 5">
            <a:extLst>
              <a:ext uri="{FF2B5EF4-FFF2-40B4-BE49-F238E27FC236}">
                <a16:creationId xmlns:a16="http://schemas.microsoft.com/office/drawing/2014/main" id="{EF5BFE2C-3893-4574-8E43-0A0678870930}"/>
              </a:ext>
            </a:extLst>
          </p:cNvPr>
          <p:cNvSpPr>
            <a:spLocks noGrp="1"/>
          </p:cNvSpPr>
          <p:nvPr>
            <p:ph type="body" sz="quarter" idx="27"/>
          </p:nvPr>
        </p:nvSpPr>
        <p:spPr>
          <a:xfrm>
            <a:off x="7206602" y="3490415"/>
            <a:ext cx="4103397" cy="537959"/>
          </a:xfrm>
        </p:spPr>
        <p:txBody>
          <a:bodyPr anchor="t">
            <a:noAutofit/>
          </a:bodyPr>
          <a:lstStyle>
            <a:lvl1pPr algn="ctr">
              <a:lnSpc>
                <a:spcPct val="96000"/>
              </a:lnSpc>
              <a:spcAft>
                <a:spcPts val="1333"/>
              </a:spcAft>
              <a:defRPr lang="en-US" sz="1467"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3333"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6" name="Espace réservé du texte 5">
            <a:extLst>
              <a:ext uri="{FF2B5EF4-FFF2-40B4-BE49-F238E27FC236}">
                <a16:creationId xmlns:a16="http://schemas.microsoft.com/office/drawing/2014/main" id="{E331AD24-1AAB-440A-917D-3BB2B9658DC1}"/>
              </a:ext>
            </a:extLst>
          </p:cNvPr>
          <p:cNvSpPr>
            <a:spLocks noGrp="1"/>
          </p:cNvSpPr>
          <p:nvPr>
            <p:ph type="body" sz="quarter" idx="23"/>
          </p:nvPr>
        </p:nvSpPr>
        <p:spPr>
          <a:xfrm>
            <a:off x="7206602" y="4113499"/>
            <a:ext cx="4103397" cy="331244"/>
          </a:xfrm>
        </p:spPr>
        <p:txBody>
          <a:bodyPr anchor="t">
            <a:noAutofit/>
          </a:bodyPr>
          <a:lstStyle>
            <a:lvl1pPr algn="ctr">
              <a:lnSpc>
                <a:spcPct val="96000"/>
              </a:lnSpc>
              <a:spcAft>
                <a:spcPts val="1333"/>
              </a:spcAft>
              <a:defRPr lang="en-US" sz="1067" b="0" i="0" kern="1200" dirty="0">
                <a:solidFill>
                  <a:schemeClr val="tx1"/>
                </a:solidFill>
                <a:latin typeface="+mj-lt"/>
                <a:ea typeface="Verdana" panose="020B0604030504040204" pitchFamily="34" charset="0"/>
                <a:cs typeface="Verdana" panose="020B0604030504040204" pitchFamily="34" charset="0"/>
              </a:defRPr>
            </a:lvl1pPr>
            <a:lvl2pPr marL="371391" indent="0" algn="l">
              <a:lnSpc>
                <a:spcPct val="100000"/>
              </a:lnSpc>
              <a:buFont typeface="Arial" panose="020B0604020202020204" pitchFamily="34" charset="0"/>
              <a:buNone/>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4" name="Footer Placeholder 3">
            <a:extLst>
              <a:ext uri="{FF2B5EF4-FFF2-40B4-BE49-F238E27FC236}">
                <a16:creationId xmlns:a16="http://schemas.microsoft.com/office/drawing/2014/main" id="{85426638-E995-48BB-9876-A857FD3B91D7}"/>
              </a:ext>
            </a:extLst>
          </p:cNvPr>
          <p:cNvSpPr>
            <a:spLocks noGrp="1"/>
          </p:cNvSpPr>
          <p:nvPr>
            <p:ph type="ftr" sz="quarter" idx="29"/>
          </p:nvPr>
        </p:nvSpPr>
        <p:spPr/>
        <p:txBody>
          <a:bodyPr/>
          <a:lstStyle/>
          <a:p>
            <a:endParaRPr lang="en-US"/>
          </a:p>
        </p:txBody>
      </p:sp>
      <p:sp>
        <p:nvSpPr>
          <p:cNvPr id="5" name="Slide Number Placeholder 4">
            <a:extLst>
              <a:ext uri="{FF2B5EF4-FFF2-40B4-BE49-F238E27FC236}">
                <a16:creationId xmlns:a16="http://schemas.microsoft.com/office/drawing/2014/main" id="{0EE6D6CE-9906-47BC-81E7-F3BCA960860C}"/>
              </a:ext>
            </a:extLst>
          </p:cNvPr>
          <p:cNvSpPr>
            <a:spLocks noGrp="1"/>
          </p:cNvSpPr>
          <p:nvPr>
            <p:ph type="sldNum" sz="quarter" idx="30"/>
          </p:nvPr>
        </p:nvSpPr>
        <p:spPr/>
        <p:txBody>
          <a:bodyPr/>
          <a:lstStyle/>
          <a:p>
            <a:fld id="{6B54B0F7-55DD-40D6-B7F4-70B586885C0B}" type="slidenum">
              <a:rPr lang="en-US" smtClean="0"/>
              <a:pPr/>
              <a:t>‹#›</a:t>
            </a:fld>
            <a:endParaRPr lang="en-US"/>
          </a:p>
        </p:txBody>
      </p:sp>
      <p:sp>
        <p:nvSpPr>
          <p:cNvPr id="2" name="TextBox 1">
            <a:extLst>
              <a:ext uri="{FF2B5EF4-FFF2-40B4-BE49-F238E27FC236}">
                <a16:creationId xmlns:a16="http://schemas.microsoft.com/office/drawing/2014/main" id="{7DF352F5-7F5C-47F1-B700-C651F0FECCFB}"/>
              </a:ext>
            </a:extLst>
          </p:cNvPr>
          <p:cNvSpPr txBox="1"/>
          <p:nvPr userDrawn="1"/>
        </p:nvSpPr>
        <p:spPr>
          <a:xfrm>
            <a:off x="1215637" y="6611779"/>
            <a:ext cx="9914467" cy="215444"/>
          </a:xfrm>
          <a:prstGeom prst="rect">
            <a:avLst/>
          </a:prstGeom>
          <a:noFill/>
        </p:spPr>
        <p:txBody>
          <a:bodyPr wrap="square" rtlCol="0">
            <a:spAutoFit/>
          </a:bodyPr>
          <a:lstStyle/>
          <a:p>
            <a:r>
              <a:rPr lang="en-IN" sz="800"/>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2880012621"/>
      </p:ext>
    </p:extLst>
  </p:cSld>
  <p:clrMapOvr>
    <a:masterClrMapping/>
  </p:clrMapOvr>
  <p:extLst>
    <p:ext uri="{DCECCB84-F9BA-43D5-87BE-67443E8EF086}">
      <p15:sldGuideLst xmlns:p15="http://schemas.microsoft.com/office/powerpoint/2012/main"/>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E56171-4788-4B4A-B8DB-98CB348C66F3}"/>
              </a:ext>
            </a:extLst>
          </p:cNvPr>
          <p:cNvSpPr>
            <a:spLocks noGrp="1"/>
          </p:cNvSpPr>
          <p:nvPr>
            <p:ph type="body" sz="quarter" idx="21"/>
          </p:nvPr>
        </p:nvSpPr>
        <p:spPr>
          <a:xfrm>
            <a:off x="442033" y="1787589"/>
            <a:ext cx="11304000" cy="35600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AB13D2F-4666-4620-8FD5-CFC5310B56F8}"/>
              </a:ext>
            </a:extLst>
          </p:cNvPr>
          <p:cNvSpPr>
            <a:spLocks noGrp="1"/>
          </p:cNvSpPr>
          <p:nvPr>
            <p:ph type="ftr" sz="quarter" idx="24"/>
          </p:nvPr>
        </p:nvSpPr>
        <p:spPr/>
        <p:txBody>
          <a:bodyPr/>
          <a:lstStyle/>
          <a:p>
            <a:endParaRPr lang="en-US"/>
          </a:p>
        </p:txBody>
      </p:sp>
      <p:sp>
        <p:nvSpPr>
          <p:cNvPr id="8" name="Slide Number Placeholder 7">
            <a:extLst>
              <a:ext uri="{FF2B5EF4-FFF2-40B4-BE49-F238E27FC236}">
                <a16:creationId xmlns:a16="http://schemas.microsoft.com/office/drawing/2014/main" id="{3C72CF9C-8D0F-42DF-BACB-E0149FC722CF}"/>
              </a:ext>
            </a:extLst>
          </p:cNvPr>
          <p:cNvSpPr>
            <a:spLocks noGrp="1"/>
          </p:cNvSpPr>
          <p:nvPr>
            <p:ph type="sldNum" sz="quarter" idx="25"/>
          </p:nvPr>
        </p:nvSpPr>
        <p:spPr/>
        <p:txBody>
          <a:bodyPr/>
          <a:lstStyle>
            <a:lvl1pPr>
              <a:defRPr sz="1333"/>
            </a:lvl1pPr>
          </a:lstStyle>
          <a:p>
            <a:fld id="{6B54B0F7-55DD-40D6-B7F4-70B586885C0B}" type="slidenum">
              <a:rPr lang="en-US" smtClean="0"/>
              <a:pPr/>
              <a:t>‹#›</a:t>
            </a:fld>
            <a:endParaRPr lang="en-US"/>
          </a:p>
        </p:txBody>
      </p:sp>
      <p:sp>
        <p:nvSpPr>
          <p:cNvPr id="10" name="Espace réservé du texte 4">
            <a:extLst>
              <a:ext uri="{FF2B5EF4-FFF2-40B4-BE49-F238E27FC236}">
                <a16:creationId xmlns:a16="http://schemas.microsoft.com/office/drawing/2014/main" id="{B2003F5C-CB72-4CF3-92F6-48DF799244F6}"/>
              </a:ext>
            </a:extLst>
          </p:cNvPr>
          <p:cNvSpPr>
            <a:spLocks noGrp="1"/>
          </p:cNvSpPr>
          <p:nvPr>
            <p:ph type="body" sz="quarter" idx="22"/>
          </p:nvPr>
        </p:nvSpPr>
        <p:spPr>
          <a:xfrm>
            <a:off x="444973" y="1428424"/>
            <a:ext cx="11304000" cy="287259"/>
          </a:xfrm>
        </p:spPr>
        <p:txBody>
          <a:bodyPr wrap="square">
            <a:spAutoFit/>
          </a:bodyPr>
          <a:lstStyle>
            <a:lvl1pPr>
              <a:lnSpc>
                <a:spcPct val="100000"/>
              </a:lnSpc>
              <a:spcAft>
                <a:spcPts val="0"/>
              </a:spcAft>
              <a:defRPr sz="1867"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7" name="Text Placeholder 7">
            <a:extLst>
              <a:ext uri="{FF2B5EF4-FFF2-40B4-BE49-F238E27FC236}">
                <a16:creationId xmlns:a16="http://schemas.microsoft.com/office/drawing/2014/main" id="{AB0168D5-80B6-EA19-891E-7FF733C76F45}"/>
              </a:ext>
            </a:extLst>
          </p:cNvPr>
          <p:cNvSpPr>
            <a:spLocks noGrp="1"/>
          </p:cNvSpPr>
          <p:nvPr>
            <p:ph type="body" sz="quarter" idx="54"/>
          </p:nvPr>
        </p:nvSpPr>
        <p:spPr>
          <a:xfrm>
            <a:off x="431800" y="5728229"/>
            <a:ext cx="11328400" cy="581556"/>
          </a:xfrm>
        </p:spPr>
        <p:txBody>
          <a:bodyPr anchor="b"/>
          <a:lstStyle>
            <a:lvl1pPr>
              <a:lnSpc>
                <a:spcPct val="100000"/>
              </a:lnSpc>
              <a:defRPr sz="800"/>
            </a:lvl1pPr>
          </a:lstStyle>
          <a:p>
            <a:pPr lvl="0"/>
            <a:endParaRPr lang="en-US"/>
          </a:p>
        </p:txBody>
      </p:sp>
      <p:sp>
        <p:nvSpPr>
          <p:cNvPr id="2" name="Title 1">
            <a:extLst>
              <a:ext uri="{FF2B5EF4-FFF2-40B4-BE49-F238E27FC236}">
                <a16:creationId xmlns:a16="http://schemas.microsoft.com/office/drawing/2014/main" id="{536BDC85-FC95-4234-CADE-54A0E65D3266}"/>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290752295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Title and Content with Image (Small)">
    <p:spTree>
      <p:nvGrpSpPr>
        <p:cNvPr id="1" name=""/>
        <p:cNvGrpSpPr/>
        <p:nvPr/>
      </p:nvGrpSpPr>
      <p:grpSpPr>
        <a:xfrm>
          <a:off x="0" y="0"/>
          <a:ext cx="0" cy="0"/>
          <a:chOff x="0" y="0"/>
          <a:chExt cx="0" cy="0"/>
        </a:xfrm>
      </p:grpSpPr>
      <p:sp>
        <p:nvSpPr>
          <p:cNvPr id="8" name="Espace réservé pour une image  3">
            <a:extLst>
              <a:ext uri="{FF2B5EF4-FFF2-40B4-BE49-F238E27FC236}">
                <a16:creationId xmlns:a16="http://schemas.microsoft.com/office/drawing/2014/main" id="{CEC2E05F-5F9D-41D9-A40F-97C2869C7DDA}"/>
              </a:ext>
            </a:extLst>
          </p:cNvPr>
          <p:cNvSpPr>
            <a:spLocks noGrp="1"/>
          </p:cNvSpPr>
          <p:nvPr>
            <p:ph type="pic" sz="quarter" idx="23"/>
          </p:nvPr>
        </p:nvSpPr>
        <p:spPr>
          <a:xfrm>
            <a:off x="8462400" y="0"/>
            <a:ext cx="3729600" cy="6858000"/>
          </a:xfrm>
        </p:spPr>
        <p:txBody>
          <a:bodyPr>
            <a:noAutofit/>
          </a:bodyPr>
          <a:lstStyle>
            <a:lvl1pPr>
              <a:defRPr>
                <a:noFill/>
              </a:defRPr>
            </a:lvl1pPr>
          </a:lstStyle>
          <a:p>
            <a:r>
              <a:rPr lang="en-US" noProof="0"/>
              <a:t>Click icon to add picture</a:t>
            </a:r>
          </a:p>
        </p:txBody>
      </p:sp>
      <p:sp>
        <p:nvSpPr>
          <p:cNvPr id="5" name="Footer Placeholder 4">
            <a:extLst>
              <a:ext uri="{FF2B5EF4-FFF2-40B4-BE49-F238E27FC236}">
                <a16:creationId xmlns:a16="http://schemas.microsoft.com/office/drawing/2014/main" id="{A3011135-2E7F-4862-A57B-0D89D5324616}"/>
              </a:ext>
            </a:extLst>
          </p:cNvPr>
          <p:cNvSpPr>
            <a:spLocks noGrp="1"/>
          </p:cNvSpPr>
          <p:nvPr>
            <p:ph type="ftr" sz="quarter" idx="25"/>
          </p:nvPr>
        </p:nvSpPr>
        <p:spPr/>
        <p:txBody>
          <a:bodyPr/>
          <a:lstStyle/>
          <a:p>
            <a:endParaRPr lang="en-US"/>
          </a:p>
        </p:txBody>
      </p:sp>
      <p:sp>
        <p:nvSpPr>
          <p:cNvPr id="6" name="Slide Number Placeholder 5">
            <a:extLst>
              <a:ext uri="{FF2B5EF4-FFF2-40B4-BE49-F238E27FC236}">
                <a16:creationId xmlns:a16="http://schemas.microsoft.com/office/drawing/2014/main" id="{46152907-EA88-418C-97E1-3343029E06C2}"/>
              </a:ext>
            </a:extLst>
          </p:cNvPr>
          <p:cNvSpPr>
            <a:spLocks noGrp="1"/>
          </p:cNvSpPr>
          <p:nvPr>
            <p:ph type="sldNum" sz="quarter" idx="26"/>
          </p:nvPr>
        </p:nvSpPr>
        <p:spPr/>
        <p:txBody>
          <a:bodyPr/>
          <a:lstStyle/>
          <a:p>
            <a:fld id="{6B54B0F7-55DD-40D6-B7F4-70B586885C0B}" type="slidenum">
              <a:rPr lang="en-US" smtClean="0"/>
              <a:pPr/>
              <a:t>‹#›</a:t>
            </a:fld>
            <a:endParaRPr lang="en-US"/>
          </a:p>
        </p:txBody>
      </p:sp>
      <p:sp>
        <p:nvSpPr>
          <p:cNvPr id="3" name="Title 2">
            <a:extLst>
              <a:ext uri="{FF2B5EF4-FFF2-40B4-BE49-F238E27FC236}">
                <a16:creationId xmlns:a16="http://schemas.microsoft.com/office/drawing/2014/main" id="{0A3C3353-532F-470C-976B-DF4E883F19B0}"/>
              </a:ext>
            </a:extLst>
          </p:cNvPr>
          <p:cNvSpPr>
            <a:spLocks noGrp="1"/>
          </p:cNvSpPr>
          <p:nvPr>
            <p:ph type="title"/>
          </p:nvPr>
        </p:nvSpPr>
        <p:spPr>
          <a:xfrm>
            <a:off x="441600" y="385507"/>
            <a:ext cx="7644453" cy="960000"/>
          </a:xfrm>
        </p:spPr>
        <p:txBody>
          <a:bodyPr/>
          <a:lstStyle/>
          <a:p>
            <a:r>
              <a:rPr lang="en-US"/>
              <a:t>Click to edit Master title style</a:t>
            </a:r>
          </a:p>
        </p:txBody>
      </p:sp>
      <p:sp>
        <p:nvSpPr>
          <p:cNvPr id="14" name="Text Placeholder 2">
            <a:extLst>
              <a:ext uri="{FF2B5EF4-FFF2-40B4-BE49-F238E27FC236}">
                <a16:creationId xmlns:a16="http://schemas.microsoft.com/office/drawing/2014/main" id="{5BF4ECDC-1329-46C8-8342-5FD3297D56EB}"/>
              </a:ext>
            </a:extLst>
          </p:cNvPr>
          <p:cNvSpPr>
            <a:spLocks noGrp="1"/>
          </p:cNvSpPr>
          <p:nvPr>
            <p:ph type="body" sz="quarter" idx="21"/>
          </p:nvPr>
        </p:nvSpPr>
        <p:spPr>
          <a:xfrm>
            <a:off x="442034" y="1787589"/>
            <a:ext cx="7644020" cy="35516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Espace réservé du texte 4">
            <a:extLst>
              <a:ext uri="{FF2B5EF4-FFF2-40B4-BE49-F238E27FC236}">
                <a16:creationId xmlns:a16="http://schemas.microsoft.com/office/drawing/2014/main" id="{F3196DAB-B773-4CB8-B0BB-E2663F22689E}"/>
              </a:ext>
            </a:extLst>
          </p:cNvPr>
          <p:cNvSpPr>
            <a:spLocks noGrp="1"/>
          </p:cNvSpPr>
          <p:nvPr>
            <p:ph type="body" sz="quarter" idx="22"/>
          </p:nvPr>
        </p:nvSpPr>
        <p:spPr>
          <a:xfrm>
            <a:off x="444974" y="1428424"/>
            <a:ext cx="7644020" cy="287259"/>
          </a:xfrm>
        </p:spPr>
        <p:txBody>
          <a:bodyPr wrap="square">
            <a:spAutoFit/>
          </a:bodyPr>
          <a:lstStyle>
            <a:lvl1pPr>
              <a:lnSpc>
                <a:spcPct val="100000"/>
              </a:lnSpc>
              <a:spcAft>
                <a:spcPts val="0"/>
              </a:spcAft>
              <a:defRPr sz="1867"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4" name="Text Placeholder 7">
            <a:extLst>
              <a:ext uri="{FF2B5EF4-FFF2-40B4-BE49-F238E27FC236}">
                <a16:creationId xmlns:a16="http://schemas.microsoft.com/office/drawing/2014/main" id="{6C553C55-0C05-C174-DC3B-8DE80C668E54}"/>
              </a:ext>
            </a:extLst>
          </p:cNvPr>
          <p:cNvSpPr>
            <a:spLocks noGrp="1"/>
          </p:cNvSpPr>
          <p:nvPr>
            <p:ph type="body" sz="quarter" idx="54"/>
          </p:nvPr>
        </p:nvSpPr>
        <p:spPr>
          <a:xfrm>
            <a:off x="431800" y="5522911"/>
            <a:ext cx="7654253" cy="581556"/>
          </a:xfrm>
        </p:spPr>
        <p:txBody>
          <a:bodyPr anchor="b"/>
          <a:lstStyle>
            <a:lvl1pPr>
              <a:defRPr sz="800"/>
            </a:lvl1pPr>
          </a:lstStyle>
          <a:p>
            <a:pPr lvl="0"/>
            <a:endParaRPr lang="en-US"/>
          </a:p>
        </p:txBody>
      </p:sp>
    </p:spTree>
    <p:extLst>
      <p:ext uri="{BB962C8B-B14F-4D97-AF65-F5344CB8AC3E}">
        <p14:creationId xmlns:p14="http://schemas.microsoft.com/office/powerpoint/2010/main" val="219208317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Title and Content with Image (Large)">
    <p:spTree>
      <p:nvGrpSpPr>
        <p:cNvPr id="1" name=""/>
        <p:cNvGrpSpPr/>
        <p:nvPr/>
      </p:nvGrpSpPr>
      <p:grpSpPr>
        <a:xfrm>
          <a:off x="0" y="0"/>
          <a:ext cx="0" cy="0"/>
          <a:chOff x="0" y="0"/>
          <a:chExt cx="0" cy="0"/>
        </a:xfrm>
      </p:grpSpPr>
      <p:sp>
        <p:nvSpPr>
          <p:cNvPr id="9" name="Espace réservé pour une image  3">
            <a:extLst>
              <a:ext uri="{FF2B5EF4-FFF2-40B4-BE49-F238E27FC236}">
                <a16:creationId xmlns:a16="http://schemas.microsoft.com/office/drawing/2014/main" id="{7E64057C-5A6F-41C9-B888-6149A71BAD6F}"/>
              </a:ext>
            </a:extLst>
          </p:cNvPr>
          <p:cNvSpPr>
            <a:spLocks noGrp="1"/>
          </p:cNvSpPr>
          <p:nvPr>
            <p:ph type="pic" sz="quarter" idx="24"/>
          </p:nvPr>
        </p:nvSpPr>
        <p:spPr>
          <a:xfrm>
            <a:off x="6096000" y="0"/>
            <a:ext cx="6096000" cy="6858000"/>
          </a:xfrm>
        </p:spPr>
        <p:txBody>
          <a:bodyPr>
            <a:noAutofit/>
          </a:bodyPr>
          <a:lstStyle>
            <a:lvl1pPr>
              <a:defRPr>
                <a:noFill/>
              </a:defRPr>
            </a:lvl1pPr>
          </a:lstStyle>
          <a:p>
            <a:r>
              <a:rPr lang="en-US" noProof="0"/>
              <a:t>Click icon to add picture</a:t>
            </a:r>
          </a:p>
        </p:txBody>
      </p:sp>
      <p:sp>
        <p:nvSpPr>
          <p:cNvPr id="2" name="Title 1">
            <a:extLst>
              <a:ext uri="{FF2B5EF4-FFF2-40B4-BE49-F238E27FC236}">
                <a16:creationId xmlns:a16="http://schemas.microsoft.com/office/drawing/2014/main" id="{34AD8BD9-8520-41B8-97B9-B2853F4C4F6E}"/>
              </a:ext>
            </a:extLst>
          </p:cNvPr>
          <p:cNvSpPr>
            <a:spLocks noGrp="1"/>
          </p:cNvSpPr>
          <p:nvPr>
            <p:ph type="title"/>
          </p:nvPr>
        </p:nvSpPr>
        <p:spPr>
          <a:xfrm>
            <a:off x="441601" y="385507"/>
            <a:ext cx="5371001" cy="960000"/>
          </a:xfrm>
        </p:spPr>
        <p:txBody>
          <a:bodyPr/>
          <a:lstStyle/>
          <a:p>
            <a:r>
              <a:rPr lang="en-US"/>
              <a:t>Click to edit Master title style</a:t>
            </a:r>
          </a:p>
        </p:txBody>
      </p:sp>
      <p:sp>
        <p:nvSpPr>
          <p:cNvPr id="18" name="Text Placeholder 2">
            <a:extLst>
              <a:ext uri="{FF2B5EF4-FFF2-40B4-BE49-F238E27FC236}">
                <a16:creationId xmlns:a16="http://schemas.microsoft.com/office/drawing/2014/main" id="{3972CF1A-7155-4C76-B467-0170E3D53FE5}"/>
              </a:ext>
            </a:extLst>
          </p:cNvPr>
          <p:cNvSpPr>
            <a:spLocks noGrp="1"/>
          </p:cNvSpPr>
          <p:nvPr>
            <p:ph type="body" sz="quarter" idx="21"/>
          </p:nvPr>
        </p:nvSpPr>
        <p:spPr>
          <a:xfrm>
            <a:off x="442035" y="1787589"/>
            <a:ext cx="5370568" cy="35432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Espace réservé du texte 4">
            <a:extLst>
              <a:ext uri="{FF2B5EF4-FFF2-40B4-BE49-F238E27FC236}">
                <a16:creationId xmlns:a16="http://schemas.microsoft.com/office/drawing/2014/main" id="{AF3408D4-3F1B-42DA-9498-07BBCDC902FD}"/>
              </a:ext>
            </a:extLst>
          </p:cNvPr>
          <p:cNvSpPr>
            <a:spLocks noGrp="1"/>
          </p:cNvSpPr>
          <p:nvPr>
            <p:ph type="body" sz="quarter" idx="22"/>
          </p:nvPr>
        </p:nvSpPr>
        <p:spPr>
          <a:xfrm>
            <a:off x="444975" y="1428424"/>
            <a:ext cx="5370568" cy="287259"/>
          </a:xfrm>
        </p:spPr>
        <p:txBody>
          <a:bodyPr wrap="square">
            <a:spAutoFit/>
          </a:bodyPr>
          <a:lstStyle>
            <a:lvl1pPr>
              <a:lnSpc>
                <a:spcPct val="100000"/>
              </a:lnSpc>
              <a:spcAft>
                <a:spcPts val="0"/>
              </a:spcAft>
              <a:defRPr sz="1867"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8" name="Footer Placeholder 7">
            <a:extLst>
              <a:ext uri="{FF2B5EF4-FFF2-40B4-BE49-F238E27FC236}">
                <a16:creationId xmlns:a16="http://schemas.microsoft.com/office/drawing/2014/main" id="{D5E5769F-2F96-4551-BDE3-70B050CA283D}"/>
              </a:ext>
            </a:extLst>
          </p:cNvPr>
          <p:cNvSpPr>
            <a:spLocks noGrp="1"/>
          </p:cNvSpPr>
          <p:nvPr>
            <p:ph type="ftr" sz="quarter" idx="26"/>
          </p:nvPr>
        </p:nvSpPr>
        <p:spPr/>
        <p:txBody>
          <a:bodyPr/>
          <a:lstStyle/>
          <a:p>
            <a:endParaRPr lang="en-US"/>
          </a:p>
        </p:txBody>
      </p:sp>
      <p:sp>
        <p:nvSpPr>
          <p:cNvPr id="20" name="Slide Number Placeholder 19">
            <a:extLst>
              <a:ext uri="{FF2B5EF4-FFF2-40B4-BE49-F238E27FC236}">
                <a16:creationId xmlns:a16="http://schemas.microsoft.com/office/drawing/2014/main" id="{453D0679-9C97-423D-9FAF-E650DE7391B8}"/>
              </a:ext>
            </a:extLst>
          </p:cNvPr>
          <p:cNvSpPr>
            <a:spLocks noGrp="1"/>
          </p:cNvSpPr>
          <p:nvPr>
            <p:ph type="sldNum" sz="quarter" idx="27"/>
          </p:nvPr>
        </p:nvSpPr>
        <p:spPr/>
        <p:txBody>
          <a:bodyPr/>
          <a:lstStyle/>
          <a:p>
            <a:fld id="{6B54B0F7-55DD-40D6-B7F4-70B586885C0B}" type="slidenum">
              <a:rPr lang="en-US" smtClean="0"/>
              <a:pPr/>
              <a:t>‹#›</a:t>
            </a:fld>
            <a:endParaRPr lang="en-US"/>
          </a:p>
        </p:txBody>
      </p:sp>
      <p:pic>
        <p:nvPicPr>
          <p:cNvPr id="3" name="Picture 2">
            <a:extLst>
              <a:ext uri="{FF2B5EF4-FFF2-40B4-BE49-F238E27FC236}">
                <a16:creationId xmlns:a16="http://schemas.microsoft.com/office/drawing/2014/main" id="{4709C37C-E6D9-6A17-198C-B68ACBCB2D7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631191" y="6353632"/>
            <a:ext cx="2072640" cy="250947"/>
          </a:xfrm>
          <a:prstGeom prst="rect">
            <a:avLst/>
          </a:prstGeom>
        </p:spPr>
      </p:pic>
      <p:sp>
        <p:nvSpPr>
          <p:cNvPr id="4" name="Text Placeholder 7">
            <a:extLst>
              <a:ext uri="{FF2B5EF4-FFF2-40B4-BE49-F238E27FC236}">
                <a16:creationId xmlns:a16="http://schemas.microsoft.com/office/drawing/2014/main" id="{8A112351-2ADF-6ABC-BC39-0D4E998C984B}"/>
              </a:ext>
            </a:extLst>
          </p:cNvPr>
          <p:cNvSpPr>
            <a:spLocks noGrp="1"/>
          </p:cNvSpPr>
          <p:nvPr>
            <p:ph type="body" sz="quarter" idx="54"/>
          </p:nvPr>
        </p:nvSpPr>
        <p:spPr>
          <a:xfrm>
            <a:off x="431800" y="5522911"/>
            <a:ext cx="5370568" cy="581556"/>
          </a:xfrm>
        </p:spPr>
        <p:txBody>
          <a:bodyPr anchor="b"/>
          <a:lstStyle>
            <a:lvl1pPr>
              <a:defRPr sz="800"/>
            </a:lvl1pPr>
          </a:lstStyle>
          <a:p>
            <a:pPr lvl="0"/>
            <a:endParaRPr lang="en-US"/>
          </a:p>
        </p:txBody>
      </p:sp>
    </p:spTree>
    <p:extLst>
      <p:ext uri="{BB962C8B-B14F-4D97-AF65-F5344CB8AC3E}">
        <p14:creationId xmlns:p14="http://schemas.microsoft.com/office/powerpoint/2010/main" val="424156943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Title, Images and Descriptions">
    <p:spTree>
      <p:nvGrpSpPr>
        <p:cNvPr id="1" name=""/>
        <p:cNvGrpSpPr/>
        <p:nvPr/>
      </p:nvGrpSpPr>
      <p:grpSpPr>
        <a:xfrm>
          <a:off x="0" y="0"/>
          <a:ext cx="0" cy="0"/>
          <a:chOff x="0" y="0"/>
          <a:chExt cx="0" cy="0"/>
        </a:xfrm>
      </p:grpSpPr>
      <p:sp>
        <p:nvSpPr>
          <p:cNvPr id="8" name="Espace réservé du texte 4">
            <a:extLst>
              <a:ext uri="{FF2B5EF4-FFF2-40B4-BE49-F238E27FC236}">
                <a16:creationId xmlns:a16="http://schemas.microsoft.com/office/drawing/2014/main" id="{B88BFE2C-28A1-438A-960B-E93F4C5FF58C}"/>
              </a:ext>
            </a:extLst>
          </p:cNvPr>
          <p:cNvSpPr>
            <a:spLocks noGrp="1"/>
          </p:cNvSpPr>
          <p:nvPr>
            <p:ph type="body" sz="quarter" idx="43"/>
          </p:nvPr>
        </p:nvSpPr>
        <p:spPr>
          <a:xfrm>
            <a:off x="441600" y="1789011"/>
            <a:ext cx="5371435" cy="249580"/>
          </a:xfrm>
        </p:spPr>
        <p:txBody>
          <a:bodyPr/>
          <a:lstStyle>
            <a:lvl1pPr algn="l">
              <a:lnSpc>
                <a:spcPct val="100000"/>
              </a:lnSpc>
              <a:spcAft>
                <a:spcPts val="0"/>
              </a:spcAft>
              <a:defRPr sz="18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333"/>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9" name="Espace réservé du texte 4">
            <a:extLst>
              <a:ext uri="{FF2B5EF4-FFF2-40B4-BE49-F238E27FC236}">
                <a16:creationId xmlns:a16="http://schemas.microsoft.com/office/drawing/2014/main" id="{67A3D333-F7E4-4D2F-8B90-78E621A65ABB}"/>
              </a:ext>
            </a:extLst>
          </p:cNvPr>
          <p:cNvSpPr>
            <a:spLocks noGrp="1"/>
          </p:cNvSpPr>
          <p:nvPr>
            <p:ph type="body" sz="quarter" idx="44"/>
          </p:nvPr>
        </p:nvSpPr>
        <p:spPr>
          <a:xfrm>
            <a:off x="6095999" y="1789011"/>
            <a:ext cx="5361711" cy="249580"/>
          </a:xfrm>
        </p:spPr>
        <p:txBody>
          <a:bodyPr/>
          <a:lstStyle>
            <a:lvl1pPr algn="l">
              <a:lnSpc>
                <a:spcPct val="100000"/>
              </a:lnSpc>
              <a:spcAft>
                <a:spcPts val="0"/>
              </a:spcAft>
              <a:defRPr sz="18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333"/>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14" name="Espace réservé pour une image  3">
            <a:extLst>
              <a:ext uri="{FF2B5EF4-FFF2-40B4-BE49-F238E27FC236}">
                <a16:creationId xmlns:a16="http://schemas.microsoft.com/office/drawing/2014/main" id="{D04D9ECA-57E3-42D4-AB59-AFDFC4994F90}"/>
              </a:ext>
            </a:extLst>
          </p:cNvPr>
          <p:cNvSpPr>
            <a:spLocks noGrp="1"/>
          </p:cNvSpPr>
          <p:nvPr>
            <p:ph type="pic" sz="quarter" idx="45"/>
          </p:nvPr>
        </p:nvSpPr>
        <p:spPr>
          <a:xfrm>
            <a:off x="444974" y="2119160"/>
            <a:ext cx="2340559" cy="4119863"/>
          </a:xfrm>
        </p:spPr>
        <p:txBody>
          <a:bodyPr>
            <a:noAutofit/>
          </a:bodyPr>
          <a:lstStyle>
            <a:lvl1pPr>
              <a:defRPr>
                <a:noFill/>
              </a:defRPr>
            </a:lvl1pPr>
          </a:lstStyle>
          <a:p>
            <a:r>
              <a:rPr lang="en-US" noProof="0"/>
              <a:t>Click icon to add picture</a:t>
            </a:r>
          </a:p>
        </p:txBody>
      </p:sp>
      <p:sp>
        <p:nvSpPr>
          <p:cNvPr id="15" name="Espace réservé pour une image  3">
            <a:extLst>
              <a:ext uri="{FF2B5EF4-FFF2-40B4-BE49-F238E27FC236}">
                <a16:creationId xmlns:a16="http://schemas.microsoft.com/office/drawing/2014/main" id="{A4ACE33E-54EC-45BB-A1EF-BC5E84D636CA}"/>
              </a:ext>
            </a:extLst>
          </p:cNvPr>
          <p:cNvSpPr>
            <a:spLocks noGrp="1"/>
          </p:cNvSpPr>
          <p:nvPr>
            <p:ph type="pic" sz="quarter" idx="46"/>
          </p:nvPr>
        </p:nvSpPr>
        <p:spPr>
          <a:xfrm>
            <a:off x="6096001" y="2119160"/>
            <a:ext cx="2340559" cy="4119863"/>
          </a:xfrm>
        </p:spPr>
        <p:txBody>
          <a:bodyPr>
            <a:noAutofit/>
          </a:bodyPr>
          <a:lstStyle>
            <a:lvl1pPr>
              <a:defRPr>
                <a:noFill/>
              </a:defRPr>
            </a:lvl1pPr>
          </a:lstStyle>
          <a:p>
            <a:r>
              <a:rPr lang="en-US" noProof="0"/>
              <a:t>Click icon to add picture</a:t>
            </a:r>
          </a:p>
        </p:txBody>
      </p:sp>
      <p:sp>
        <p:nvSpPr>
          <p:cNvPr id="18" name="Text Placeholder 2">
            <a:extLst>
              <a:ext uri="{FF2B5EF4-FFF2-40B4-BE49-F238E27FC236}">
                <a16:creationId xmlns:a16="http://schemas.microsoft.com/office/drawing/2014/main" id="{C3DEB9B5-F15A-466E-8080-C371BE1672CE}"/>
              </a:ext>
            </a:extLst>
          </p:cNvPr>
          <p:cNvSpPr>
            <a:spLocks noGrp="1"/>
          </p:cNvSpPr>
          <p:nvPr>
            <p:ph type="body" sz="quarter" idx="21"/>
          </p:nvPr>
        </p:nvSpPr>
        <p:spPr>
          <a:xfrm>
            <a:off x="8719523" y="2119159"/>
            <a:ext cx="2745600" cy="4119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53DFB714-75E9-40A1-A9E1-32341A0AB2F9}"/>
              </a:ext>
            </a:extLst>
          </p:cNvPr>
          <p:cNvSpPr>
            <a:spLocks noGrp="1"/>
          </p:cNvSpPr>
          <p:nvPr>
            <p:ph type="body" sz="quarter" idx="47"/>
          </p:nvPr>
        </p:nvSpPr>
        <p:spPr>
          <a:xfrm>
            <a:off x="3068498" y="2119159"/>
            <a:ext cx="2744537" cy="4119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6E07D06-DF5C-474E-986B-E56638903255}"/>
              </a:ext>
            </a:extLst>
          </p:cNvPr>
          <p:cNvSpPr>
            <a:spLocks noGrp="1"/>
          </p:cNvSpPr>
          <p:nvPr>
            <p:ph type="title"/>
          </p:nvPr>
        </p:nvSpPr>
        <p:spPr/>
        <p:txBody>
          <a:bodyPr/>
          <a:lstStyle/>
          <a:p>
            <a:r>
              <a:rPr lang="en-US"/>
              <a:t>Click to edit Master title style</a:t>
            </a:r>
          </a:p>
        </p:txBody>
      </p:sp>
      <p:sp>
        <p:nvSpPr>
          <p:cNvPr id="16" name="Espace réservé du texte 4">
            <a:extLst>
              <a:ext uri="{FF2B5EF4-FFF2-40B4-BE49-F238E27FC236}">
                <a16:creationId xmlns:a16="http://schemas.microsoft.com/office/drawing/2014/main" id="{EA9ADB2A-333D-4D22-950C-E486581F2E3D}"/>
              </a:ext>
            </a:extLst>
          </p:cNvPr>
          <p:cNvSpPr>
            <a:spLocks noGrp="1"/>
          </p:cNvSpPr>
          <p:nvPr>
            <p:ph type="body" sz="quarter" idx="51"/>
          </p:nvPr>
        </p:nvSpPr>
        <p:spPr>
          <a:xfrm>
            <a:off x="444973" y="1428424"/>
            <a:ext cx="11313600" cy="287259"/>
          </a:xfrm>
        </p:spPr>
        <p:txBody>
          <a:bodyPr wrap="square">
            <a:spAutoFit/>
          </a:bodyPr>
          <a:lstStyle>
            <a:lvl1pPr>
              <a:lnSpc>
                <a:spcPct val="100000"/>
              </a:lnSpc>
              <a:spcAft>
                <a:spcPts val="0"/>
              </a:spcAft>
              <a:defRPr sz="1867"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10" name="Footer Placeholder 9">
            <a:extLst>
              <a:ext uri="{FF2B5EF4-FFF2-40B4-BE49-F238E27FC236}">
                <a16:creationId xmlns:a16="http://schemas.microsoft.com/office/drawing/2014/main" id="{D2F89BEB-CFED-4938-8F8B-803D5708B553}"/>
              </a:ext>
            </a:extLst>
          </p:cNvPr>
          <p:cNvSpPr>
            <a:spLocks noGrp="1"/>
          </p:cNvSpPr>
          <p:nvPr>
            <p:ph type="ftr" sz="quarter" idx="53"/>
          </p:nvPr>
        </p:nvSpPr>
        <p:spPr/>
        <p:txBody>
          <a:bodyPr/>
          <a:lstStyle/>
          <a:p>
            <a:endParaRPr lang="en-US"/>
          </a:p>
        </p:txBody>
      </p:sp>
      <p:sp>
        <p:nvSpPr>
          <p:cNvPr id="11" name="Slide Number Placeholder 10">
            <a:extLst>
              <a:ext uri="{FF2B5EF4-FFF2-40B4-BE49-F238E27FC236}">
                <a16:creationId xmlns:a16="http://schemas.microsoft.com/office/drawing/2014/main" id="{4FA481BE-C41F-4472-840A-E2A6B67C2022}"/>
              </a:ext>
            </a:extLst>
          </p:cNvPr>
          <p:cNvSpPr>
            <a:spLocks noGrp="1"/>
          </p:cNvSpPr>
          <p:nvPr>
            <p:ph type="sldNum" sz="quarter" idx="54"/>
          </p:nvPr>
        </p:nvSpPr>
        <p:spPr/>
        <p:txBody>
          <a:bodyPr/>
          <a:lstStyle/>
          <a:p>
            <a:fld id="{6B54B0F7-55DD-40D6-B7F4-70B586885C0B}" type="slidenum">
              <a:rPr lang="en-US" smtClean="0"/>
              <a:pPr/>
              <a:t>‹#›</a:t>
            </a:fld>
            <a:endParaRPr lang="en-US"/>
          </a:p>
        </p:txBody>
      </p:sp>
    </p:spTree>
    <p:extLst>
      <p:ext uri="{BB962C8B-B14F-4D97-AF65-F5344CB8AC3E}">
        <p14:creationId xmlns:p14="http://schemas.microsoft.com/office/powerpoint/2010/main" val="47923569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Title, Content and Numbe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Lst>
          </p:cNvPr>
          <p:cNvSpPr/>
          <p:nvPr userDrawn="1"/>
        </p:nvSpPr>
        <p:spPr>
          <a:xfrm>
            <a:off x="0" y="0"/>
            <a:ext cx="3729600" cy="6858000"/>
          </a:xfrm>
          <a:prstGeom prst="rect">
            <a:avLst/>
          </a:prstGeom>
          <a:solidFill>
            <a:srgbClr val="E9E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noProof="0"/>
          </a:p>
        </p:txBody>
      </p:sp>
      <p:sp>
        <p:nvSpPr>
          <p:cNvPr id="31" name="Forme libre : forme 9">
            <a:extLst>
              <a:ext uri="{FF2B5EF4-FFF2-40B4-BE49-F238E27FC236}">
                <a16:creationId xmlns:a16="http://schemas.microsoft.com/office/drawing/2014/main" id="{F5349C85-4F38-41FC-8627-25D47DE73E7F}"/>
              </a:ext>
            </a:extLst>
          </p:cNvPr>
          <p:cNvSpPr>
            <a:spLocks noChangeAspect="1"/>
          </p:cNvSpPr>
          <p:nvPr userDrawn="1"/>
        </p:nvSpPr>
        <p:spPr>
          <a:xfrm>
            <a:off x="441599" y="6330316"/>
            <a:ext cx="1073008" cy="2736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sz="2400" noProof="0"/>
          </a:p>
        </p:txBody>
      </p:sp>
      <p:grpSp>
        <p:nvGrpSpPr>
          <p:cNvPr id="32" name="Graphique 7">
            <a:extLst>
              <a:ext uri="{FF2B5EF4-FFF2-40B4-BE49-F238E27FC236}">
                <a16:creationId xmlns:a16="http://schemas.microsoft.com/office/drawing/2014/main" id="{06A5D6C0-9CFB-4C86-8BD0-9B0F6C1008B0}"/>
              </a:ext>
            </a:extLst>
          </p:cNvPr>
          <p:cNvGrpSpPr>
            <a:grpSpLocks noChangeAspect="1"/>
          </p:cNvGrpSpPr>
          <p:nvPr userDrawn="1"/>
        </p:nvGrpSpPr>
        <p:grpSpPr>
          <a:xfrm>
            <a:off x="442166" y="6329527"/>
            <a:ext cx="1071853" cy="275084"/>
            <a:chOff x="4768103" y="-471733"/>
            <a:chExt cx="744723" cy="191124"/>
          </a:xfrm>
          <a:solidFill>
            <a:srgbClr val="FFFFFF"/>
          </a:solidFill>
        </p:grpSpPr>
        <p:sp>
          <p:nvSpPr>
            <p:cNvPr id="40" name="Forme libre : forme 9">
              <a:extLst>
                <a:ext uri="{FF2B5EF4-FFF2-40B4-BE49-F238E27FC236}">
                  <a16:creationId xmlns:a16="http://schemas.microsoft.com/office/drawing/2014/main" id="{7570A171-087A-451D-8C88-52D822ABF6D0}"/>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a:p>
          </p:txBody>
        </p:sp>
        <p:sp>
          <p:nvSpPr>
            <p:cNvPr id="41" name="Forme libre : forme 10">
              <a:extLst>
                <a:ext uri="{FF2B5EF4-FFF2-40B4-BE49-F238E27FC236}">
                  <a16:creationId xmlns:a16="http://schemas.microsoft.com/office/drawing/2014/main" id="{FC3C9097-DD6E-4680-8304-A8A8F1E97DBB}"/>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a:solidFill>
                  <a:schemeClr val="accent2"/>
                </a:solidFill>
              </a:endParaRPr>
            </a:p>
          </p:txBody>
        </p:sp>
        <p:sp>
          <p:nvSpPr>
            <p:cNvPr id="45" name="Forme libre : forme 11">
              <a:extLst>
                <a:ext uri="{FF2B5EF4-FFF2-40B4-BE49-F238E27FC236}">
                  <a16:creationId xmlns:a16="http://schemas.microsoft.com/office/drawing/2014/main" id="{BDB8E9CF-D9B2-4FB3-B1A5-B96BB1FF6D51}"/>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a:p>
          </p:txBody>
        </p:sp>
      </p:grpSp>
      <p:sp>
        <p:nvSpPr>
          <p:cNvPr id="44" name="Espace réservé pour une image  15">
            <a:extLst>
              <a:ext uri="{FF2B5EF4-FFF2-40B4-BE49-F238E27FC236}">
                <a16:creationId xmlns:a16="http://schemas.microsoft.com/office/drawing/2014/main" id="{6EC29CFA-5793-4C6C-80E1-231B1EAA433C}"/>
              </a:ext>
            </a:extLst>
          </p:cNvPr>
          <p:cNvSpPr>
            <a:spLocks noGrp="1"/>
          </p:cNvSpPr>
          <p:nvPr>
            <p:ph type="pic" sz="quarter" idx="17"/>
          </p:nvPr>
        </p:nvSpPr>
        <p:spPr>
          <a:xfrm>
            <a:off x="5402083" y="1341319"/>
            <a:ext cx="1379716" cy="1819200"/>
          </a:xfrm>
        </p:spPr>
        <p:txBody>
          <a:bodyPr>
            <a:noAutofit/>
          </a:bodyPr>
          <a:lstStyle>
            <a:lvl1pPr>
              <a:defRPr>
                <a:noFill/>
              </a:defRPr>
            </a:lvl1pPr>
          </a:lstStyle>
          <a:p>
            <a:r>
              <a:rPr lang="en-US" noProof="0"/>
              <a:t>Click icon to add picture</a:t>
            </a:r>
          </a:p>
        </p:txBody>
      </p:sp>
      <p:sp>
        <p:nvSpPr>
          <p:cNvPr id="46" name="Espace réservé du texte 4">
            <a:extLst>
              <a:ext uri="{FF2B5EF4-FFF2-40B4-BE49-F238E27FC236}">
                <a16:creationId xmlns:a16="http://schemas.microsoft.com/office/drawing/2014/main" id="{0456B57B-663C-438F-BBF6-1AB9B756FE54}"/>
              </a:ext>
            </a:extLst>
          </p:cNvPr>
          <p:cNvSpPr>
            <a:spLocks noGrp="1"/>
          </p:cNvSpPr>
          <p:nvPr>
            <p:ph type="body" sz="quarter" idx="23" hasCustomPrompt="1"/>
          </p:nvPr>
        </p:nvSpPr>
        <p:spPr>
          <a:xfrm>
            <a:off x="5402082" y="418872"/>
            <a:ext cx="1379716" cy="532283"/>
          </a:xfrm>
        </p:spPr>
        <p:txBody>
          <a:bodyPr/>
          <a:lstStyle>
            <a:lvl1pPr algn="l">
              <a:lnSpc>
                <a:spcPct val="110000"/>
              </a:lnSpc>
              <a:defRPr sz="34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01</a:t>
            </a:r>
          </a:p>
        </p:txBody>
      </p:sp>
      <p:sp>
        <p:nvSpPr>
          <p:cNvPr id="47" name="Espace réservé du texte 4">
            <a:extLst>
              <a:ext uri="{FF2B5EF4-FFF2-40B4-BE49-F238E27FC236}">
                <a16:creationId xmlns:a16="http://schemas.microsoft.com/office/drawing/2014/main" id="{87E76F68-620B-4D77-BFEE-041D7315FC2F}"/>
              </a:ext>
            </a:extLst>
          </p:cNvPr>
          <p:cNvSpPr>
            <a:spLocks noGrp="1"/>
          </p:cNvSpPr>
          <p:nvPr>
            <p:ph type="body" sz="quarter" idx="25"/>
          </p:nvPr>
        </p:nvSpPr>
        <p:spPr>
          <a:xfrm>
            <a:off x="5402083" y="3354077"/>
            <a:ext cx="1379716" cy="657177"/>
          </a:xfrm>
        </p:spPr>
        <p:txBody>
          <a:bodyPr/>
          <a:lstStyle>
            <a:lvl1pPr algn="l">
              <a:lnSpc>
                <a:spcPct val="125000"/>
              </a:lnSpc>
              <a:defRPr sz="1867" i="1">
                <a:solidFill>
                  <a:schemeClr val="accent2"/>
                </a:solidFill>
                <a:latin typeface="Georgia" panose="02040502050405020303" pitchFamily="18" charset="0"/>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8" name="Espace réservé pour une image  15">
            <a:extLst>
              <a:ext uri="{FF2B5EF4-FFF2-40B4-BE49-F238E27FC236}">
                <a16:creationId xmlns:a16="http://schemas.microsoft.com/office/drawing/2014/main" id="{59EC3F46-5FB4-498B-9543-7330D6DD4925}"/>
              </a:ext>
            </a:extLst>
          </p:cNvPr>
          <p:cNvSpPr>
            <a:spLocks noGrp="1"/>
          </p:cNvSpPr>
          <p:nvPr>
            <p:ph type="pic" sz="quarter" idx="26"/>
          </p:nvPr>
        </p:nvSpPr>
        <p:spPr>
          <a:xfrm>
            <a:off x="7061999" y="1341319"/>
            <a:ext cx="1379716" cy="1819200"/>
          </a:xfrm>
        </p:spPr>
        <p:txBody>
          <a:bodyPr>
            <a:noAutofit/>
          </a:bodyPr>
          <a:lstStyle>
            <a:lvl1pPr>
              <a:defRPr>
                <a:noFill/>
              </a:defRPr>
            </a:lvl1pPr>
          </a:lstStyle>
          <a:p>
            <a:r>
              <a:rPr lang="en-US" noProof="0"/>
              <a:t>Click icon to add picture</a:t>
            </a:r>
          </a:p>
        </p:txBody>
      </p:sp>
      <p:sp>
        <p:nvSpPr>
          <p:cNvPr id="49" name="Espace réservé du texte 4">
            <a:extLst>
              <a:ext uri="{FF2B5EF4-FFF2-40B4-BE49-F238E27FC236}">
                <a16:creationId xmlns:a16="http://schemas.microsoft.com/office/drawing/2014/main" id="{D7722D17-99A8-4564-81CF-20F1F7F8DBD1}"/>
              </a:ext>
            </a:extLst>
          </p:cNvPr>
          <p:cNvSpPr>
            <a:spLocks noGrp="1"/>
          </p:cNvSpPr>
          <p:nvPr>
            <p:ph type="body" sz="quarter" idx="27" hasCustomPrompt="1"/>
          </p:nvPr>
        </p:nvSpPr>
        <p:spPr>
          <a:xfrm>
            <a:off x="7061999" y="418872"/>
            <a:ext cx="1379715" cy="532283"/>
          </a:xfrm>
        </p:spPr>
        <p:txBody>
          <a:bodyPr/>
          <a:lstStyle>
            <a:lvl1pPr algn="l">
              <a:lnSpc>
                <a:spcPct val="110000"/>
              </a:lnSpc>
              <a:defRPr sz="34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02</a:t>
            </a:r>
          </a:p>
        </p:txBody>
      </p:sp>
      <p:sp>
        <p:nvSpPr>
          <p:cNvPr id="50" name="Espace réservé pour une image  15">
            <a:extLst>
              <a:ext uri="{FF2B5EF4-FFF2-40B4-BE49-F238E27FC236}">
                <a16:creationId xmlns:a16="http://schemas.microsoft.com/office/drawing/2014/main" id="{B20B9505-236E-4469-A51C-A2C7B71B271C}"/>
              </a:ext>
            </a:extLst>
          </p:cNvPr>
          <p:cNvSpPr>
            <a:spLocks noGrp="1"/>
          </p:cNvSpPr>
          <p:nvPr>
            <p:ph type="pic" sz="quarter" idx="29"/>
          </p:nvPr>
        </p:nvSpPr>
        <p:spPr>
          <a:xfrm>
            <a:off x="8721915" y="1341319"/>
            <a:ext cx="1379716" cy="1819200"/>
          </a:xfrm>
        </p:spPr>
        <p:txBody>
          <a:bodyPr>
            <a:noAutofit/>
          </a:bodyPr>
          <a:lstStyle>
            <a:lvl1pPr>
              <a:defRPr>
                <a:noFill/>
              </a:defRPr>
            </a:lvl1pPr>
          </a:lstStyle>
          <a:p>
            <a:r>
              <a:rPr lang="en-US" noProof="0"/>
              <a:t>Click icon to add picture</a:t>
            </a:r>
          </a:p>
        </p:txBody>
      </p:sp>
      <p:sp>
        <p:nvSpPr>
          <p:cNvPr id="51" name="Espace réservé du texte 4">
            <a:extLst>
              <a:ext uri="{FF2B5EF4-FFF2-40B4-BE49-F238E27FC236}">
                <a16:creationId xmlns:a16="http://schemas.microsoft.com/office/drawing/2014/main" id="{B0DC2D27-DE73-4D51-B4A4-D9CC4DC5A4EC}"/>
              </a:ext>
            </a:extLst>
          </p:cNvPr>
          <p:cNvSpPr>
            <a:spLocks noGrp="1"/>
          </p:cNvSpPr>
          <p:nvPr>
            <p:ph type="body" sz="quarter" idx="30" hasCustomPrompt="1"/>
          </p:nvPr>
        </p:nvSpPr>
        <p:spPr>
          <a:xfrm>
            <a:off x="8721914" y="418872"/>
            <a:ext cx="1379713" cy="532283"/>
          </a:xfrm>
        </p:spPr>
        <p:txBody>
          <a:bodyPr/>
          <a:lstStyle>
            <a:lvl1pPr algn="l">
              <a:lnSpc>
                <a:spcPct val="110000"/>
              </a:lnSpc>
              <a:defRPr sz="34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03</a:t>
            </a:r>
          </a:p>
        </p:txBody>
      </p:sp>
      <p:sp>
        <p:nvSpPr>
          <p:cNvPr id="52" name="Espace réservé pour une image  15">
            <a:extLst>
              <a:ext uri="{FF2B5EF4-FFF2-40B4-BE49-F238E27FC236}">
                <a16:creationId xmlns:a16="http://schemas.microsoft.com/office/drawing/2014/main" id="{C7AF1FA3-8607-484E-960C-0DEC87C8B4B6}"/>
              </a:ext>
            </a:extLst>
          </p:cNvPr>
          <p:cNvSpPr>
            <a:spLocks noGrp="1"/>
          </p:cNvSpPr>
          <p:nvPr>
            <p:ph type="pic" sz="quarter" idx="32"/>
          </p:nvPr>
        </p:nvSpPr>
        <p:spPr>
          <a:xfrm>
            <a:off x="10381831" y="1341319"/>
            <a:ext cx="1379716" cy="1819200"/>
          </a:xfrm>
        </p:spPr>
        <p:txBody>
          <a:bodyPr>
            <a:noAutofit/>
          </a:bodyPr>
          <a:lstStyle>
            <a:lvl1pPr>
              <a:defRPr>
                <a:noFill/>
              </a:defRPr>
            </a:lvl1pPr>
          </a:lstStyle>
          <a:p>
            <a:r>
              <a:rPr lang="en-US" noProof="0"/>
              <a:t>Click icon to add picture</a:t>
            </a:r>
          </a:p>
        </p:txBody>
      </p:sp>
      <p:sp>
        <p:nvSpPr>
          <p:cNvPr id="53" name="Espace réservé du texte 4">
            <a:extLst>
              <a:ext uri="{FF2B5EF4-FFF2-40B4-BE49-F238E27FC236}">
                <a16:creationId xmlns:a16="http://schemas.microsoft.com/office/drawing/2014/main" id="{6F5500B0-3264-4A96-BDF7-6321D671A88F}"/>
              </a:ext>
            </a:extLst>
          </p:cNvPr>
          <p:cNvSpPr>
            <a:spLocks noGrp="1"/>
          </p:cNvSpPr>
          <p:nvPr>
            <p:ph type="body" sz="quarter" idx="33" hasCustomPrompt="1"/>
          </p:nvPr>
        </p:nvSpPr>
        <p:spPr>
          <a:xfrm>
            <a:off x="10381830" y="418872"/>
            <a:ext cx="1379713" cy="532283"/>
          </a:xfrm>
        </p:spPr>
        <p:txBody>
          <a:bodyPr/>
          <a:lstStyle>
            <a:lvl1pPr algn="l">
              <a:lnSpc>
                <a:spcPct val="110000"/>
              </a:lnSpc>
              <a:defRPr sz="34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04</a:t>
            </a:r>
          </a:p>
        </p:txBody>
      </p:sp>
      <p:sp>
        <p:nvSpPr>
          <p:cNvPr id="54" name="Espace réservé du texte 4">
            <a:extLst>
              <a:ext uri="{FF2B5EF4-FFF2-40B4-BE49-F238E27FC236}">
                <a16:creationId xmlns:a16="http://schemas.microsoft.com/office/drawing/2014/main" id="{EB355F06-F117-4960-9CD2-3296D7197778}"/>
              </a:ext>
            </a:extLst>
          </p:cNvPr>
          <p:cNvSpPr>
            <a:spLocks noGrp="1"/>
          </p:cNvSpPr>
          <p:nvPr>
            <p:ph type="body" sz="quarter" idx="35"/>
          </p:nvPr>
        </p:nvSpPr>
        <p:spPr>
          <a:xfrm>
            <a:off x="5402083" y="4199057"/>
            <a:ext cx="1379716" cy="2039967"/>
          </a:xfrm>
        </p:spPr>
        <p:txBody>
          <a:bodyPr/>
          <a:lstStyle>
            <a:lvl1pPr algn="l">
              <a:lnSpc>
                <a:spcPct val="125000"/>
              </a:lnSpc>
              <a:defRPr sz="1867">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55" name="Espace réservé du texte 4">
            <a:extLst>
              <a:ext uri="{FF2B5EF4-FFF2-40B4-BE49-F238E27FC236}">
                <a16:creationId xmlns:a16="http://schemas.microsoft.com/office/drawing/2014/main" id="{D86CBB7A-9502-4B85-850C-DF2587D4D6E5}"/>
              </a:ext>
            </a:extLst>
          </p:cNvPr>
          <p:cNvSpPr>
            <a:spLocks noGrp="1"/>
          </p:cNvSpPr>
          <p:nvPr>
            <p:ph type="body" sz="quarter" idx="36"/>
          </p:nvPr>
        </p:nvSpPr>
        <p:spPr>
          <a:xfrm>
            <a:off x="7061998" y="3346376"/>
            <a:ext cx="1379716" cy="666825"/>
          </a:xfrm>
        </p:spPr>
        <p:txBody>
          <a:bodyPr/>
          <a:lstStyle>
            <a:lvl1pPr algn="l">
              <a:lnSpc>
                <a:spcPct val="125000"/>
              </a:lnSpc>
              <a:defRPr sz="1867" i="1">
                <a:solidFill>
                  <a:schemeClr val="accent2"/>
                </a:solidFill>
                <a:latin typeface="Georgia" panose="02040502050405020303" pitchFamily="18" charset="0"/>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56" name="Espace réservé du texte 4">
            <a:extLst>
              <a:ext uri="{FF2B5EF4-FFF2-40B4-BE49-F238E27FC236}">
                <a16:creationId xmlns:a16="http://schemas.microsoft.com/office/drawing/2014/main" id="{86544E69-3546-4BEE-9749-1A8EFA7DDE39}"/>
              </a:ext>
            </a:extLst>
          </p:cNvPr>
          <p:cNvSpPr>
            <a:spLocks noGrp="1"/>
          </p:cNvSpPr>
          <p:nvPr>
            <p:ph type="body" sz="quarter" idx="37"/>
          </p:nvPr>
        </p:nvSpPr>
        <p:spPr>
          <a:xfrm>
            <a:off x="7061998" y="4199057"/>
            <a:ext cx="1379716" cy="2039967"/>
          </a:xfrm>
        </p:spPr>
        <p:txBody>
          <a:bodyPr/>
          <a:lstStyle>
            <a:lvl1pPr algn="l">
              <a:lnSpc>
                <a:spcPct val="125000"/>
              </a:lnSpc>
              <a:defRPr sz="1867">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57" name="Espace réservé du texte 4">
            <a:extLst>
              <a:ext uri="{FF2B5EF4-FFF2-40B4-BE49-F238E27FC236}">
                <a16:creationId xmlns:a16="http://schemas.microsoft.com/office/drawing/2014/main" id="{75A5190F-9F87-4BAA-9B38-DA41741440EA}"/>
              </a:ext>
            </a:extLst>
          </p:cNvPr>
          <p:cNvSpPr>
            <a:spLocks noGrp="1"/>
          </p:cNvSpPr>
          <p:nvPr>
            <p:ph type="body" sz="quarter" idx="38"/>
          </p:nvPr>
        </p:nvSpPr>
        <p:spPr>
          <a:xfrm>
            <a:off x="8721911" y="3346376"/>
            <a:ext cx="1379716" cy="666825"/>
          </a:xfrm>
        </p:spPr>
        <p:txBody>
          <a:bodyPr/>
          <a:lstStyle>
            <a:lvl1pPr algn="l">
              <a:lnSpc>
                <a:spcPct val="125000"/>
              </a:lnSpc>
              <a:defRPr sz="1867" i="1">
                <a:solidFill>
                  <a:schemeClr val="accent2"/>
                </a:solidFill>
                <a:latin typeface="Georgia" panose="02040502050405020303" pitchFamily="18" charset="0"/>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58" name="Espace réservé du texte 4">
            <a:extLst>
              <a:ext uri="{FF2B5EF4-FFF2-40B4-BE49-F238E27FC236}">
                <a16:creationId xmlns:a16="http://schemas.microsoft.com/office/drawing/2014/main" id="{FF1BBCD1-8544-421A-85E5-77CA0FA35FE4}"/>
              </a:ext>
            </a:extLst>
          </p:cNvPr>
          <p:cNvSpPr>
            <a:spLocks noGrp="1"/>
          </p:cNvSpPr>
          <p:nvPr>
            <p:ph type="body" sz="quarter" idx="39"/>
          </p:nvPr>
        </p:nvSpPr>
        <p:spPr>
          <a:xfrm>
            <a:off x="8721911" y="4199057"/>
            <a:ext cx="1379716" cy="2039967"/>
          </a:xfrm>
        </p:spPr>
        <p:txBody>
          <a:bodyPr/>
          <a:lstStyle>
            <a:lvl1pPr algn="l">
              <a:lnSpc>
                <a:spcPct val="125000"/>
              </a:lnSpc>
              <a:defRPr sz="1867">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59" name="Espace réservé du texte 4">
            <a:extLst>
              <a:ext uri="{FF2B5EF4-FFF2-40B4-BE49-F238E27FC236}">
                <a16:creationId xmlns:a16="http://schemas.microsoft.com/office/drawing/2014/main" id="{BF822235-CF36-42FB-998B-784756CA5FEC}"/>
              </a:ext>
            </a:extLst>
          </p:cNvPr>
          <p:cNvSpPr>
            <a:spLocks noGrp="1"/>
          </p:cNvSpPr>
          <p:nvPr>
            <p:ph type="body" sz="quarter" idx="40"/>
          </p:nvPr>
        </p:nvSpPr>
        <p:spPr>
          <a:xfrm>
            <a:off x="10381823" y="3346376"/>
            <a:ext cx="1379716" cy="666825"/>
          </a:xfrm>
        </p:spPr>
        <p:txBody>
          <a:bodyPr/>
          <a:lstStyle>
            <a:lvl1pPr algn="l">
              <a:lnSpc>
                <a:spcPct val="125000"/>
              </a:lnSpc>
              <a:defRPr sz="1867" i="1">
                <a:solidFill>
                  <a:schemeClr val="accent2"/>
                </a:solidFill>
                <a:latin typeface="Georgia" panose="02040502050405020303" pitchFamily="18" charset="0"/>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60" name="Espace réservé du texte 4">
            <a:extLst>
              <a:ext uri="{FF2B5EF4-FFF2-40B4-BE49-F238E27FC236}">
                <a16:creationId xmlns:a16="http://schemas.microsoft.com/office/drawing/2014/main" id="{80EE59DB-9243-4843-902C-CEAFDD74F3BA}"/>
              </a:ext>
            </a:extLst>
          </p:cNvPr>
          <p:cNvSpPr>
            <a:spLocks noGrp="1"/>
          </p:cNvSpPr>
          <p:nvPr>
            <p:ph type="body" sz="quarter" idx="41"/>
          </p:nvPr>
        </p:nvSpPr>
        <p:spPr>
          <a:xfrm>
            <a:off x="10381823" y="4199057"/>
            <a:ext cx="1379716" cy="2039967"/>
          </a:xfrm>
        </p:spPr>
        <p:txBody>
          <a:bodyPr/>
          <a:lstStyle>
            <a:lvl1pPr algn="l">
              <a:lnSpc>
                <a:spcPct val="125000"/>
              </a:lnSpc>
              <a:defRPr sz="1867">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61" name="Espace réservé du texte 4">
            <a:extLst>
              <a:ext uri="{FF2B5EF4-FFF2-40B4-BE49-F238E27FC236}">
                <a16:creationId xmlns:a16="http://schemas.microsoft.com/office/drawing/2014/main" id="{8D48725B-4307-4BEA-B9C9-15E0592A3B90}"/>
              </a:ext>
            </a:extLst>
          </p:cNvPr>
          <p:cNvSpPr>
            <a:spLocks noGrp="1"/>
          </p:cNvSpPr>
          <p:nvPr>
            <p:ph type="body" sz="quarter" idx="24"/>
          </p:nvPr>
        </p:nvSpPr>
        <p:spPr>
          <a:xfrm>
            <a:off x="4033427" y="385508"/>
            <a:ext cx="1178053" cy="2769081"/>
          </a:xfrm>
        </p:spPr>
        <p:txBody>
          <a:bodyPr anchor="t">
            <a:noAutofit/>
          </a:bodyPr>
          <a:lstStyle>
            <a:lvl1pPr algn="r">
              <a:lnSpc>
                <a:spcPct val="110000"/>
              </a:lnSpc>
              <a:defRPr sz="1867" cap="all" baseline="0">
                <a:solidFill>
                  <a:schemeClr val="tx1"/>
                </a:solidFill>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5" name="Footer Placeholder 4">
            <a:extLst>
              <a:ext uri="{FF2B5EF4-FFF2-40B4-BE49-F238E27FC236}">
                <a16:creationId xmlns:a16="http://schemas.microsoft.com/office/drawing/2014/main" id="{9B2F2F05-CEDE-4DBD-B401-0C4B85598831}"/>
              </a:ext>
            </a:extLst>
          </p:cNvPr>
          <p:cNvSpPr>
            <a:spLocks noGrp="1"/>
          </p:cNvSpPr>
          <p:nvPr>
            <p:ph type="ftr" sz="quarter" idx="43"/>
          </p:nvPr>
        </p:nvSpPr>
        <p:spPr/>
        <p:txBody>
          <a:bodyPr/>
          <a:lstStyle/>
          <a:p>
            <a:endParaRPr lang="en-US"/>
          </a:p>
        </p:txBody>
      </p:sp>
      <p:sp>
        <p:nvSpPr>
          <p:cNvPr id="6" name="Slide Number Placeholder 5">
            <a:extLst>
              <a:ext uri="{FF2B5EF4-FFF2-40B4-BE49-F238E27FC236}">
                <a16:creationId xmlns:a16="http://schemas.microsoft.com/office/drawing/2014/main" id="{58AC448A-D8A7-4E0C-BE4A-C4F692A4D2C6}"/>
              </a:ext>
            </a:extLst>
          </p:cNvPr>
          <p:cNvSpPr>
            <a:spLocks noGrp="1"/>
          </p:cNvSpPr>
          <p:nvPr>
            <p:ph type="sldNum" sz="quarter" idx="44"/>
          </p:nvPr>
        </p:nvSpPr>
        <p:spPr/>
        <p:txBody>
          <a:bodyPr/>
          <a:lstStyle/>
          <a:p>
            <a:fld id="{6B54B0F7-55DD-40D6-B7F4-70B586885C0B}" type="slidenum">
              <a:rPr lang="en-US" smtClean="0"/>
              <a:pPr/>
              <a:t>‹#›</a:t>
            </a:fld>
            <a:endParaRPr lang="en-US"/>
          </a:p>
        </p:txBody>
      </p:sp>
      <p:sp>
        <p:nvSpPr>
          <p:cNvPr id="3" name="Title 2">
            <a:extLst>
              <a:ext uri="{FF2B5EF4-FFF2-40B4-BE49-F238E27FC236}">
                <a16:creationId xmlns:a16="http://schemas.microsoft.com/office/drawing/2014/main" id="{C8F4FADB-EEC5-45D2-AA5E-7A0D798F1295}"/>
              </a:ext>
            </a:extLst>
          </p:cNvPr>
          <p:cNvSpPr>
            <a:spLocks noGrp="1"/>
          </p:cNvSpPr>
          <p:nvPr>
            <p:ph type="title"/>
          </p:nvPr>
        </p:nvSpPr>
        <p:spPr>
          <a:xfrm>
            <a:off x="441601" y="385507"/>
            <a:ext cx="2824073" cy="960000"/>
          </a:xfrm>
        </p:spPr>
        <p:txBody>
          <a:bodyPr/>
          <a:lstStyle/>
          <a:p>
            <a:r>
              <a:rPr lang="en-US"/>
              <a:t>Click to edit Master title style</a:t>
            </a:r>
          </a:p>
        </p:txBody>
      </p:sp>
      <p:sp>
        <p:nvSpPr>
          <p:cNvPr id="33" name="Espace réservé du texte 4">
            <a:extLst>
              <a:ext uri="{FF2B5EF4-FFF2-40B4-BE49-F238E27FC236}">
                <a16:creationId xmlns:a16="http://schemas.microsoft.com/office/drawing/2014/main" id="{47966520-9FD5-42B3-AD18-E492CBBE356F}"/>
              </a:ext>
            </a:extLst>
          </p:cNvPr>
          <p:cNvSpPr>
            <a:spLocks noGrp="1"/>
          </p:cNvSpPr>
          <p:nvPr>
            <p:ph type="body" sz="quarter" idx="51"/>
          </p:nvPr>
        </p:nvSpPr>
        <p:spPr>
          <a:xfrm>
            <a:off x="444973" y="1428425"/>
            <a:ext cx="2822400" cy="574516"/>
          </a:xfrm>
        </p:spPr>
        <p:txBody>
          <a:bodyPr wrap="square">
            <a:spAutoFit/>
          </a:bodyPr>
          <a:lstStyle>
            <a:lvl1pPr>
              <a:lnSpc>
                <a:spcPct val="100000"/>
              </a:lnSpc>
              <a:spcAft>
                <a:spcPts val="0"/>
              </a:spcAft>
              <a:defRPr sz="1867"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30" name="Text Placeholder 2">
            <a:extLst>
              <a:ext uri="{FF2B5EF4-FFF2-40B4-BE49-F238E27FC236}">
                <a16:creationId xmlns:a16="http://schemas.microsoft.com/office/drawing/2014/main" id="{4E0BC0F4-D286-4029-9886-E5C53C4FB52B}"/>
              </a:ext>
            </a:extLst>
          </p:cNvPr>
          <p:cNvSpPr>
            <a:spLocks noGrp="1"/>
          </p:cNvSpPr>
          <p:nvPr>
            <p:ph type="body" sz="quarter" idx="21"/>
          </p:nvPr>
        </p:nvSpPr>
        <p:spPr>
          <a:xfrm>
            <a:off x="442035" y="1759071"/>
            <a:ext cx="2822400" cy="4479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09321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Title, Content and Numbers (Alternativ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Lst>
          </p:cNvPr>
          <p:cNvSpPr/>
          <p:nvPr userDrawn="1"/>
        </p:nvSpPr>
        <p:spPr>
          <a:xfrm>
            <a:off x="0" y="0"/>
            <a:ext cx="3729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noProof="0"/>
          </a:p>
        </p:txBody>
      </p:sp>
      <p:grpSp>
        <p:nvGrpSpPr>
          <p:cNvPr id="35" name="Graphique 7">
            <a:extLst>
              <a:ext uri="{FF2B5EF4-FFF2-40B4-BE49-F238E27FC236}">
                <a16:creationId xmlns:a16="http://schemas.microsoft.com/office/drawing/2014/main" id="{92DE48E4-21B7-43C3-B1C8-D1A1E1D11836}"/>
              </a:ext>
            </a:extLst>
          </p:cNvPr>
          <p:cNvGrpSpPr>
            <a:grpSpLocks noChangeAspect="1"/>
          </p:cNvGrpSpPr>
          <p:nvPr userDrawn="1"/>
        </p:nvGrpSpPr>
        <p:grpSpPr>
          <a:xfrm>
            <a:off x="442166" y="6329527"/>
            <a:ext cx="1071853" cy="275084"/>
            <a:chOff x="4768103" y="-471733"/>
            <a:chExt cx="744723" cy="191124"/>
          </a:xfrm>
          <a:solidFill>
            <a:schemeClr val="bg1"/>
          </a:solidFill>
        </p:grpSpPr>
        <p:sp>
          <p:nvSpPr>
            <p:cNvPr id="36" name="Forme libre : forme 9">
              <a:extLst>
                <a:ext uri="{FF2B5EF4-FFF2-40B4-BE49-F238E27FC236}">
                  <a16:creationId xmlns:a16="http://schemas.microsoft.com/office/drawing/2014/main" id="{CF3C004A-12EF-4882-9435-5C8C5CDDA3DC}"/>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sz="2400"/>
            </a:p>
          </p:txBody>
        </p:sp>
        <p:sp>
          <p:nvSpPr>
            <p:cNvPr id="37" name="Forme libre : forme 10">
              <a:extLst>
                <a:ext uri="{FF2B5EF4-FFF2-40B4-BE49-F238E27FC236}">
                  <a16:creationId xmlns:a16="http://schemas.microsoft.com/office/drawing/2014/main" id="{C854BF86-9CB6-42C3-B52B-E372D3EE21D0}"/>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sz="2400">
                <a:solidFill>
                  <a:schemeClr val="accent2"/>
                </a:solidFill>
              </a:endParaRPr>
            </a:p>
          </p:txBody>
        </p:sp>
        <p:sp>
          <p:nvSpPr>
            <p:cNvPr id="47" name="Forme libre : forme 11">
              <a:extLst>
                <a:ext uri="{FF2B5EF4-FFF2-40B4-BE49-F238E27FC236}">
                  <a16:creationId xmlns:a16="http://schemas.microsoft.com/office/drawing/2014/main" id="{A41B13E3-A26E-439F-AA34-2A97E1411892}"/>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sz="2400"/>
            </a:p>
          </p:txBody>
        </p:sp>
      </p:grpSp>
      <p:sp>
        <p:nvSpPr>
          <p:cNvPr id="52" name="Text Placeholder 2">
            <a:extLst>
              <a:ext uri="{FF2B5EF4-FFF2-40B4-BE49-F238E27FC236}">
                <a16:creationId xmlns:a16="http://schemas.microsoft.com/office/drawing/2014/main" id="{910FAF53-C00F-42B1-925B-79D8B7C9A3CF}"/>
              </a:ext>
            </a:extLst>
          </p:cNvPr>
          <p:cNvSpPr>
            <a:spLocks noGrp="1"/>
          </p:cNvSpPr>
          <p:nvPr>
            <p:ph type="body" sz="quarter" idx="49"/>
          </p:nvPr>
        </p:nvSpPr>
        <p:spPr>
          <a:xfrm>
            <a:off x="442035" y="1787589"/>
            <a:ext cx="2827013" cy="4451433"/>
          </a:xfrm>
        </p:spPr>
        <p:txBody>
          <a:bodyPr/>
          <a:lstStyle>
            <a:lvl1pPr>
              <a:defRPr>
                <a:solidFill>
                  <a:schemeClr val="tx2"/>
                </a:solidFill>
              </a:defRPr>
            </a:lvl1pPr>
            <a:lvl2pPr marL="302392" indent="-302392">
              <a:buFontTx/>
              <a:buBlip>
                <a:blip r:embed="rId2"/>
              </a:buBlip>
              <a:defRPr>
                <a:solidFill>
                  <a:schemeClr val="tx2"/>
                </a:solidFill>
              </a:defRPr>
            </a:lvl2pPr>
            <a:lvl3pPr marL="609585" indent="-302392">
              <a:buFontTx/>
              <a:buBlip>
                <a:blip r:embed="rId2"/>
              </a:buBlip>
              <a:defRPr>
                <a:solidFill>
                  <a:schemeClr val="tx2"/>
                </a:solidFill>
              </a:defRPr>
            </a:lvl3pPr>
            <a:lvl4pPr marL="911977" indent="-302392">
              <a:buFontTx/>
              <a:buBlip>
                <a:blip r:embed="rId2"/>
              </a:buBlip>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Espace réservé du texte 4">
            <a:extLst>
              <a:ext uri="{FF2B5EF4-FFF2-40B4-BE49-F238E27FC236}">
                <a16:creationId xmlns:a16="http://schemas.microsoft.com/office/drawing/2014/main" id="{44A9397C-6D93-4AD9-887C-C623195B452C}"/>
              </a:ext>
            </a:extLst>
          </p:cNvPr>
          <p:cNvSpPr>
            <a:spLocks noGrp="1"/>
          </p:cNvSpPr>
          <p:nvPr>
            <p:ph type="body" sz="quarter" idx="21" hasCustomPrompt="1"/>
          </p:nvPr>
        </p:nvSpPr>
        <p:spPr>
          <a:xfrm>
            <a:off x="4350332" y="1787588"/>
            <a:ext cx="1091851" cy="921277"/>
          </a:xfrm>
        </p:spPr>
        <p:txBody>
          <a:bodyPr>
            <a:spAutoFit/>
          </a:bodyPr>
          <a:lstStyle>
            <a:lvl1pPr algn="l">
              <a:lnSpc>
                <a:spcPct val="110000"/>
              </a:lnSpc>
              <a:defRPr sz="60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3">
                  <a:extLst>
                    <a:ext uri="{96DAC541-7B7A-43D3-8B79-37D633B846F1}">
                      <asvg:svgBlip xmlns:asvg="http://schemas.microsoft.com/office/drawing/2016/SVG/main" r:embed="rId4"/>
                    </a:ext>
                  </a:extLst>
                </a:blip>
              </a:buBlip>
              <a:defRPr sz="1067"/>
            </a:lvl2pPr>
            <a:lvl3pPr>
              <a:lnSpc>
                <a:spcPct val="110000"/>
              </a:lnSpc>
              <a:defRPr sz="1067">
                <a:latin typeface="+mj-lt"/>
              </a:defRPr>
            </a:lvl3pPr>
            <a:lvl4pPr>
              <a:defRPr sz="1333"/>
            </a:lvl4pPr>
            <a:lvl5pPr>
              <a:defRPr sz="1333"/>
            </a:lvl5pPr>
          </a:lstStyle>
          <a:p>
            <a:pPr lvl="0"/>
            <a:r>
              <a:rPr lang="en-US" noProof="0"/>
              <a:t>01</a:t>
            </a:r>
          </a:p>
        </p:txBody>
      </p:sp>
      <p:sp>
        <p:nvSpPr>
          <p:cNvPr id="55" name="Espace réservé du texte 4">
            <a:extLst>
              <a:ext uri="{FF2B5EF4-FFF2-40B4-BE49-F238E27FC236}">
                <a16:creationId xmlns:a16="http://schemas.microsoft.com/office/drawing/2014/main" id="{1733B279-DA2E-42A2-AC6A-5AD6F62B3AED}"/>
              </a:ext>
            </a:extLst>
          </p:cNvPr>
          <p:cNvSpPr>
            <a:spLocks noGrp="1"/>
          </p:cNvSpPr>
          <p:nvPr>
            <p:ph type="body" sz="quarter" idx="22"/>
          </p:nvPr>
        </p:nvSpPr>
        <p:spPr>
          <a:xfrm>
            <a:off x="4352278" y="985499"/>
            <a:ext cx="7394749" cy="286660"/>
          </a:xfrm>
        </p:spPr>
        <p:txBody>
          <a:bodyPr wrap="square">
            <a:spAutoFit/>
          </a:bodyPr>
          <a:lstStyle>
            <a:lvl1pPr algn="l">
              <a:lnSpc>
                <a:spcPct val="110000"/>
              </a:lnSpc>
              <a:defRPr sz="1867">
                <a:solidFill>
                  <a:schemeClr val="tx1"/>
                </a:solidFill>
              </a:defRPr>
            </a:lvl1pPr>
            <a:lvl2pPr marL="228594" indent="-228594">
              <a:buFontTx/>
              <a:buBlip>
                <a:blip r:embed="rId3">
                  <a:extLst>
                    <a:ext uri="{96DAC541-7B7A-43D3-8B79-37D633B846F1}">
                      <asvg:svgBlip xmlns:asvg="http://schemas.microsoft.com/office/drawing/2016/SVG/main" r:embed="rId4"/>
                    </a:ext>
                  </a:extLst>
                </a:blip>
              </a:buBlip>
              <a:defRPr sz="1067"/>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56" name="Espace réservé du texte 4">
            <a:extLst>
              <a:ext uri="{FF2B5EF4-FFF2-40B4-BE49-F238E27FC236}">
                <a16:creationId xmlns:a16="http://schemas.microsoft.com/office/drawing/2014/main" id="{16F950FC-0480-4153-AB54-FC50B62AF841}"/>
              </a:ext>
            </a:extLst>
          </p:cNvPr>
          <p:cNvSpPr>
            <a:spLocks noGrp="1"/>
          </p:cNvSpPr>
          <p:nvPr>
            <p:ph type="body" sz="quarter" idx="25" hasCustomPrompt="1"/>
          </p:nvPr>
        </p:nvSpPr>
        <p:spPr>
          <a:xfrm>
            <a:off x="6251135" y="1787588"/>
            <a:ext cx="1091851" cy="921277"/>
          </a:xfrm>
        </p:spPr>
        <p:txBody>
          <a:bodyPr>
            <a:spAutoFit/>
          </a:bodyPr>
          <a:lstStyle>
            <a:lvl1pPr algn="l">
              <a:lnSpc>
                <a:spcPct val="110000"/>
              </a:lnSpc>
              <a:defRPr sz="60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3">
                  <a:extLst>
                    <a:ext uri="{96DAC541-7B7A-43D3-8B79-37D633B846F1}">
                      <asvg:svgBlip xmlns:asvg="http://schemas.microsoft.com/office/drawing/2016/SVG/main" r:embed="rId4"/>
                    </a:ext>
                  </a:extLst>
                </a:blip>
              </a:buBlip>
              <a:defRPr sz="1067"/>
            </a:lvl2pPr>
            <a:lvl3pPr>
              <a:lnSpc>
                <a:spcPct val="110000"/>
              </a:lnSpc>
              <a:defRPr sz="1067">
                <a:latin typeface="+mj-lt"/>
              </a:defRPr>
            </a:lvl3pPr>
            <a:lvl4pPr>
              <a:defRPr sz="1333"/>
            </a:lvl4pPr>
            <a:lvl5pPr>
              <a:defRPr sz="1333"/>
            </a:lvl5pPr>
          </a:lstStyle>
          <a:p>
            <a:pPr lvl="0"/>
            <a:r>
              <a:rPr lang="en-US" noProof="0"/>
              <a:t>02</a:t>
            </a:r>
          </a:p>
        </p:txBody>
      </p:sp>
      <p:sp>
        <p:nvSpPr>
          <p:cNvPr id="57" name="Espace réservé du texte 4">
            <a:extLst>
              <a:ext uri="{FF2B5EF4-FFF2-40B4-BE49-F238E27FC236}">
                <a16:creationId xmlns:a16="http://schemas.microsoft.com/office/drawing/2014/main" id="{2EFE1CAB-5EC5-470D-9350-2DD9C967665B}"/>
              </a:ext>
            </a:extLst>
          </p:cNvPr>
          <p:cNvSpPr>
            <a:spLocks noGrp="1"/>
          </p:cNvSpPr>
          <p:nvPr>
            <p:ph type="body" sz="quarter" idx="28" hasCustomPrompt="1"/>
          </p:nvPr>
        </p:nvSpPr>
        <p:spPr>
          <a:xfrm>
            <a:off x="8151937" y="1787588"/>
            <a:ext cx="1091851" cy="921277"/>
          </a:xfrm>
        </p:spPr>
        <p:txBody>
          <a:bodyPr>
            <a:spAutoFit/>
          </a:bodyPr>
          <a:lstStyle>
            <a:lvl1pPr algn="l">
              <a:lnSpc>
                <a:spcPct val="110000"/>
              </a:lnSpc>
              <a:defRPr sz="60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3">
                  <a:extLst>
                    <a:ext uri="{96DAC541-7B7A-43D3-8B79-37D633B846F1}">
                      <asvg:svgBlip xmlns:asvg="http://schemas.microsoft.com/office/drawing/2016/SVG/main" r:embed="rId4"/>
                    </a:ext>
                  </a:extLst>
                </a:blip>
              </a:buBlip>
              <a:defRPr sz="1067"/>
            </a:lvl2pPr>
            <a:lvl3pPr>
              <a:lnSpc>
                <a:spcPct val="110000"/>
              </a:lnSpc>
              <a:defRPr sz="1067">
                <a:latin typeface="+mj-lt"/>
              </a:defRPr>
            </a:lvl3pPr>
            <a:lvl4pPr>
              <a:defRPr sz="1333"/>
            </a:lvl4pPr>
            <a:lvl5pPr>
              <a:defRPr sz="1333"/>
            </a:lvl5pPr>
          </a:lstStyle>
          <a:p>
            <a:pPr lvl="0"/>
            <a:r>
              <a:rPr lang="en-US" noProof="0"/>
              <a:t>03</a:t>
            </a:r>
          </a:p>
        </p:txBody>
      </p:sp>
      <p:sp>
        <p:nvSpPr>
          <p:cNvPr id="58" name="Espace réservé du texte 4">
            <a:extLst>
              <a:ext uri="{FF2B5EF4-FFF2-40B4-BE49-F238E27FC236}">
                <a16:creationId xmlns:a16="http://schemas.microsoft.com/office/drawing/2014/main" id="{E28A005F-4277-4DBE-97FB-498AB2E8E7BA}"/>
              </a:ext>
            </a:extLst>
          </p:cNvPr>
          <p:cNvSpPr>
            <a:spLocks noGrp="1"/>
          </p:cNvSpPr>
          <p:nvPr>
            <p:ph type="body" sz="quarter" idx="31" hasCustomPrompt="1"/>
          </p:nvPr>
        </p:nvSpPr>
        <p:spPr>
          <a:xfrm>
            <a:off x="10052741" y="1787588"/>
            <a:ext cx="1091851" cy="921277"/>
          </a:xfrm>
        </p:spPr>
        <p:txBody>
          <a:bodyPr>
            <a:spAutoFit/>
          </a:bodyPr>
          <a:lstStyle>
            <a:lvl1pPr algn="l">
              <a:lnSpc>
                <a:spcPct val="110000"/>
              </a:lnSpc>
              <a:defRPr sz="60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3">
                  <a:extLst>
                    <a:ext uri="{96DAC541-7B7A-43D3-8B79-37D633B846F1}">
                      <asvg:svgBlip xmlns:asvg="http://schemas.microsoft.com/office/drawing/2016/SVG/main" r:embed="rId4"/>
                    </a:ext>
                  </a:extLst>
                </a:blip>
              </a:buBlip>
              <a:defRPr sz="1067"/>
            </a:lvl2pPr>
            <a:lvl3pPr>
              <a:lnSpc>
                <a:spcPct val="110000"/>
              </a:lnSpc>
              <a:defRPr sz="1067">
                <a:latin typeface="+mj-lt"/>
              </a:defRPr>
            </a:lvl3pPr>
            <a:lvl4pPr>
              <a:defRPr sz="1333"/>
            </a:lvl4pPr>
            <a:lvl5pPr>
              <a:defRPr sz="1333"/>
            </a:lvl5pPr>
          </a:lstStyle>
          <a:p>
            <a:pPr lvl="0"/>
            <a:r>
              <a:rPr lang="en-US" noProof="0"/>
              <a:t>04</a:t>
            </a:r>
          </a:p>
        </p:txBody>
      </p:sp>
      <p:sp>
        <p:nvSpPr>
          <p:cNvPr id="4" name="Footer Placeholder 3">
            <a:extLst>
              <a:ext uri="{FF2B5EF4-FFF2-40B4-BE49-F238E27FC236}">
                <a16:creationId xmlns:a16="http://schemas.microsoft.com/office/drawing/2014/main" id="{BD134596-12A9-4BAA-8C73-E73781DD9794}"/>
              </a:ext>
            </a:extLst>
          </p:cNvPr>
          <p:cNvSpPr>
            <a:spLocks noGrp="1"/>
          </p:cNvSpPr>
          <p:nvPr>
            <p:ph type="ftr" sz="quarter" idx="51"/>
          </p:nvPr>
        </p:nvSpPr>
        <p:spPr/>
        <p:txBody>
          <a:bodyPr/>
          <a:lstStyle/>
          <a:p>
            <a:endParaRPr lang="en-US"/>
          </a:p>
        </p:txBody>
      </p:sp>
      <p:sp>
        <p:nvSpPr>
          <p:cNvPr id="5" name="Slide Number Placeholder 4">
            <a:extLst>
              <a:ext uri="{FF2B5EF4-FFF2-40B4-BE49-F238E27FC236}">
                <a16:creationId xmlns:a16="http://schemas.microsoft.com/office/drawing/2014/main" id="{901BACB5-7B15-46A0-ACC1-B1CC73618FA4}"/>
              </a:ext>
            </a:extLst>
          </p:cNvPr>
          <p:cNvSpPr>
            <a:spLocks noGrp="1"/>
          </p:cNvSpPr>
          <p:nvPr>
            <p:ph type="sldNum" sz="quarter" idx="52"/>
          </p:nvPr>
        </p:nvSpPr>
        <p:spPr/>
        <p:txBody>
          <a:bodyPr/>
          <a:lstStyle/>
          <a:p>
            <a:fld id="{6B54B0F7-55DD-40D6-B7F4-70B586885C0B}" type="slidenum">
              <a:rPr lang="en-US" smtClean="0"/>
              <a:pPr/>
              <a:t>‹#›</a:t>
            </a:fld>
            <a:endParaRPr lang="en-US"/>
          </a:p>
        </p:txBody>
      </p:sp>
      <p:sp>
        <p:nvSpPr>
          <p:cNvPr id="2" name="Title 1">
            <a:extLst>
              <a:ext uri="{FF2B5EF4-FFF2-40B4-BE49-F238E27FC236}">
                <a16:creationId xmlns:a16="http://schemas.microsoft.com/office/drawing/2014/main" id="{4E92FD8C-2B58-418C-8C0C-CF8C1DFCA139}"/>
              </a:ext>
            </a:extLst>
          </p:cNvPr>
          <p:cNvSpPr>
            <a:spLocks noGrp="1"/>
          </p:cNvSpPr>
          <p:nvPr>
            <p:ph type="title"/>
          </p:nvPr>
        </p:nvSpPr>
        <p:spPr>
          <a:xfrm>
            <a:off x="441601" y="385507"/>
            <a:ext cx="2824073" cy="960000"/>
          </a:xfrm>
        </p:spPr>
        <p:txBody>
          <a:bodyPr/>
          <a:lstStyle>
            <a:lvl1pPr>
              <a:defRPr>
                <a:solidFill>
                  <a:schemeClr val="bg1"/>
                </a:solidFill>
              </a:defRPr>
            </a:lvl1pPr>
          </a:lstStyle>
          <a:p>
            <a:r>
              <a:rPr lang="en-US"/>
              <a:t>Click to edit Master title style</a:t>
            </a:r>
          </a:p>
        </p:txBody>
      </p:sp>
      <p:sp>
        <p:nvSpPr>
          <p:cNvPr id="29" name="Espace réservé du texte 4">
            <a:extLst>
              <a:ext uri="{FF2B5EF4-FFF2-40B4-BE49-F238E27FC236}">
                <a16:creationId xmlns:a16="http://schemas.microsoft.com/office/drawing/2014/main" id="{6130F058-DE5E-4AF9-B296-FB3C01712DC6}"/>
              </a:ext>
            </a:extLst>
          </p:cNvPr>
          <p:cNvSpPr>
            <a:spLocks noGrp="1"/>
          </p:cNvSpPr>
          <p:nvPr>
            <p:ph type="body" sz="quarter" idx="53"/>
          </p:nvPr>
        </p:nvSpPr>
        <p:spPr>
          <a:xfrm>
            <a:off x="444973" y="1428425"/>
            <a:ext cx="2822400" cy="574516"/>
          </a:xfrm>
        </p:spPr>
        <p:txBody>
          <a:bodyPr wrap="square">
            <a:spAutoFit/>
          </a:bodyPr>
          <a:lstStyle>
            <a:lvl1pPr>
              <a:lnSpc>
                <a:spcPct val="100000"/>
              </a:lnSpc>
              <a:spcAft>
                <a:spcPts val="0"/>
              </a:spcAft>
              <a:defRPr sz="1867"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34" name="Espace réservé du texte 4">
            <a:extLst>
              <a:ext uri="{FF2B5EF4-FFF2-40B4-BE49-F238E27FC236}">
                <a16:creationId xmlns:a16="http://schemas.microsoft.com/office/drawing/2014/main" id="{480EBD21-251E-5549-1783-59F62C923620}"/>
              </a:ext>
            </a:extLst>
          </p:cNvPr>
          <p:cNvSpPr>
            <a:spLocks noGrp="1"/>
          </p:cNvSpPr>
          <p:nvPr>
            <p:ph type="body" sz="quarter" idx="54"/>
          </p:nvPr>
        </p:nvSpPr>
        <p:spPr>
          <a:xfrm>
            <a:off x="4350332" y="2949165"/>
            <a:ext cx="1691347" cy="657177"/>
          </a:xfrm>
        </p:spPr>
        <p:txBody>
          <a:bodyPr/>
          <a:lstStyle>
            <a:lvl1pPr algn="l">
              <a:lnSpc>
                <a:spcPct val="125000"/>
              </a:lnSpc>
              <a:defRPr sz="1867" i="1">
                <a:solidFill>
                  <a:schemeClr val="accent2"/>
                </a:solidFill>
                <a:latin typeface="Georgia" panose="02040502050405020303" pitchFamily="18" charset="0"/>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38" name="Espace réservé du texte 4">
            <a:extLst>
              <a:ext uri="{FF2B5EF4-FFF2-40B4-BE49-F238E27FC236}">
                <a16:creationId xmlns:a16="http://schemas.microsoft.com/office/drawing/2014/main" id="{31C368F5-8367-8003-717B-0E1E56CD0587}"/>
              </a:ext>
            </a:extLst>
          </p:cNvPr>
          <p:cNvSpPr>
            <a:spLocks noGrp="1"/>
          </p:cNvSpPr>
          <p:nvPr>
            <p:ph type="body" sz="quarter" idx="35"/>
          </p:nvPr>
        </p:nvSpPr>
        <p:spPr>
          <a:xfrm>
            <a:off x="4350332" y="3840886"/>
            <a:ext cx="1691347" cy="2398137"/>
          </a:xfrm>
        </p:spPr>
        <p:txBody>
          <a:bodyPr/>
          <a:lstStyle>
            <a:lvl1pPr algn="l">
              <a:lnSpc>
                <a:spcPct val="125000"/>
              </a:lnSpc>
              <a:defRPr sz="1867">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39" name="Espace réservé du texte 4">
            <a:extLst>
              <a:ext uri="{FF2B5EF4-FFF2-40B4-BE49-F238E27FC236}">
                <a16:creationId xmlns:a16="http://schemas.microsoft.com/office/drawing/2014/main" id="{61010473-B381-8D4E-FABE-59CB2552EA81}"/>
              </a:ext>
            </a:extLst>
          </p:cNvPr>
          <p:cNvSpPr>
            <a:spLocks noGrp="1"/>
          </p:cNvSpPr>
          <p:nvPr>
            <p:ph type="body" sz="quarter" idx="36"/>
          </p:nvPr>
        </p:nvSpPr>
        <p:spPr>
          <a:xfrm>
            <a:off x="6251915" y="2941464"/>
            <a:ext cx="1691347" cy="666825"/>
          </a:xfrm>
        </p:spPr>
        <p:txBody>
          <a:bodyPr/>
          <a:lstStyle>
            <a:lvl1pPr algn="l">
              <a:lnSpc>
                <a:spcPct val="125000"/>
              </a:lnSpc>
              <a:defRPr sz="1867" i="1">
                <a:solidFill>
                  <a:schemeClr val="accent2"/>
                </a:solidFill>
                <a:latin typeface="Georgia" panose="02040502050405020303" pitchFamily="18" charset="0"/>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0" name="Espace réservé du texte 4">
            <a:extLst>
              <a:ext uri="{FF2B5EF4-FFF2-40B4-BE49-F238E27FC236}">
                <a16:creationId xmlns:a16="http://schemas.microsoft.com/office/drawing/2014/main" id="{AE08EF7E-5C0A-002F-6833-F81205E0B58D}"/>
              </a:ext>
            </a:extLst>
          </p:cNvPr>
          <p:cNvSpPr>
            <a:spLocks noGrp="1"/>
          </p:cNvSpPr>
          <p:nvPr>
            <p:ph type="body" sz="quarter" idx="37"/>
          </p:nvPr>
        </p:nvSpPr>
        <p:spPr>
          <a:xfrm>
            <a:off x="6251915" y="3840886"/>
            <a:ext cx="1691347" cy="2398137"/>
          </a:xfrm>
        </p:spPr>
        <p:txBody>
          <a:bodyPr/>
          <a:lstStyle>
            <a:lvl1pPr algn="l">
              <a:lnSpc>
                <a:spcPct val="125000"/>
              </a:lnSpc>
              <a:defRPr sz="1867">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1" name="Espace réservé du texte 4">
            <a:extLst>
              <a:ext uri="{FF2B5EF4-FFF2-40B4-BE49-F238E27FC236}">
                <a16:creationId xmlns:a16="http://schemas.microsoft.com/office/drawing/2014/main" id="{296512FD-5D84-35FD-A358-56A9E0174C3A}"/>
              </a:ext>
            </a:extLst>
          </p:cNvPr>
          <p:cNvSpPr>
            <a:spLocks noGrp="1"/>
          </p:cNvSpPr>
          <p:nvPr>
            <p:ph type="body" sz="quarter" idx="38"/>
          </p:nvPr>
        </p:nvSpPr>
        <p:spPr>
          <a:xfrm>
            <a:off x="8151937" y="2941464"/>
            <a:ext cx="1691347" cy="666825"/>
          </a:xfrm>
        </p:spPr>
        <p:txBody>
          <a:bodyPr/>
          <a:lstStyle>
            <a:lvl1pPr algn="l">
              <a:lnSpc>
                <a:spcPct val="125000"/>
              </a:lnSpc>
              <a:defRPr sz="1867" i="1">
                <a:solidFill>
                  <a:schemeClr val="accent2"/>
                </a:solidFill>
                <a:latin typeface="Georgia" panose="02040502050405020303" pitchFamily="18" charset="0"/>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2" name="Espace réservé du texte 4">
            <a:extLst>
              <a:ext uri="{FF2B5EF4-FFF2-40B4-BE49-F238E27FC236}">
                <a16:creationId xmlns:a16="http://schemas.microsoft.com/office/drawing/2014/main" id="{14FE262A-1EEC-F6CC-CB20-D432FB305B17}"/>
              </a:ext>
            </a:extLst>
          </p:cNvPr>
          <p:cNvSpPr>
            <a:spLocks noGrp="1"/>
          </p:cNvSpPr>
          <p:nvPr>
            <p:ph type="body" sz="quarter" idx="39"/>
          </p:nvPr>
        </p:nvSpPr>
        <p:spPr>
          <a:xfrm>
            <a:off x="8151937" y="3840886"/>
            <a:ext cx="1691347" cy="2398137"/>
          </a:xfrm>
        </p:spPr>
        <p:txBody>
          <a:bodyPr/>
          <a:lstStyle>
            <a:lvl1pPr algn="l">
              <a:lnSpc>
                <a:spcPct val="125000"/>
              </a:lnSpc>
              <a:defRPr sz="1867">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3" name="Espace réservé du texte 4">
            <a:extLst>
              <a:ext uri="{FF2B5EF4-FFF2-40B4-BE49-F238E27FC236}">
                <a16:creationId xmlns:a16="http://schemas.microsoft.com/office/drawing/2014/main" id="{1351095D-866D-4C63-63DC-4F5E0E9F58E1}"/>
              </a:ext>
            </a:extLst>
          </p:cNvPr>
          <p:cNvSpPr>
            <a:spLocks noGrp="1"/>
          </p:cNvSpPr>
          <p:nvPr>
            <p:ph type="body" sz="quarter" idx="40"/>
          </p:nvPr>
        </p:nvSpPr>
        <p:spPr>
          <a:xfrm>
            <a:off x="10055680" y="2941464"/>
            <a:ext cx="1691347" cy="666825"/>
          </a:xfrm>
        </p:spPr>
        <p:txBody>
          <a:bodyPr/>
          <a:lstStyle>
            <a:lvl1pPr algn="l">
              <a:lnSpc>
                <a:spcPct val="125000"/>
              </a:lnSpc>
              <a:defRPr sz="1867" i="1">
                <a:solidFill>
                  <a:schemeClr val="accent2"/>
                </a:solidFill>
                <a:latin typeface="Georgia" panose="02040502050405020303" pitchFamily="18" charset="0"/>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4" name="Espace réservé du texte 4">
            <a:extLst>
              <a:ext uri="{FF2B5EF4-FFF2-40B4-BE49-F238E27FC236}">
                <a16:creationId xmlns:a16="http://schemas.microsoft.com/office/drawing/2014/main" id="{CDD22FDE-98BD-E438-F8F4-BDB7914DF278}"/>
              </a:ext>
            </a:extLst>
          </p:cNvPr>
          <p:cNvSpPr>
            <a:spLocks noGrp="1"/>
          </p:cNvSpPr>
          <p:nvPr>
            <p:ph type="body" sz="quarter" idx="41"/>
          </p:nvPr>
        </p:nvSpPr>
        <p:spPr>
          <a:xfrm>
            <a:off x="10055680" y="3840886"/>
            <a:ext cx="1691347" cy="2398137"/>
          </a:xfrm>
        </p:spPr>
        <p:txBody>
          <a:bodyPr/>
          <a:lstStyle>
            <a:lvl1pPr algn="l">
              <a:lnSpc>
                <a:spcPct val="125000"/>
              </a:lnSpc>
              <a:defRPr sz="1867">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Tree>
    <p:extLst>
      <p:ext uri="{BB962C8B-B14F-4D97-AF65-F5344CB8AC3E}">
        <p14:creationId xmlns:p14="http://schemas.microsoft.com/office/powerpoint/2010/main" val="197789833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Table">
    <p:bg>
      <p:bgPr>
        <a:solidFill>
          <a:srgbClr val="F5F3F8"/>
        </a:solidFill>
        <a:effectLst/>
      </p:bgPr>
    </p:bg>
    <p:spTree>
      <p:nvGrpSpPr>
        <p:cNvPr id="1" name=""/>
        <p:cNvGrpSpPr/>
        <p:nvPr/>
      </p:nvGrpSpPr>
      <p:grpSpPr>
        <a:xfrm>
          <a:off x="0" y="0"/>
          <a:ext cx="0" cy="0"/>
          <a:chOff x="0" y="0"/>
          <a:chExt cx="0" cy="0"/>
        </a:xfrm>
      </p:grpSpPr>
      <p:sp>
        <p:nvSpPr>
          <p:cNvPr id="14" name="Table Placeholder 3">
            <a:extLst>
              <a:ext uri="{FF2B5EF4-FFF2-40B4-BE49-F238E27FC236}">
                <a16:creationId xmlns:a16="http://schemas.microsoft.com/office/drawing/2014/main" id="{828EDE46-3F40-4CF0-8732-22A2312E12B6}"/>
              </a:ext>
            </a:extLst>
          </p:cNvPr>
          <p:cNvSpPr>
            <a:spLocks noGrp="1"/>
          </p:cNvSpPr>
          <p:nvPr>
            <p:ph type="tbl" sz="quarter" idx="23"/>
          </p:nvPr>
        </p:nvSpPr>
        <p:spPr>
          <a:xfrm>
            <a:off x="441384" y="1335089"/>
            <a:ext cx="11304000" cy="4012576"/>
          </a:xfrm>
        </p:spPr>
        <p:txBody>
          <a:bodyPr anchor="ctr"/>
          <a:lstStyle>
            <a:lvl1pPr algn="ctr">
              <a:defRPr/>
            </a:lvl1pPr>
          </a:lstStyle>
          <a:p>
            <a:r>
              <a:rPr lang="en-US"/>
              <a:t>Click icon to add table</a:t>
            </a:r>
          </a:p>
        </p:txBody>
      </p:sp>
      <p:sp>
        <p:nvSpPr>
          <p:cNvPr id="5" name="Footer Placeholder 4">
            <a:extLst>
              <a:ext uri="{FF2B5EF4-FFF2-40B4-BE49-F238E27FC236}">
                <a16:creationId xmlns:a16="http://schemas.microsoft.com/office/drawing/2014/main" id="{F99F246B-9332-44CA-81DF-08CEAC5924F2}"/>
              </a:ext>
            </a:extLst>
          </p:cNvPr>
          <p:cNvSpPr>
            <a:spLocks noGrp="1"/>
          </p:cNvSpPr>
          <p:nvPr>
            <p:ph type="ftr" sz="quarter" idx="52"/>
          </p:nvPr>
        </p:nvSpPr>
        <p:spPr/>
        <p:txBody>
          <a:bodyPr/>
          <a:lstStyle/>
          <a:p>
            <a:endParaRPr lang="en-US"/>
          </a:p>
        </p:txBody>
      </p:sp>
      <p:sp>
        <p:nvSpPr>
          <p:cNvPr id="6" name="Slide Number Placeholder 5">
            <a:extLst>
              <a:ext uri="{FF2B5EF4-FFF2-40B4-BE49-F238E27FC236}">
                <a16:creationId xmlns:a16="http://schemas.microsoft.com/office/drawing/2014/main" id="{6D0BAD91-B8AC-43F3-A5AB-688AA978C3E8}"/>
              </a:ext>
            </a:extLst>
          </p:cNvPr>
          <p:cNvSpPr>
            <a:spLocks noGrp="1"/>
          </p:cNvSpPr>
          <p:nvPr>
            <p:ph type="sldNum" sz="quarter" idx="53"/>
          </p:nvPr>
        </p:nvSpPr>
        <p:spPr/>
        <p:txBody>
          <a:bodyPr/>
          <a:lstStyle>
            <a:lvl1pPr>
              <a:defRPr sz="1333"/>
            </a:lvl1pPr>
          </a:lstStyle>
          <a:p>
            <a:fld id="{6B54B0F7-55DD-40D6-B7F4-70B586885C0B}" type="slidenum">
              <a:rPr lang="en-US" smtClean="0"/>
              <a:pPr/>
              <a:t>‹#›</a:t>
            </a:fld>
            <a:endParaRPr lang="en-US"/>
          </a:p>
        </p:txBody>
      </p:sp>
      <p:sp>
        <p:nvSpPr>
          <p:cNvPr id="2" name="Title 1">
            <a:extLst>
              <a:ext uri="{FF2B5EF4-FFF2-40B4-BE49-F238E27FC236}">
                <a16:creationId xmlns:a16="http://schemas.microsoft.com/office/drawing/2014/main" id="{73E78E04-C85A-4D77-B8FB-BFFBFEFE7951}"/>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9AA4AB99-00DE-10CB-B8FB-6FCD3A044453}"/>
              </a:ext>
            </a:extLst>
          </p:cNvPr>
          <p:cNvSpPr>
            <a:spLocks noGrp="1"/>
          </p:cNvSpPr>
          <p:nvPr>
            <p:ph type="body" sz="quarter" idx="54"/>
          </p:nvPr>
        </p:nvSpPr>
        <p:spPr>
          <a:xfrm>
            <a:off x="431800" y="5522911"/>
            <a:ext cx="11323400" cy="581556"/>
          </a:xfrm>
        </p:spPr>
        <p:txBody>
          <a:bodyPr anchor="b"/>
          <a:lstStyle>
            <a:lvl1pPr>
              <a:defRPr sz="800"/>
            </a:lvl1pPr>
          </a:lstStyle>
          <a:p>
            <a:pPr lvl="0"/>
            <a:endParaRPr lang="en-US"/>
          </a:p>
        </p:txBody>
      </p:sp>
    </p:spTree>
    <p:extLst>
      <p:ext uri="{BB962C8B-B14F-4D97-AF65-F5344CB8AC3E}">
        <p14:creationId xmlns:p14="http://schemas.microsoft.com/office/powerpoint/2010/main" val="181261973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4DC77-987D-7CD4-B736-86D16C58B55A}"/>
              </a:ext>
            </a:extLst>
          </p:cNvPr>
          <p:cNvSpPr>
            <a:spLocks noGrp="1"/>
          </p:cNvSpPr>
          <p:nvPr>
            <p:ph type="title"/>
          </p:nvPr>
        </p:nvSpPr>
        <p:spPr/>
        <p:txBody>
          <a:bodyPr/>
          <a:lstStyle/>
          <a:p>
            <a:r>
              <a:rPr lang="en-US"/>
              <a:t>Click to edit Master title style</a:t>
            </a:r>
            <a:endParaRPr lang="en-IN"/>
          </a:p>
        </p:txBody>
      </p:sp>
      <p:sp>
        <p:nvSpPr>
          <p:cNvPr id="3" name="Footer Placeholder 2">
            <a:extLst>
              <a:ext uri="{FF2B5EF4-FFF2-40B4-BE49-F238E27FC236}">
                <a16:creationId xmlns:a16="http://schemas.microsoft.com/office/drawing/2014/main" id="{8B991798-E32F-22FA-BB2D-2B1D13C948AA}"/>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6DB8820E-0259-1928-1698-6FA0A6DE0834}"/>
              </a:ext>
            </a:extLst>
          </p:cNvPr>
          <p:cNvSpPr>
            <a:spLocks noGrp="1"/>
          </p:cNvSpPr>
          <p:nvPr>
            <p:ph type="dt" sz="half" idx="11"/>
          </p:nvPr>
        </p:nvSpPr>
        <p:spPr/>
        <p:txBody>
          <a:bodyPr/>
          <a:lstStyle/>
          <a:p>
            <a:endParaRPr lang="en-US"/>
          </a:p>
        </p:txBody>
      </p:sp>
      <p:sp>
        <p:nvSpPr>
          <p:cNvPr id="5" name="Slide Number Placeholder 4">
            <a:extLst>
              <a:ext uri="{FF2B5EF4-FFF2-40B4-BE49-F238E27FC236}">
                <a16:creationId xmlns:a16="http://schemas.microsoft.com/office/drawing/2014/main" id="{D76078F5-DE7B-3B8B-D435-45108CBC43B2}"/>
              </a:ext>
            </a:extLst>
          </p:cNvPr>
          <p:cNvSpPr>
            <a:spLocks noGrp="1"/>
          </p:cNvSpPr>
          <p:nvPr>
            <p:ph type="sldNum" sz="quarter" idx="12"/>
          </p:nvPr>
        </p:nvSpPr>
        <p:spPr/>
        <p:txBody>
          <a:bodyPr/>
          <a:lstStyle/>
          <a:p>
            <a:fld id="{6B54B0F7-55DD-40D6-B7F4-70B586885C0B}" type="slidenum">
              <a:rPr lang="en-US" smtClean="0"/>
              <a:pPr/>
              <a:t>‹#›</a:t>
            </a:fld>
            <a:endParaRPr lang="en-US"/>
          </a:p>
        </p:txBody>
      </p:sp>
      <p:sp>
        <p:nvSpPr>
          <p:cNvPr id="7" name="Content Placeholder 6">
            <a:extLst>
              <a:ext uri="{FF2B5EF4-FFF2-40B4-BE49-F238E27FC236}">
                <a16:creationId xmlns:a16="http://schemas.microsoft.com/office/drawing/2014/main" id="{76CE32DB-FE14-4435-A95E-6A22E3B87B85}"/>
              </a:ext>
            </a:extLst>
          </p:cNvPr>
          <p:cNvSpPr>
            <a:spLocks noGrp="1"/>
          </p:cNvSpPr>
          <p:nvPr>
            <p:ph sz="quarter" idx="13"/>
          </p:nvPr>
        </p:nvSpPr>
        <p:spPr>
          <a:xfrm>
            <a:off x="455085" y="1517008"/>
            <a:ext cx="5640916" cy="3822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6">
            <a:extLst>
              <a:ext uri="{FF2B5EF4-FFF2-40B4-BE49-F238E27FC236}">
                <a16:creationId xmlns:a16="http://schemas.microsoft.com/office/drawing/2014/main" id="{B96758EE-F932-FB45-E97C-F85A6578360F}"/>
              </a:ext>
            </a:extLst>
          </p:cNvPr>
          <p:cNvSpPr>
            <a:spLocks noGrp="1"/>
          </p:cNvSpPr>
          <p:nvPr>
            <p:ph sz="quarter" idx="14"/>
          </p:nvPr>
        </p:nvSpPr>
        <p:spPr>
          <a:xfrm>
            <a:off x="6359095" y="1517008"/>
            <a:ext cx="5640916" cy="3822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Text Placeholder 9">
            <a:extLst>
              <a:ext uri="{FF2B5EF4-FFF2-40B4-BE49-F238E27FC236}">
                <a16:creationId xmlns:a16="http://schemas.microsoft.com/office/drawing/2014/main" id="{2BCDD56F-E356-FE73-7DD5-DAB7749B54A8}"/>
              </a:ext>
            </a:extLst>
          </p:cNvPr>
          <p:cNvSpPr>
            <a:spLocks noGrp="1"/>
          </p:cNvSpPr>
          <p:nvPr>
            <p:ph type="body" sz="quarter" idx="15"/>
          </p:nvPr>
        </p:nvSpPr>
        <p:spPr>
          <a:xfrm>
            <a:off x="442384" y="5524501"/>
            <a:ext cx="11557000" cy="469900"/>
          </a:xfrm>
        </p:spPr>
        <p:txBody>
          <a:bodyPr anchor="b"/>
          <a:lstStyle>
            <a:lvl1pPr>
              <a:defRPr sz="800"/>
            </a:lvl1pPr>
            <a:lvl2pPr marL="0" indent="0">
              <a:buNone/>
              <a:defRPr sz="800"/>
            </a:lvl2pPr>
            <a:lvl3pPr>
              <a:defRPr sz="800"/>
            </a:lvl3pPr>
            <a:lvl4pPr>
              <a:defRPr sz="800"/>
            </a:lvl4pPr>
            <a:lvl5pPr>
              <a:defRPr sz="800"/>
            </a:lvl5pPr>
          </a:lstStyle>
          <a:p>
            <a:pPr lvl="0"/>
            <a:r>
              <a:rPr lang="en-US"/>
              <a:t>Click to edit Master text styles</a:t>
            </a:r>
          </a:p>
          <a:p>
            <a:pPr lvl="1"/>
            <a:endParaRPr lang="en-IN"/>
          </a:p>
        </p:txBody>
      </p:sp>
    </p:spTree>
    <p:extLst>
      <p:ext uri="{BB962C8B-B14F-4D97-AF65-F5344CB8AC3E}">
        <p14:creationId xmlns:p14="http://schemas.microsoft.com/office/powerpoint/2010/main" val="339968993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23004C"/>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984036"/>
            <a:ext cx="9144000" cy="889928"/>
          </a:xfrm>
        </p:spPr>
        <p:txBody>
          <a:bodyPr anchor="ctr">
            <a:normAutofit/>
          </a:bodyPr>
          <a:lstStyle>
            <a:lvl1pPr algn="ctr">
              <a:defRPr sz="5333">
                <a:solidFill>
                  <a:schemeClr val="tx2"/>
                </a:solidFill>
              </a:defRPr>
            </a:lvl1pPr>
          </a:lstStyle>
          <a:p>
            <a:r>
              <a:rPr lang="en-US" noProof="0"/>
              <a:t>Thank you</a:t>
            </a:r>
          </a:p>
        </p:txBody>
      </p:sp>
      <p:sp>
        <p:nvSpPr>
          <p:cNvPr id="19" name="Espace réservé du graphique SmartArt 18">
            <a:extLst>
              <a:ext uri="{FF2B5EF4-FFF2-40B4-BE49-F238E27FC236}">
                <a16:creationId xmlns:a16="http://schemas.microsoft.com/office/drawing/2014/main" id="{B25D5AC7-4546-4A74-B36B-BA1B41C598C1}"/>
              </a:ext>
            </a:extLst>
          </p:cNvPr>
          <p:cNvSpPr>
            <a:spLocks noGrp="1" noChangeAspect="1"/>
          </p:cNvSpPr>
          <p:nvPr>
            <p:ph type="dgm" sz="quarter" idx="13"/>
          </p:nvPr>
        </p:nvSpPr>
        <p:spPr>
          <a:xfrm>
            <a:off x="6011445" y="4346936"/>
            <a:ext cx="169113" cy="16791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tx2"/>
          </a:solidFill>
        </p:spPr>
        <p:txBody>
          <a:bodyPr wrap="square">
            <a:noAutofit/>
          </a:bodyPr>
          <a:lstStyle>
            <a:lvl1pPr>
              <a:defRPr>
                <a:noFill/>
              </a:defRPr>
            </a:lvl1pPr>
          </a:lstStyle>
          <a:p>
            <a:r>
              <a:rPr lang="en-US" noProof="0"/>
              <a:t>Click icon to add SmartArt graphic</a:t>
            </a:r>
          </a:p>
        </p:txBody>
      </p:sp>
      <p:sp>
        <p:nvSpPr>
          <p:cNvPr id="20" name="Espace réservé du graphique SmartArt 19">
            <a:extLst>
              <a:ext uri="{FF2B5EF4-FFF2-40B4-BE49-F238E27FC236}">
                <a16:creationId xmlns:a16="http://schemas.microsoft.com/office/drawing/2014/main" id="{FE783EC5-36F3-4916-B0D5-15355CAD8B2D}"/>
              </a:ext>
            </a:extLst>
          </p:cNvPr>
          <p:cNvSpPr>
            <a:spLocks noGrp="1" noChangeAspect="1"/>
          </p:cNvSpPr>
          <p:nvPr>
            <p:ph type="dgm" sz="quarter" idx="14"/>
          </p:nvPr>
        </p:nvSpPr>
        <p:spPr>
          <a:xfrm>
            <a:off x="6011445" y="2362265"/>
            <a:ext cx="169113" cy="16791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tx2"/>
          </a:solidFill>
        </p:spPr>
        <p:txBody>
          <a:bodyPr wrap="square">
            <a:noAutofit/>
          </a:bodyPr>
          <a:lstStyle>
            <a:lvl1pPr>
              <a:defRPr>
                <a:noFill/>
              </a:defRPr>
            </a:lvl1pPr>
          </a:lstStyle>
          <a:p>
            <a:r>
              <a:rPr lang="en-US" noProof="0"/>
              <a:t>Click icon to add SmartArt graphic</a:t>
            </a:r>
          </a:p>
        </p:txBody>
      </p:sp>
      <p:grpSp>
        <p:nvGrpSpPr>
          <p:cNvPr id="21" name="Graphique 7">
            <a:extLst>
              <a:ext uri="{FF2B5EF4-FFF2-40B4-BE49-F238E27FC236}">
                <a16:creationId xmlns:a16="http://schemas.microsoft.com/office/drawing/2014/main" id="{CCF15C7E-6A99-4286-A9D8-5CFB7F6C2F2D}"/>
              </a:ext>
            </a:extLst>
          </p:cNvPr>
          <p:cNvGrpSpPr>
            <a:grpSpLocks noChangeAspect="1"/>
          </p:cNvGrpSpPr>
          <p:nvPr userDrawn="1"/>
        </p:nvGrpSpPr>
        <p:grpSpPr>
          <a:xfrm>
            <a:off x="5560063" y="6013890"/>
            <a:ext cx="1071853" cy="275084"/>
            <a:chOff x="4768103" y="-471733"/>
            <a:chExt cx="744723" cy="191124"/>
          </a:xfrm>
          <a:solidFill>
            <a:schemeClr val="bg1"/>
          </a:solidFill>
        </p:grpSpPr>
        <p:sp>
          <p:nvSpPr>
            <p:cNvPr id="22" name="Forme libre : forme 9">
              <a:extLst>
                <a:ext uri="{FF2B5EF4-FFF2-40B4-BE49-F238E27FC236}">
                  <a16:creationId xmlns:a16="http://schemas.microsoft.com/office/drawing/2014/main" id="{6694094C-70CE-4AC8-A396-70F4CAC44E42}"/>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sz="2400"/>
            </a:p>
          </p:txBody>
        </p:sp>
        <p:sp>
          <p:nvSpPr>
            <p:cNvPr id="23" name="Forme libre : forme 10">
              <a:extLst>
                <a:ext uri="{FF2B5EF4-FFF2-40B4-BE49-F238E27FC236}">
                  <a16:creationId xmlns:a16="http://schemas.microsoft.com/office/drawing/2014/main" id="{F0CC9C0D-B090-476A-A414-384A1818254E}"/>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sz="2400">
                <a:solidFill>
                  <a:schemeClr val="accent2"/>
                </a:solidFill>
              </a:endParaRPr>
            </a:p>
          </p:txBody>
        </p:sp>
        <p:sp>
          <p:nvSpPr>
            <p:cNvPr id="24" name="Forme libre : forme 11">
              <a:extLst>
                <a:ext uri="{FF2B5EF4-FFF2-40B4-BE49-F238E27FC236}">
                  <a16:creationId xmlns:a16="http://schemas.microsoft.com/office/drawing/2014/main" id="{6DE4ADDB-0CA9-4651-BF0C-18EF0C881B3A}"/>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sz="2400"/>
            </a:p>
          </p:txBody>
        </p:sp>
      </p:grpSp>
      <p:sp>
        <p:nvSpPr>
          <p:cNvPr id="3" name="TextBox 2">
            <a:extLst>
              <a:ext uri="{FF2B5EF4-FFF2-40B4-BE49-F238E27FC236}">
                <a16:creationId xmlns:a16="http://schemas.microsoft.com/office/drawing/2014/main" id="{BB2C8BB7-E469-81AA-62E7-C7A172A3F0CC}"/>
              </a:ext>
            </a:extLst>
          </p:cNvPr>
          <p:cNvSpPr txBox="1"/>
          <p:nvPr userDrawn="1"/>
        </p:nvSpPr>
        <p:spPr>
          <a:xfrm>
            <a:off x="1215637" y="6611779"/>
            <a:ext cx="9914467" cy="215444"/>
          </a:xfrm>
          <a:prstGeom prst="rect">
            <a:avLst/>
          </a:prstGeom>
          <a:noFill/>
        </p:spPr>
        <p:txBody>
          <a:bodyPr wrap="square" rtlCol="0">
            <a:spAutoFit/>
          </a:bodyPr>
          <a:lstStyle/>
          <a:p>
            <a:r>
              <a:rPr lang="en-IN" sz="800">
                <a:solidFill>
                  <a:schemeClr val="bg1"/>
                </a:solidFill>
              </a:rPr>
              <a:t>Confidential. For internal use only. The information contained in this training is for internal, educational purposes only. Do not copy or distribute outside of Sanofi or use in promotion</a:t>
            </a:r>
          </a:p>
        </p:txBody>
      </p:sp>
      <p:pic>
        <p:nvPicPr>
          <p:cNvPr id="5" name="Picture 4">
            <a:extLst>
              <a:ext uri="{FF2B5EF4-FFF2-40B4-BE49-F238E27FC236}">
                <a16:creationId xmlns:a16="http://schemas.microsoft.com/office/drawing/2014/main" id="{96DEF18E-4BCB-0291-69CF-1AA4923E6795}"/>
              </a:ext>
            </a:extLst>
          </p:cNvPr>
          <p:cNvPicPr>
            <a:picLocks noChangeAspect="1"/>
          </p:cNvPicPr>
          <p:nvPr userDrawn="1"/>
        </p:nvPicPr>
        <p:blipFill rotWithShape="1">
          <a:blip r:embed="rId2" cstate="hqprint">
            <a:biLevel thresh="25000"/>
            <a:extLst>
              <a:ext uri="{28A0092B-C50C-407E-A947-70E740481C1C}">
                <a14:useLocalDpi xmlns:a14="http://schemas.microsoft.com/office/drawing/2010/main"/>
              </a:ext>
            </a:extLst>
          </a:blip>
          <a:srcRect/>
          <a:stretch/>
        </p:blipFill>
        <p:spPr>
          <a:xfrm>
            <a:off x="5178071" y="6286107"/>
            <a:ext cx="1989600" cy="419256"/>
          </a:xfrm>
          <a:prstGeom prst="rect">
            <a:avLst/>
          </a:prstGeom>
          <a:solidFill>
            <a:schemeClr val="accent1"/>
          </a:solidFill>
        </p:spPr>
      </p:pic>
    </p:spTree>
    <p:extLst>
      <p:ext uri="{BB962C8B-B14F-4D97-AF65-F5344CB8AC3E}">
        <p14:creationId xmlns:p14="http://schemas.microsoft.com/office/powerpoint/2010/main" val="19152953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7/16/24</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71720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46569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lvl1pPr>
            <a:lvl2pPr marL="428638" indent="0" algn="ctr">
              <a:buNone/>
              <a:defRPr/>
            </a:lvl2pPr>
            <a:lvl3pPr marL="857277" indent="0" algn="ctr">
              <a:buNone/>
              <a:defRPr/>
            </a:lvl3pPr>
            <a:lvl4pPr marL="1285915" indent="0" algn="ctr">
              <a:buNone/>
              <a:defRPr/>
            </a:lvl4pPr>
            <a:lvl5pPr marL="1714553" indent="0" algn="ctr">
              <a:buNone/>
              <a:defRPr/>
            </a:lvl5pPr>
            <a:lvl6pPr marL="2143192" indent="0" algn="ctr">
              <a:buNone/>
              <a:defRPr/>
            </a:lvl6pPr>
            <a:lvl7pPr marL="2571830" indent="0" algn="ctr">
              <a:buNone/>
              <a:defRPr/>
            </a:lvl7pPr>
            <a:lvl8pPr marL="3000469" indent="0" algn="ctr">
              <a:buNone/>
              <a:defRPr/>
            </a:lvl8pPr>
            <a:lvl9pPr marL="3429107" indent="0" algn="ctr">
              <a:buNone/>
              <a:defRPr/>
            </a:lvl9pPr>
          </a:lstStyle>
          <a:p>
            <a:r>
              <a:rPr lang="en-US"/>
              <a:t>Click to edit Master subtitle style</a:t>
            </a:r>
          </a:p>
        </p:txBody>
      </p:sp>
    </p:spTree>
    <p:extLst>
      <p:ext uri="{BB962C8B-B14F-4D97-AF65-F5344CB8AC3E}">
        <p14:creationId xmlns:p14="http://schemas.microsoft.com/office/powerpoint/2010/main" val="137464214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3802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1875"/>
            </a:lvl1pPr>
            <a:lvl2pPr marL="428638" indent="0">
              <a:buNone/>
              <a:defRPr sz="1688"/>
            </a:lvl2pPr>
            <a:lvl3pPr marL="857277" indent="0">
              <a:buNone/>
              <a:defRPr sz="1500"/>
            </a:lvl3pPr>
            <a:lvl4pPr marL="1285915" indent="0">
              <a:buNone/>
              <a:defRPr sz="1313"/>
            </a:lvl4pPr>
            <a:lvl5pPr marL="1714553" indent="0">
              <a:buNone/>
              <a:defRPr sz="1313"/>
            </a:lvl5pPr>
            <a:lvl6pPr marL="2143192" indent="0">
              <a:buNone/>
              <a:defRPr sz="1313"/>
            </a:lvl6pPr>
            <a:lvl7pPr marL="2571830" indent="0">
              <a:buNone/>
              <a:defRPr sz="1313"/>
            </a:lvl7pPr>
            <a:lvl8pPr marL="3000469" indent="0">
              <a:buNone/>
              <a:defRPr sz="1313"/>
            </a:lvl8pPr>
            <a:lvl9pPr marL="3429107" indent="0">
              <a:buNone/>
              <a:defRPr sz="1313"/>
            </a:lvl9pPr>
          </a:lstStyle>
          <a:p>
            <a:pPr lvl="0"/>
            <a:r>
              <a:rPr lang="en-US"/>
              <a:t>Click to edit Master text styles</a:t>
            </a:r>
          </a:p>
        </p:txBody>
      </p:sp>
    </p:spTree>
    <p:extLst>
      <p:ext uri="{BB962C8B-B14F-4D97-AF65-F5344CB8AC3E}">
        <p14:creationId xmlns:p14="http://schemas.microsoft.com/office/powerpoint/2010/main" val="323379448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1" y="1906589"/>
            <a:ext cx="5101167"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719" y="1906589"/>
            <a:ext cx="5103283"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347285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4" name="Content Placeholder 3"/>
          <p:cNvSpPr>
            <a:spLocks noGrp="1"/>
          </p:cNvSpPr>
          <p:nvPr>
            <p:ph sz="half" idx="2"/>
          </p:nvPr>
        </p:nvSpPr>
        <p:spPr>
          <a:xfrm>
            <a:off x="609601" y="2174876"/>
            <a:ext cx="5386917"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4"/>
            <a:ext cx="5389033"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371" y="2174876"/>
            <a:ext cx="5389033"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647337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011667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53270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66986249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000"/>
            </a:lvl1pPr>
            <a:lvl2pPr marL="428638" indent="0">
              <a:buNone/>
              <a:defRPr sz="2625"/>
            </a:lvl2pPr>
            <a:lvl3pPr marL="857277" indent="0">
              <a:buNone/>
              <a:defRPr sz="2250"/>
            </a:lvl3pPr>
            <a:lvl4pPr marL="1285915" indent="0">
              <a:buNone/>
              <a:defRPr sz="1875"/>
            </a:lvl4pPr>
            <a:lvl5pPr marL="1714553" indent="0">
              <a:buNone/>
              <a:defRPr sz="1875"/>
            </a:lvl5pPr>
            <a:lvl6pPr marL="2143192" indent="0">
              <a:buNone/>
              <a:defRPr sz="1875"/>
            </a:lvl6pPr>
            <a:lvl7pPr marL="2571830" indent="0">
              <a:buNone/>
              <a:defRPr sz="1875"/>
            </a:lvl7pPr>
            <a:lvl8pPr marL="3000469" indent="0">
              <a:buNone/>
              <a:defRPr sz="1875"/>
            </a:lvl8pPr>
            <a:lvl9pPr marL="3429107" indent="0">
              <a:buNone/>
              <a:defRPr sz="1875"/>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21493511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3702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957270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21" y="569915"/>
            <a:ext cx="2601383" cy="5653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5351" y="569915"/>
            <a:ext cx="7603067" cy="5653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9664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CE526-6017-02D8-B718-7716218774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9FC015-FC45-7F0E-5388-DCB5E2B344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B11389-47F3-D3D7-13CB-63091BCC3AB8}"/>
              </a:ext>
            </a:extLst>
          </p:cNvPr>
          <p:cNvSpPr>
            <a:spLocks noGrp="1"/>
          </p:cNvSpPr>
          <p:nvPr>
            <p:ph type="dt" sz="half" idx="10"/>
          </p:nvPr>
        </p:nvSpPr>
        <p:spPr/>
        <p:txBody>
          <a:bodyPr/>
          <a:lstStyle/>
          <a:p>
            <a:fld id="{867F248C-7546-4808-A727-4710BFDC6730}" type="datetimeFigureOut">
              <a:rPr lang="en-US" smtClean="0"/>
              <a:t>7/16/24</a:t>
            </a:fld>
            <a:endParaRPr lang="en-US"/>
          </a:p>
        </p:txBody>
      </p:sp>
      <p:sp>
        <p:nvSpPr>
          <p:cNvPr id="5" name="Footer Placeholder 4">
            <a:extLst>
              <a:ext uri="{FF2B5EF4-FFF2-40B4-BE49-F238E27FC236}">
                <a16:creationId xmlns:a16="http://schemas.microsoft.com/office/drawing/2014/main" id="{A1990776-BB6B-D4F0-E7B4-32BDB1BB33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8FEA13-0767-24BE-660B-3C168599DA90}"/>
              </a:ext>
            </a:extLst>
          </p:cNvPr>
          <p:cNvSpPr>
            <a:spLocks noGrp="1"/>
          </p:cNvSpPr>
          <p:nvPr>
            <p:ph type="sldNum" sz="quarter" idx="12"/>
          </p:nvPr>
        </p:nvSpPr>
        <p:spPr/>
        <p:txBody>
          <a:bodyPr/>
          <a:lstStyle/>
          <a:p>
            <a:fld id="{0D7EFB6A-1E54-407E-BD10-B0B4C6C348E0}" type="slidenum">
              <a:rPr lang="en-US" smtClean="0"/>
              <a:t>‹#›</a:t>
            </a:fld>
            <a:endParaRPr lang="en-US"/>
          </a:p>
        </p:txBody>
      </p:sp>
    </p:spTree>
    <p:extLst>
      <p:ext uri="{BB962C8B-B14F-4D97-AF65-F5344CB8AC3E}">
        <p14:creationId xmlns:p14="http://schemas.microsoft.com/office/powerpoint/2010/main" val="414171211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C05F0-75E1-297E-E347-EE4F46D331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985E82-2B0D-9B52-D59E-E870674C29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CFE5C7-D32D-83A5-4DE7-BB9F2502AA25}"/>
              </a:ext>
            </a:extLst>
          </p:cNvPr>
          <p:cNvSpPr>
            <a:spLocks noGrp="1"/>
          </p:cNvSpPr>
          <p:nvPr>
            <p:ph type="dt" sz="half" idx="10"/>
          </p:nvPr>
        </p:nvSpPr>
        <p:spPr/>
        <p:txBody>
          <a:bodyPr/>
          <a:lstStyle/>
          <a:p>
            <a:fld id="{867F248C-7546-4808-A727-4710BFDC6730}" type="datetimeFigureOut">
              <a:rPr lang="en-US" smtClean="0"/>
              <a:t>7/16/24</a:t>
            </a:fld>
            <a:endParaRPr lang="en-US"/>
          </a:p>
        </p:txBody>
      </p:sp>
      <p:sp>
        <p:nvSpPr>
          <p:cNvPr id="5" name="Footer Placeholder 4">
            <a:extLst>
              <a:ext uri="{FF2B5EF4-FFF2-40B4-BE49-F238E27FC236}">
                <a16:creationId xmlns:a16="http://schemas.microsoft.com/office/drawing/2014/main" id="{4250AF7C-5A4F-17DB-D5D7-27C36F662D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A1C5A-78A0-ECBA-74ED-89B4D721B13D}"/>
              </a:ext>
            </a:extLst>
          </p:cNvPr>
          <p:cNvSpPr>
            <a:spLocks noGrp="1"/>
          </p:cNvSpPr>
          <p:nvPr>
            <p:ph type="sldNum" sz="quarter" idx="12"/>
          </p:nvPr>
        </p:nvSpPr>
        <p:spPr/>
        <p:txBody>
          <a:bodyPr/>
          <a:lstStyle/>
          <a:p>
            <a:fld id="{0D7EFB6A-1E54-407E-BD10-B0B4C6C348E0}" type="slidenum">
              <a:rPr lang="en-US" smtClean="0"/>
              <a:t>‹#›</a:t>
            </a:fld>
            <a:endParaRPr lang="en-US"/>
          </a:p>
        </p:txBody>
      </p:sp>
    </p:spTree>
    <p:extLst>
      <p:ext uri="{BB962C8B-B14F-4D97-AF65-F5344CB8AC3E}">
        <p14:creationId xmlns:p14="http://schemas.microsoft.com/office/powerpoint/2010/main" val="110838921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A253A-2F90-3028-F853-9798E8D5DC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F7F71B-243B-C24B-0127-23B0C919FB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5E40FD-B70D-CF31-5E89-749B7D1BE2D3}"/>
              </a:ext>
            </a:extLst>
          </p:cNvPr>
          <p:cNvSpPr>
            <a:spLocks noGrp="1"/>
          </p:cNvSpPr>
          <p:nvPr>
            <p:ph type="dt" sz="half" idx="10"/>
          </p:nvPr>
        </p:nvSpPr>
        <p:spPr/>
        <p:txBody>
          <a:bodyPr/>
          <a:lstStyle/>
          <a:p>
            <a:fld id="{867F248C-7546-4808-A727-4710BFDC6730}" type="datetimeFigureOut">
              <a:rPr lang="en-US" smtClean="0"/>
              <a:t>7/16/24</a:t>
            </a:fld>
            <a:endParaRPr lang="en-US"/>
          </a:p>
        </p:txBody>
      </p:sp>
      <p:sp>
        <p:nvSpPr>
          <p:cNvPr id="5" name="Footer Placeholder 4">
            <a:extLst>
              <a:ext uri="{FF2B5EF4-FFF2-40B4-BE49-F238E27FC236}">
                <a16:creationId xmlns:a16="http://schemas.microsoft.com/office/drawing/2014/main" id="{43FF51DB-2A97-F9CD-1CE4-2BD9F5F774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6B54EE-3A46-9498-2744-0454EE3E0863}"/>
              </a:ext>
            </a:extLst>
          </p:cNvPr>
          <p:cNvSpPr>
            <a:spLocks noGrp="1"/>
          </p:cNvSpPr>
          <p:nvPr>
            <p:ph type="sldNum" sz="quarter" idx="12"/>
          </p:nvPr>
        </p:nvSpPr>
        <p:spPr/>
        <p:txBody>
          <a:bodyPr/>
          <a:lstStyle/>
          <a:p>
            <a:fld id="{0D7EFB6A-1E54-407E-BD10-B0B4C6C348E0}" type="slidenum">
              <a:rPr lang="en-US" smtClean="0"/>
              <a:t>‹#›</a:t>
            </a:fld>
            <a:endParaRPr lang="en-US"/>
          </a:p>
        </p:txBody>
      </p:sp>
    </p:spTree>
    <p:extLst>
      <p:ext uri="{BB962C8B-B14F-4D97-AF65-F5344CB8AC3E}">
        <p14:creationId xmlns:p14="http://schemas.microsoft.com/office/powerpoint/2010/main" val="427351812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7F233-6750-7F9E-C8C3-81C5AFDE06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14E3A2-75F4-D48A-ECD3-33DE4E97AC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5309EB-06B9-3B82-750F-08BE00BA91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9FB60F-48DE-B996-7586-5C9B44F7D604}"/>
              </a:ext>
            </a:extLst>
          </p:cNvPr>
          <p:cNvSpPr>
            <a:spLocks noGrp="1"/>
          </p:cNvSpPr>
          <p:nvPr>
            <p:ph type="dt" sz="half" idx="10"/>
          </p:nvPr>
        </p:nvSpPr>
        <p:spPr/>
        <p:txBody>
          <a:bodyPr/>
          <a:lstStyle/>
          <a:p>
            <a:fld id="{867F248C-7546-4808-A727-4710BFDC6730}" type="datetimeFigureOut">
              <a:rPr lang="en-US" smtClean="0"/>
              <a:t>7/16/24</a:t>
            </a:fld>
            <a:endParaRPr lang="en-US"/>
          </a:p>
        </p:txBody>
      </p:sp>
      <p:sp>
        <p:nvSpPr>
          <p:cNvPr id="6" name="Footer Placeholder 5">
            <a:extLst>
              <a:ext uri="{FF2B5EF4-FFF2-40B4-BE49-F238E27FC236}">
                <a16:creationId xmlns:a16="http://schemas.microsoft.com/office/drawing/2014/main" id="{31CF92EB-6DB6-9190-F01A-AA6436A614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097E73-5C4C-3F96-20C9-E020828B569F}"/>
              </a:ext>
            </a:extLst>
          </p:cNvPr>
          <p:cNvSpPr>
            <a:spLocks noGrp="1"/>
          </p:cNvSpPr>
          <p:nvPr>
            <p:ph type="sldNum" sz="quarter" idx="12"/>
          </p:nvPr>
        </p:nvSpPr>
        <p:spPr/>
        <p:txBody>
          <a:bodyPr/>
          <a:lstStyle/>
          <a:p>
            <a:fld id="{0D7EFB6A-1E54-407E-BD10-B0B4C6C348E0}" type="slidenum">
              <a:rPr lang="en-US" smtClean="0"/>
              <a:t>‹#›</a:t>
            </a:fld>
            <a:endParaRPr lang="en-US"/>
          </a:p>
        </p:txBody>
      </p:sp>
    </p:spTree>
    <p:extLst>
      <p:ext uri="{BB962C8B-B14F-4D97-AF65-F5344CB8AC3E}">
        <p14:creationId xmlns:p14="http://schemas.microsoft.com/office/powerpoint/2010/main" val="178144513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9EE70-794F-D80B-E868-376FF356F4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AC5C80-1428-3E58-F53B-DC3371BED8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ACA773-1262-51CB-3F60-0327C32BFA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C122A3-E378-7E46-E2B6-3F3CF934D5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2D10D0-03DF-D3C4-4CC6-71CC65B3D3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BCA654-3905-8A1A-C7F6-EC8AC2CE58A6}"/>
              </a:ext>
            </a:extLst>
          </p:cNvPr>
          <p:cNvSpPr>
            <a:spLocks noGrp="1"/>
          </p:cNvSpPr>
          <p:nvPr>
            <p:ph type="dt" sz="half" idx="10"/>
          </p:nvPr>
        </p:nvSpPr>
        <p:spPr/>
        <p:txBody>
          <a:bodyPr/>
          <a:lstStyle/>
          <a:p>
            <a:fld id="{867F248C-7546-4808-A727-4710BFDC6730}" type="datetimeFigureOut">
              <a:rPr lang="en-US" smtClean="0"/>
              <a:t>7/16/24</a:t>
            </a:fld>
            <a:endParaRPr lang="en-US"/>
          </a:p>
        </p:txBody>
      </p:sp>
      <p:sp>
        <p:nvSpPr>
          <p:cNvPr id="8" name="Footer Placeholder 7">
            <a:extLst>
              <a:ext uri="{FF2B5EF4-FFF2-40B4-BE49-F238E27FC236}">
                <a16:creationId xmlns:a16="http://schemas.microsoft.com/office/drawing/2014/main" id="{D61EF583-2060-9EF4-B434-F0675C7095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905D7D-11D1-646C-201E-B1CA1D32CB4B}"/>
              </a:ext>
            </a:extLst>
          </p:cNvPr>
          <p:cNvSpPr>
            <a:spLocks noGrp="1"/>
          </p:cNvSpPr>
          <p:nvPr>
            <p:ph type="sldNum" sz="quarter" idx="12"/>
          </p:nvPr>
        </p:nvSpPr>
        <p:spPr/>
        <p:txBody>
          <a:bodyPr/>
          <a:lstStyle/>
          <a:p>
            <a:fld id="{0D7EFB6A-1E54-407E-BD10-B0B4C6C348E0}" type="slidenum">
              <a:rPr lang="en-US" smtClean="0"/>
              <a:t>‹#›</a:t>
            </a:fld>
            <a:endParaRPr lang="en-US"/>
          </a:p>
        </p:txBody>
      </p:sp>
    </p:spTree>
    <p:extLst>
      <p:ext uri="{BB962C8B-B14F-4D97-AF65-F5344CB8AC3E}">
        <p14:creationId xmlns:p14="http://schemas.microsoft.com/office/powerpoint/2010/main" val="402597815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B35CC-6490-464D-2585-9B3FA6FF3C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22DF47-DEF3-B158-C3F8-8174CB4B007A}"/>
              </a:ext>
            </a:extLst>
          </p:cNvPr>
          <p:cNvSpPr>
            <a:spLocks noGrp="1"/>
          </p:cNvSpPr>
          <p:nvPr>
            <p:ph type="dt" sz="half" idx="10"/>
          </p:nvPr>
        </p:nvSpPr>
        <p:spPr/>
        <p:txBody>
          <a:bodyPr/>
          <a:lstStyle/>
          <a:p>
            <a:fld id="{867F248C-7546-4808-A727-4710BFDC6730}" type="datetimeFigureOut">
              <a:rPr lang="en-US" smtClean="0"/>
              <a:t>7/16/24</a:t>
            </a:fld>
            <a:endParaRPr lang="en-US"/>
          </a:p>
        </p:txBody>
      </p:sp>
      <p:sp>
        <p:nvSpPr>
          <p:cNvPr id="4" name="Footer Placeholder 3">
            <a:extLst>
              <a:ext uri="{FF2B5EF4-FFF2-40B4-BE49-F238E27FC236}">
                <a16:creationId xmlns:a16="http://schemas.microsoft.com/office/drawing/2014/main" id="{550C8372-70C6-BF0B-D43A-D32B08D15E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CE2790-2C31-CF1D-B893-D55BDA602BB0}"/>
              </a:ext>
            </a:extLst>
          </p:cNvPr>
          <p:cNvSpPr>
            <a:spLocks noGrp="1"/>
          </p:cNvSpPr>
          <p:nvPr>
            <p:ph type="sldNum" sz="quarter" idx="12"/>
          </p:nvPr>
        </p:nvSpPr>
        <p:spPr/>
        <p:txBody>
          <a:bodyPr/>
          <a:lstStyle/>
          <a:p>
            <a:fld id="{0D7EFB6A-1E54-407E-BD10-B0B4C6C348E0}" type="slidenum">
              <a:rPr lang="en-US" smtClean="0"/>
              <a:t>‹#›</a:t>
            </a:fld>
            <a:endParaRPr lang="en-US"/>
          </a:p>
        </p:txBody>
      </p:sp>
    </p:spTree>
    <p:extLst>
      <p:ext uri="{BB962C8B-B14F-4D97-AF65-F5344CB8AC3E}">
        <p14:creationId xmlns:p14="http://schemas.microsoft.com/office/powerpoint/2010/main" val="283512977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5AFB32-9E3B-256A-D8AD-DD22BCF1253F}"/>
              </a:ext>
            </a:extLst>
          </p:cNvPr>
          <p:cNvSpPr>
            <a:spLocks noGrp="1"/>
          </p:cNvSpPr>
          <p:nvPr>
            <p:ph type="dt" sz="half" idx="10"/>
          </p:nvPr>
        </p:nvSpPr>
        <p:spPr/>
        <p:txBody>
          <a:bodyPr/>
          <a:lstStyle/>
          <a:p>
            <a:fld id="{867F248C-7546-4808-A727-4710BFDC6730}" type="datetimeFigureOut">
              <a:rPr lang="en-US" smtClean="0"/>
              <a:t>7/16/24</a:t>
            </a:fld>
            <a:endParaRPr lang="en-US"/>
          </a:p>
        </p:txBody>
      </p:sp>
      <p:sp>
        <p:nvSpPr>
          <p:cNvPr id="3" name="Footer Placeholder 2">
            <a:extLst>
              <a:ext uri="{FF2B5EF4-FFF2-40B4-BE49-F238E27FC236}">
                <a16:creationId xmlns:a16="http://schemas.microsoft.com/office/drawing/2014/main" id="{6DE042FF-C668-C05E-75A4-0EAFAA9D15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C8E7E-2800-DFC7-F717-FDD477077A25}"/>
              </a:ext>
            </a:extLst>
          </p:cNvPr>
          <p:cNvSpPr>
            <a:spLocks noGrp="1"/>
          </p:cNvSpPr>
          <p:nvPr>
            <p:ph type="sldNum" sz="quarter" idx="12"/>
          </p:nvPr>
        </p:nvSpPr>
        <p:spPr/>
        <p:txBody>
          <a:bodyPr/>
          <a:lstStyle/>
          <a:p>
            <a:fld id="{0D7EFB6A-1E54-407E-BD10-B0B4C6C348E0}" type="slidenum">
              <a:rPr lang="en-US" smtClean="0"/>
              <a:t>‹#›</a:t>
            </a:fld>
            <a:endParaRPr lang="en-US"/>
          </a:p>
        </p:txBody>
      </p:sp>
    </p:spTree>
    <p:extLst>
      <p:ext uri="{BB962C8B-B14F-4D97-AF65-F5344CB8AC3E}">
        <p14:creationId xmlns:p14="http://schemas.microsoft.com/office/powerpoint/2010/main" val="173942781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4D985-8F55-1D79-D48C-98C23E390B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E1DA2E-8DCF-BBF1-27FF-63AFCD699E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B81FA8-73AA-FF90-D5C1-35329CFE5C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A5A300-3F5B-4876-79E2-75DBD1636C78}"/>
              </a:ext>
            </a:extLst>
          </p:cNvPr>
          <p:cNvSpPr>
            <a:spLocks noGrp="1"/>
          </p:cNvSpPr>
          <p:nvPr>
            <p:ph type="dt" sz="half" idx="10"/>
          </p:nvPr>
        </p:nvSpPr>
        <p:spPr/>
        <p:txBody>
          <a:bodyPr/>
          <a:lstStyle/>
          <a:p>
            <a:fld id="{867F248C-7546-4808-A727-4710BFDC6730}" type="datetimeFigureOut">
              <a:rPr lang="en-US" smtClean="0"/>
              <a:t>7/16/24</a:t>
            </a:fld>
            <a:endParaRPr lang="en-US"/>
          </a:p>
        </p:txBody>
      </p:sp>
      <p:sp>
        <p:nvSpPr>
          <p:cNvPr id="6" name="Footer Placeholder 5">
            <a:extLst>
              <a:ext uri="{FF2B5EF4-FFF2-40B4-BE49-F238E27FC236}">
                <a16:creationId xmlns:a16="http://schemas.microsoft.com/office/drawing/2014/main" id="{A8AB41F7-FD4C-3EC6-D31F-B533FE1806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9D3FD-7F55-60B4-B9D7-FE2ACF639E73}"/>
              </a:ext>
            </a:extLst>
          </p:cNvPr>
          <p:cNvSpPr>
            <a:spLocks noGrp="1"/>
          </p:cNvSpPr>
          <p:nvPr>
            <p:ph type="sldNum" sz="quarter" idx="12"/>
          </p:nvPr>
        </p:nvSpPr>
        <p:spPr/>
        <p:txBody>
          <a:bodyPr/>
          <a:lstStyle/>
          <a:p>
            <a:fld id="{0D7EFB6A-1E54-407E-BD10-B0B4C6C348E0}" type="slidenum">
              <a:rPr lang="en-US" smtClean="0"/>
              <a:t>‹#›</a:t>
            </a:fld>
            <a:endParaRPr lang="en-US"/>
          </a:p>
        </p:txBody>
      </p:sp>
    </p:spTree>
    <p:extLst>
      <p:ext uri="{BB962C8B-B14F-4D97-AF65-F5344CB8AC3E}">
        <p14:creationId xmlns:p14="http://schemas.microsoft.com/office/powerpoint/2010/main" val="16037272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230393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5C2A8-54F5-F655-8668-036F996872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00E21C-ED46-C8D0-F675-022CA29E2A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9FC260-B4EE-2B45-AC76-F6D1AB1743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1231B4-6485-BA14-783A-E403CDF86064}"/>
              </a:ext>
            </a:extLst>
          </p:cNvPr>
          <p:cNvSpPr>
            <a:spLocks noGrp="1"/>
          </p:cNvSpPr>
          <p:nvPr>
            <p:ph type="dt" sz="half" idx="10"/>
          </p:nvPr>
        </p:nvSpPr>
        <p:spPr/>
        <p:txBody>
          <a:bodyPr/>
          <a:lstStyle/>
          <a:p>
            <a:fld id="{867F248C-7546-4808-A727-4710BFDC6730}" type="datetimeFigureOut">
              <a:rPr lang="en-US" smtClean="0"/>
              <a:t>7/16/24</a:t>
            </a:fld>
            <a:endParaRPr lang="en-US"/>
          </a:p>
        </p:txBody>
      </p:sp>
      <p:sp>
        <p:nvSpPr>
          <p:cNvPr id="6" name="Footer Placeholder 5">
            <a:extLst>
              <a:ext uri="{FF2B5EF4-FFF2-40B4-BE49-F238E27FC236}">
                <a16:creationId xmlns:a16="http://schemas.microsoft.com/office/drawing/2014/main" id="{1811F93E-959A-CA8A-1814-F7FE6B2CBF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5FB509-02BE-9A7F-F636-A03A9EEE96D2}"/>
              </a:ext>
            </a:extLst>
          </p:cNvPr>
          <p:cNvSpPr>
            <a:spLocks noGrp="1"/>
          </p:cNvSpPr>
          <p:nvPr>
            <p:ph type="sldNum" sz="quarter" idx="12"/>
          </p:nvPr>
        </p:nvSpPr>
        <p:spPr/>
        <p:txBody>
          <a:bodyPr/>
          <a:lstStyle/>
          <a:p>
            <a:fld id="{0D7EFB6A-1E54-407E-BD10-B0B4C6C348E0}" type="slidenum">
              <a:rPr lang="en-US" smtClean="0"/>
              <a:t>‹#›</a:t>
            </a:fld>
            <a:endParaRPr lang="en-US"/>
          </a:p>
        </p:txBody>
      </p:sp>
    </p:spTree>
    <p:extLst>
      <p:ext uri="{BB962C8B-B14F-4D97-AF65-F5344CB8AC3E}">
        <p14:creationId xmlns:p14="http://schemas.microsoft.com/office/powerpoint/2010/main" val="420044056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AE34F-41D3-79A4-48CD-73EDA42FFC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9ED25C-43AE-A649-EB76-E6A0FDAC97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4276D4-53BC-5EAF-9C22-807F4FEB816B}"/>
              </a:ext>
            </a:extLst>
          </p:cNvPr>
          <p:cNvSpPr>
            <a:spLocks noGrp="1"/>
          </p:cNvSpPr>
          <p:nvPr>
            <p:ph type="dt" sz="half" idx="10"/>
          </p:nvPr>
        </p:nvSpPr>
        <p:spPr/>
        <p:txBody>
          <a:bodyPr/>
          <a:lstStyle/>
          <a:p>
            <a:fld id="{867F248C-7546-4808-A727-4710BFDC6730}" type="datetimeFigureOut">
              <a:rPr lang="en-US" smtClean="0"/>
              <a:t>7/16/24</a:t>
            </a:fld>
            <a:endParaRPr lang="en-US"/>
          </a:p>
        </p:txBody>
      </p:sp>
      <p:sp>
        <p:nvSpPr>
          <p:cNvPr id="5" name="Footer Placeholder 4">
            <a:extLst>
              <a:ext uri="{FF2B5EF4-FFF2-40B4-BE49-F238E27FC236}">
                <a16:creationId xmlns:a16="http://schemas.microsoft.com/office/drawing/2014/main" id="{73F08376-C211-4232-01CD-6D340175FF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70172D-0F48-731E-E85F-5AE2C646DD3E}"/>
              </a:ext>
            </a:extLst>
          </p:cNvPr>
          <p:cNvSpPr>
            <a:spLocks noGrp="1"/>
          </p:cNvSpPr>
          <p:nvPr>
            <p:ph type="sldNum" sz="quarter" idx="12"/>
          </p:nvPr>
        </p:nvSpPr>
        <p:spPr/>
        <p:txBody>
          <a:bodyPr/>
          <a:lstStyle/>
          <a:p>
            <a:fld id="{0D7EFB6A-1E54-407E-BD10-B0B4C6C348E0}" type="slidenum">
              <a:rPr lang="en-US" smtClean="0"/>
              <a:t>‹#›</a:t>
            </a:fld>
            <a:endParaRPr lang="en-US"/>
          </a:p>
        </p:txBody>
      </p:sp>
    </p:spTree>
    <p:extLst>
      <p:ext uri="{BB962C8B-B14F-4D97-AF65-F5344CB8AC3E}">
        <p14:creationId xmlns:p14="http://schemas.microsoft.com/office/powerpoint/2010/main" val="123529897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10028E-BD24-331B-78C2-C87DDAAE0B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D00DF-06F3-4E00-B305-6AE98D06E8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BF531C-BE70-308A-B2E8-941D89179E33}"/>
              </a:ext>
            </a:extLst>
          </p:cNvPr>
          <p:cNvSpPr>
            <a:spLocks noGrp="1"/>
          </p:cNvSpPr>
          <p:nvPr>
            <p:ph type="dt" sz="half" idx="10"/>
          </p:nvPr>
        </p:nvSpPr>
        <p:spPr/>
        <p:txBody>
          <a:bodyPr/>
          <a:lstStyle/>
          <a:p>
            <a:fld id="{867F248C-7546-4808-A727-4710BFDC6730}" type="datetimeFigureOut">
              <a:rPr lang="en-US" smtClean="0"/>
              <a:t>7/16/24</a:t>
            </a:fld>
            <a:endParaRPr lang="en-US"/>
          </a:p>
        </p:txBody>
      </p:sp>
      <p:sp>
        <p:nvSpPr>
          <p:cNvPr id="5" name="Footer Placeholder 4">
            <a:extLst>
              <a:ext uri="{FF2B5EF4-FFF2-40B4-BE49-F238E27FC236}">
                <a16:creationId xmlns:a16="http://schemas.microsoft.com/office/drawing/2014/main" id="{50EEA422-CF07-DC9C-324D-9C3F933F0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E72E22-3E19-86DF-5F6C-E1F08F2CFA22}"/>
              </a:ext>
            </a:extLst>
          </p:cNvPr>
          <p:cNvSpPr>
            <a:spLocks noGrp="1"/>
          </p:cNvSpPr>
          <p:nvPr>
            <p:ph type="sldNum" sz="quarter" idx="12"/>
          </p:nvPr>
        </p:nvSpPr>
        <p:spPr/>
        <p:txBody>
          <a:bodyPr/>
          <a:lstStyle/>
          <a:p>
            <a:fld id="{0D7EFB6A-1E54-407E-BD10-B0B4C6C348E0}" type="slidenum">
              <a:rPr lang="en-US" smtClean="0"/>
              <a:t>‹#›</a:t>
            </a:fld>
            <a:endParaRPr lang="en-US"/>
          </a:p>
        </p:txBody>
      </p:sp>
    </p:spTree>
    <p:extLst>
      <p:ext uri="{BB962C8B-B14F-4D97-AF65-F5344CB8AC3E}">
        <p14:creationId xmlns:p14="http://schemas.microsoft.com/office/powerpoint/2010/main" val="161189787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7" name="Picture 6" descr="YiR15-Papers-conclusio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Content Placeholder 8"/>
          <p:cNvSpPr>
            <a:spLocks noGrp="1"/>
          </p:cNvSpPr>
          <p:nvPr>
            <p:ph sz="quarter" idx="10"/>
          </p:nvPr>
        </p:nvSpPr>
        <p:spPr>
          <a:xfrm>
            <a:off x="914400" y="1447800"/>
            <a:ext cx="10363200" cy="5029200"/>
          </a:xfrm>
        </p:spPr>
        <p:txBody>
          <a:bodyPr/>
          <a:lstStyle>
            <a:lvl1pPr>
              <a:defRPr sz="2300">
                <a:solidFill>
                  <a:schemeClr val="bg1"/>
                </a:solidFill>
              </a:defRPr>
            </a:lvl1pPr>
            <a:lvl2pPr>
              <a:defRPr sz="2300">
                <a:solidFill>
                  <a:schemeClr val="bg1"/>
                </a:solidFill>
              </a:defRPr>
            </a:lvl2pPr>
            <a:lvl3pPr>
              <a:defRPr sz="2300">
                <a:solidFill>
                  <a:schemeClr val="bg1"/>
                </a:solidFill>
              </a:defRPr>
            </a:lvl3pPr>
            <a:lvl4pPr>
              <a:defRPr sz="2300">
                <a:solidFill>
                  <a:schemeClr val="bg1"/>
                </a:solidFill>
              </a:defRPr>
            </a:lvl4pPr>
            <a:lvl5pPr>
              <a:defRPr sz="23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title"/>
          </p:nvPr>
        </p:nvSpPr>
        <p:spPr bwMode="auto">
          <a:xfrm>
            <a:off x="914400" y="457200"/>
            <a:ext cx="10363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defRPr>
                <a:solidFill>
                  <a:srgbClr val="004383"/>
                </a:solidFill>
              </a:defRPr>
            </a:lvl1pPr>
          </a:lstStyle>
          <a:p>
            <a:pPr lvl="0"/>
            <a:r>
              <a:rPr lang="en-US" dirty="0"/>
              <a:t>Click to edit Master title style</a:t>
            </a:r>
          </a:p>
        </p:txBody>
      </p:sp>
    </p:spTree>
    <p:extLst>
      <p:ext uri="{BB962C8B-B14F-4D97-AF65-F5344CB8AC3E}">
        <p14:creationId xmlns:p14="http://schemas.microsoft.com/office/powerpoint/2010/main" val="4272824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C17F5248-5A18-47C3-B388-21233B6113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6824712-101E-4D0B-B0A7-C096F1173F5E}"/>
              </a:ext>
            </a:extLst>
          </p:cNvPr>
          <p:cNvSpPr>
            <a:spLocks noGrp="1"/>
          </p:cNvSpPr>
          <p:nvPr>
            <p:ph type="ctrTitle"/>
          </p:nvPr>
        </p:nvSpPr>
        <p:spPr>
          <a:xfrm>
            <a:off x="449580" y="2899410"/>
            <a:ext cx="4632960" cy="1317626"/>
          </a:xfrm>
        </p:spPr>
        <p:txBody>
          <a:bodyPr lIns="0" bIns="0" anchor="b">
            <a:normAutofit/>
          </a:bodyPr>
          <a:lstStyle>
            <a:lvl1pPr algn="l">
              <a:lnSpc>
                <a:spcPct val="83000"/>
              </a:lnSpc>
              <a:defRPr sz="3600" b="0" spc="-130" baseline="0">
                <a:solidFill>
                  <a:schemeClr val="bg1"/>
                </a:solidFill>
                <a:latin typeface="+mj-lt"/>
                <a:ea typeface="Inter Light" panose="020B05020300000000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7504D60-72D1-44AD-B5B0-5912E5754464}"/>
              </a:ext>
            </a:extLst>
          </p:cNvPr>
          <p:cNvSpPr>
            <a:spLocks noGrp="1"/>
          </p:cNvSpPr>
          <p:nvPr>
            <p:ph type="subTitle" idx="1"/>
          </p:nvPr>
        </p:nvSpPr>
        <p:spPr>
          <a:xfrm>
            <a:off x="468630" y="4415003"/>
            <a:ext cx="4632960" cy="913752"/>
          </a:xfrm>
        </p:spPr>
        <p:txBody>
          <a:bodyPr lIns="0">
            <a:normAutofit/>
          </a:bodyPr>
          <a:lstStyle>
            <a:lvl1pPr marL="0" indent="0" algn="l">
              <a:lnSpc>
                <a:spcPct val="100000"/>
              </a:lnSpc>
              <a:buNone/>
              <a:defRPr sz="1400" spc="-3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C9350F82-3033-4201-8A82-7FFB459ABA47}"/>
              </a:ext>
            </a:extLst>
          </p:cNvPr>
          <p:cNvSpPr txBox="1"/>
          <p:nvPr userDrawn="1"/>
        </p:nvSpPr>
        <p:spPr>
          <a:xfrm>
            <a:off x="373380" y="6596985"/>
            <a:ext cx="1874520" cy="200055"/>
          </a:xfrm>
          <a:prstGeom prst="rect">
            <a:avLst/>
          </a:prstGeom>
        </p:spPr>
        <p:txBody>
          <a:bodyPr wrap="square" anchor="ctr" anchorCtr="0">
            <a:spAutoFit/>
          </a:bodyPr>
          <a:lstStyle>
            <a:defPPr>
              <a:defRPr lang="en-US"/>
            </a:defPPr>
            <a:lvl1pPr>
              <a:defRPr sz="700">
                <a:solidFill>
                  <a:schemeClr val="accent6"/>
                </a:solidFill>
              </a:defRPr>
            </a:lvl1pPr>
          </a:lstStyle>
          <a:p>
            <a:pPr lvl="0"/>
            <a:r>
              <a:rPr lang="en-US">
                <a:solidFill>
                  <a:schemeClr val="accent6">
                    <a:lumMod val="20000"/>
                    <a:lumOff val="80000"/>
                  </a:schemeClr>
                </a:solidFill>
              </a:rPr>
              <a:t>© 2024, Iovance Biotherapeutics, Inc.</a:t>
            </a:r>
          </a:p>
        </p:txBody>
      </p:sp>
      <p:sp>
        <p:nvSpPr>
          <p:cNvPr id="4" name="TextBox 3">
            <a:extLst>
              <a:ext uri="{FF2B5EF4-FFF2-40B4-BE49-F238E27FC236}">
                <a16:creationId xmlns:a16="http://schemas.microsoft.com/office/drawing/2014/main" id="{86993652-DA17-4067-6904-2200320CD323}"/>
              </a:ext>
            </a:extLst>
          </p:cNvPr>
          <p:cNvSpPr txBox="1"/>
          <p:nvPr userDrawn="1"/>
        </p:nvSpPr>
        <p:spPr>
          <a:xfrm>
            <a:off x="280657" y="6120143"/>
            <a:ext cx="8446884" cy="676897"/>
          </a:xfrm>
          <a:prstGeom prst="rect">
            <a:avLst/>
          </a:prstGeom>
          <a:solidFill>
            <a:srgbClr val="81BC00"/>
          </a:solidFill>
        </p:spPr>
        <p:txBody>
          <a:bodyPr wrap="square" rtlCol="0">
            <a:spAutoFit/>
          </a:bodyPr>
          <a:lstStyle/>
          <a:p>
            <a:endParaRPr lang="en-US" dirty="0"/>
          </a:p>
        </p:txBody>
      </p:sp>
    </p:spTree>
    <p:extLst>
      <p:ext uri="{BB962C8B-B14F-4D97-AF65-F5344CB8AC3E}">
        <p14:creationId xmlns:p14="http://schemas.microsoft.com/office/powerpoint/2010/main" val="3299144175"/>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2186D9-0ECD-4B30-A197-83D0A073E8D4}"/>
              </a:ext>
            </a:extLst>
          </p:cNvPr>
          <p:cNvPicPr>
            <a:picLocks noChangeAspect="1"/>
          </p:cNvPicPr>
          <p:nvPr userDrawn="1"/>
        </p:nvPicPr>
        <p:blipFill rotWithShape="1">
          <a:blip r:embed="rId2" cstate="print">
            <a:alphaModFix amt="28000"/>
            <a:extLst>
              <a:ext uri="{28A0092B-C50C-407E-A947-70E740481C1C}">
                <a14:useLocalDpi xmlns:a14="http://schemas.microsoft.com/office/drawing/2010/main"/>
              </a:ext>
            </a:extLst>
          </a:blip>
          <a:srcRect t="-15592"/>
          <a:stretch/>
        </p:blipFill>
        <p:spPr>
          <a:xfrm>
            <a:off x="0" y="0"/>
            <a:ext cx="12192000" cy="6858000"/>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850197B7-18D3-4304-ADC9-D6D1F904879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060179" y="5814526"/>
            <a:ext cx="2788351" cy="822541"/>
          </a:xfrm>
          <a:prstGeom prst="rect">
            <a:avLst/>
          </a:prstGeom>
        </p:spPr>
      </p:pic>
      <p:pic>
        <p:nvPicPr>
          <p:cNvPr id="19" name="Graphic 18">
            <a:extLst>
              <a:ext uri="{FF2B5EF4-FFF2-40B4-BE49-F238E27FC236}">
                <a16:creationId xmlns:a16="http://schemas.microsoft.com/office/drawing/2014/main" id="{3E0F2753-2B06-4032-91BC-E2870BEC2C7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12192000" cy="2139883"/>
          </a:xfrm>
          <a:prstGeom prst="rect">
            <a:avLst/>
          </a:prstGeom>
        </p:spPr>
      </p:pic>
      <p:pic>
        <p:nvPicPr>
          <p:cNvPr id="21" name="Graphic 20">
            <a:extLst>
              <a:ext uri="{FF2B5EF4-FFF2-40B4-BE49-F238E27FC236}">
                <a16:creationId xmlns:a16="http://schemas.microsoft.com/office/drawing/2014/main" id="{A5BAA5C3-661C-434D-81B5-D6562BE8608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5836920"/>
            <a:ext cx="12192000" cy="1021080"/>
          </a:xfrm>
          <a:prstGeom prst="rect">
            <a:avLst/>
          </a:prstGeom>
        </p:spPr>
      </p:pic>
      <p:cxnSp>
        <p:nvCxnSpPr>
          <p:cNvPr id="23" name="Straight Connector 22">
            <a:extLst>
              <a:ext uri="{FF2B5EF4-FFF2-40B4-BE49-F238E27FC236}">
                <a16:creationId xmlns:a16="http://schemas.microsoft.com/office/drawing/2014/main" id="{2CB2CE31-8D5F-4C8A-8D80-2F2103BD4B91}"/>
              </a:ext>
            </a:extLst>
          </p:cNvPr>
          <p:cNvCxnSpPr/>
          <p:nvPr userDrawn="1"/>
        </p:nvCxnSpPr>
        <p:spPr>
          <a:xfrm>
            <a:off x="0" y="2619375"/>
            <a:ext cx="12192000" cy="0"/>
          </a:xfrm>
          <a:prstGeom prst="line">
            <a:avLst/>
          </a:prstGeom>
          <a:ln>
            <a:solidFill>
              <a:schemeClr val="bg1">
                <a:alpha val="28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C8B57E0-5528-416D-A0A8-348014622220}"/>
              </a:ext>
            </a:extLst>
          </p:cNvPr>
          <p:cNvCxnSpPr/>
          <p:nvPr userDrawn="1"/>
        </p:nvCxnSpPr>
        <p:spPr>
          <a:xfrm>
            <a:off x="0" y="5124450"/>
            <a:ext cx="12192000" cy="0"/>
          </a:xfrm>
          <a:prstGeom prst="line">
            <a:avLst/>
          </a:prstGeom>
          <a:ln>
            <a:solidFill>
              <a:schemeClr val="bg1">
                <a:alpha val="28000"/>
              </a:schemeClr>
            </a:solidFill>
          </a:ln>
        </p:spPr>
        <p:style>
          <a:lnRef idx="1">
            <a:schemeClr val="accent1"/>
          </a:lnRef>
          <a:fillRef idx="0">
            <a:schemeClr val="accent1"/>
          </a:fillRef>
          <a:effectRef idx="0">
            <a:schemeClr val="accent1"/>
          </a:effectRef>
          <a:fontRef idx="minor">
            <a:schemeClr val="tx1"/>
          </a:fontRef>
        </p:style>
      </p:cxnSp>
      <p:pic>
        <p:nvPicPr>
          <p:cNvPr id="28" name="Picture 27" descr="A picture containing logo&#10;&#10;Description automatically generated">
            <a:extLst>
              <a:ext uri="{FF2B5EF4-FFF2-40B4-BE49-F238E27FC236}">
                <a16:creationId xmlns:a16="http://schemas.microsoft.com/office/drawing/2014/main" id="{73628D1E-4418-4381-9B44-20D61BF20D00}"/>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0239374" y="6121554"/>
            <a:ext cx="1737741" cy="512620"/>
          </a:xfrm>
          <a:prstGeom prst="rect">
            <a:avLst/>
          </a:prstGeom>
        </p:spPr>
      </p:pic>
      <p:sp>
        <p:nvSpPr>
          <p:cNvPr id="29" name="TextBox 28">
            <a:extLst>
              <a:ext uri="{FF2B5EF4-FFF2-40B4-BE49-F238E27FC236}">
                <a16:creationId xmlns:a16="http://schemas.microsoft.com/office/drawing/2014/main" id="{FFBEC84C-1F69-4133-9068-27B96B887F83}"/>
              </a:ext>
            </a:extLst>
          </p:cNvPr>
          <p:cNvSpPr txBox="1"/>
          <p:nvPr userDrawn="1"/>
        </p:nvSpPr>
        <p:spPr>
          <a:xfrm>
            <a:off x="11544300" y="493559"/>
            <a:ext cx="432816" cy="431432"/>
          </a:xfrm>
          <a:prstGeom prst="ellipse">
            <a:avLst/>
          </a:prstGeom>
          <a:solidFill>
            <a:schemeClr val="tx1"/>
          </a:solidFill>
        </p:spPr>
        <p:txBody>
          <a:bodyPr wrap="none" lIns="0" rIns="0" rtlCol="0" anchor="ctr" anchorCtr="0">
            <a:noAutofit/>
          </a:bodyPr>
          <a:lstStyle/>
          <a:p>
            <a:pPr algn="ctr"/>
            <a:fld id="{1337B8D1-4818-4372-8628-80999EE46F20}" type="slidenum">
              <a:rPr lang="en-US" sz="1000" smtClean="0">
                <a:solidFill>
                  <a:schemeClr val="bg1"/>
                </a:solidFill>
              </a:rPr>
              <a:pPr algn="ctr"/>
              <a:t>‹#›</a:t>
            </a:fld>
            <a:endParaRPr lang="en-US" sz="1000">
              <a:solidFill>
                <a:schemeClr val="bg1"/>
              </a:solidFill>
            </a:endParaRPr>
          </a:p>
        </p:txBody>
      </p:sp>
      <p:sp>
        <p:nvSpPr>
          <p:cNvPr id="2" name="Title 1">
            <a:extLst>
              <a:ext uri="{FF2B5EF4-FFF2-40B4-BE49-F238E27FC236}">
                <a16:creationId xmlns:a16="http://schemas.microsoft.com/office/drawing/2014/main" id="{B16F0E55-950D-4007-A84A-8267EC1E3C25}"/>
              </a:ext>
            </a:extLst>
          </p:cNvPr>
          <p:cNvSpPr>
            <a:spLocks noGrp="1"/>
          </p:cNvSpPr>
          <p:nvPr>
            <p:ph type="title"/>
          </p:nvPr>
        </p:nvSpPr>
        <p:spPr>
          <a:xfrm>
            <a:off x="600075" y="3282782"/>
            <a:ext cx="4641850" cy="1455199"/>
          </a:xfrm>
        </p:spPr>
        <p:txBody>
          <a:bodyPr vert="horz" lIns="45720" tIns="45720" rIns="91440" bIns="45720" rtlCol="0" anchor="ctr" anchorCtr="0">
            <a:normAutofit/>
          </a:bodyPr>
          <a:lstStyle>
            <a:lvl1pPr>
              <a:defRPr lang="en-US" sz="4000" spc="-160" dirty="0">
                <a:solidFill>
                  <a:schemeClr val="bg1"/>
                </a:solidFill>
              </a:defRPr>
            </a:lvl1pPr>
          </a:lstStyle>
          <a:p>
            <a:pPr lvl="0">
              <a:lnSpc>
                <a:spcPct val="76000"/>
              </a:lnSpc>
            </a:pPr>
            <a:r>
              <a:rPr lang="en-US"/>
              <a:t>Click to edit Master title style</a:t>
            </a:r>
          </a:p>
        </p:txBody>
      </p:sp>
      <p:sp>
        <p:nvSpPr>
          <p:cNvPr id="3" name="Text Placeholder 2">
            <a:extLst>
              <a:ext uri="{FF2B5EF4-FFF2-40B4-BE49-F238E27FC236}">
                <a16:creationId xmlns:a16="http://schemas.microsoft.com/office/drawing/2014/main" id="{CCF27AD5-328D-4E1A-90D0-69CAB6C0ACDF}"/>
              </a:ext>
            </a:extLst>
          </p:cNvPr>
          <p:cNvSpPr>
            <a:spLocks noGrp="1"/>
          </p:cNvSpPr>
          <p:nvPr>
            <p:ph type="body" idx="1"/>
          </p:nvPr>
        </p:nvSpPr>
        <p:spPr>
          <a:xfrm>
            <a:off x="552450" y="5326513"/>
            <a:ext cx="3546475" cy="457766"/>
          </a:xfrm>
        </p:spPr>
        <p:txBody>
          <a:bodyPr/>
          <a:lstStyle>
            <a:lvl1pPr marL="0" indent="0">
              <a:lnSpc>
                <a:spcPct val="110000"/>
              </a:lnSpc>
              <a:spcBef>
                <a:spcPts val="0"/>
              </a:spcBef>
              <a:spcAft>
                <a:spcPts val="0"/>
              </a:spcAft>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extBox 14">
            <a:extLst>
              <a:ext uri="{FF2B5EF4-FFF2-40B4-BE49-F238E27FC236}">
                <a16:creationId xmlns:a16="http://schemas.microsoft.com/office/drawing/2014/main" id="{31D56CE7-67DD-490A-872B-25C693BB8706}"/>
              </a:ext>
            </a:extLst>
          </p:cNvPr>
          <p:cNvSpPr txBox="1"/>
          <p:nvPr userDrawn="1"/>
        </p:nvSpPr>
        <p:spPr>
          <a:xfrm>
            <a:off x="512445" y="6574125"/>
            <a:ext cx="1874520" cy="200055"/>
          </a:xfrm>
          <a:prstGeom prst="rect">
            <a:avLst/>
          </a:prstGeom>
        </p:spPr>
        <p:txBody>
          <a:bodyPr wrap="square" anchor="ctr" anchorCtr="0">
            <a:spAutoFit/>
          </a:bodyPr>
          <a:lstStyle>
            <a:defPPr>
              <a:defRPr lang="en-US"/>
            </a:defPPr>
            <a:lvl1pPr>
              <a:defRPr sz="700">
                <a:solidFill>
                  <a:schemeClr val="accent6"/>
                </a:solidFill>
              </a:defRPr>
            </a:lvl1pPr>
          </a:lstStyle>
          <a:p>
            <a:pPr lvl="0"/>
            <a:r>
              <a:rPr lang="en-US">
                <a:solidFill>
                  <a:schemeClr val="tx1"/>
                </a:solidFill>
              </a:rPr>
              <a:t>© 2024, Iovance Biotherapeutics, Inc.</a:t>
            </a:r>
          </a:p>
        </p:txBody>
      </p:sp>
    </p:spTree>
    <p:extLst>
      <p:ext uri="{BB962C8B-B14F-4D97-AF65-F5344CB8AC3E}">
        <p14:creationId xmlns:p14="http://schemas.microsoft.com/office/powerpoint/2010/main" val="159456187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768" y="1645920"/>
            <a:ext cx="11314558" cy="453369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46BB3E1-715A-4AA7-8223-4C13646678CD}"/>
              </a:ext>
            </a:extLst>
          </p:cNvPr>
          <p:cNvSpPr>
            <a:spLocks noGrp="1"/>
          </p:cNvSpPr>
          <p:nvPr>
            <p:ph type="title"/>
          </p:nvPr>
        </p:nvSpPr>
        <p:spPr>
          <a:xfrm>
            <a:off x="429768" y="52975"/>
            <a:ext cx="11324082" cy="986472"/>
          </a:xfrm>
        </p:spPr>
        <p:txBody>
          <a:bodyPr/>
          <a:lstStyle/>
          <a:p>
            <a:r>
              <a:rPr lang="en-US"/>
              <a:t>Click to edit Master title style</a:t>
            </a:r>
          </a:p>
        </p:txBody>
      </p:sp>
    </p:spTree>
    <p:extLst>
      <p:ext uri="{BB962C8B-B14F-4D97-AF65-F5344CB8AC3E}">
        <p14:creationId xmlns:p14="http://schemas.microsoft.com/office/powerpoint/2010/main" val="76008195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768" y="1645920"/>
            <a:ext cx="11314558" cy="453369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idx="11" hasCustomPrompt="1"/>
          </p:nvPr>
        </p:nvSpPr>
        <p:spPr>
          <a:xfrm>
            <a:off x="382954" y="903852"/>
            <a:ext cx="11366134" cy="394345"/>
          </a:xfrm>
          <a:prstGeom prst="rect">
            <a:avLst/>
          </a:prstGeom>
        </p:spPr>
        <p:txBody>
          <a:bodyPr>
            <a:noAutofit/>
          </a:bodyPr>
          <a:lstStyle>
            <a:lvl1pPr marL="0" indent="0" algn="l" defTabSz="914400" rtl="0" eaLnBrk="1" latinLnBrk="0" hangingPunct="1">
              <a:lnSpc>
                <a:spcPct val="96000"/>
              </a:lnSpc>
              <a:spcBef>
                <a:spcPts val="0"/>
              </a:spcBef>
              <a:buNone/>
              <a:defRPr lang="en-US" sz="1800" kern="1200" spc="-50" dirty="0">
                <a:solidFill>
                  <a:schemeClr val="accent6"/>
                </a:solidFill>
                <a:latin typeface="+mn-lt"/>
                <a:ea typeface="+mn-ea"/>
                <a:cs typeface="+mn-cs"/>
              </a:defRPr>
            </a:lvl1pPr>
          </a:lstStyle>
          <a:p>
            <a:pPr lvl="0"/>
            <a:r>
              <a:rPr lang="en-US"/>
              <a:t>Edit Subtitle</a:t>
            </a:r>
          </a:p>
        </p:txBody>
      </p:sp>
      <p:sp>
        <p:nvSpPr>
          <p:cNvPr id="2" name="Title 1">
            <a:extLst>
              <a:ext uri="{FF2B5EF4-FFF2-40B4-BE49-F238E27FC236}">
                <a16:creationId xmlns:a16="http://schemas.microsoft.com/office/drawing/2014/main" id="{146BB3E1-715A-4AA7-8223-4C13646678CD}"/>
              </a:ext>
            </a:extLst>
          </p:cNvPr>
          <p:cNvSpPr>
            <a:spLocks noGrp="1"/>
          </p:cNvSpPr>
          <p:nvPr>
            <p:ph type="title"/>
          </p:nvPr>
        </p:nvSpPr>
        <p:spPr>
          <a:xfrm>
            <a:off x="429768" y="52975"/>
            <a:ext cx="11324082" cy="986472"/>
          </a:xfrm>
        </p:spPr>
        <p:txBody>
          <a:bodyPr/>
          <a:lstStyle/>
          <a:p>
            <a:r>
              <a:rPr lang="en-US"/>
              <a:t>Click to edit Master title style</a:t>
            </a:r>
          </a:p>
        </p:txBody>
      </p:sp>
    </p:spTree>
    <p:extLst>
      <p:ext uri="{BB962C8B-B14F-4D97-AF65-F5344CB8AC3E}">
        <p14:creationId xmlns:p14="http://schemas.microsoft.com/office/powerpoint/2010/main" val="235633750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FF883-749D-4E1F-9D3F-6099415DF4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238AB9-4AF7-4E9C-9697-BEA7CBF6FA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786611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Title Only + second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429CB-D14D-4321-B1B2-6CE315A7415A}"/>
              </a:ext>
            </a:extLst>
          </p:cNvPr>
          <p:cNvSpPr>
            <a:spLocks noGrp="1"/>
          </p:cNvSpPr>
          <p:nvPr>
            <p:ph type="title"/>
          </p:nvPr>
        </p:nvSpPr>
        <p:spPr>
          <a:xfrm>
            <a:off x="463727" y="472440"/>
            <a:ext cx="10899597" cy="915153"/>
          </a:xfrm>
        </p:spPr>
        <p:txBody>
          <a:bodyPr anchor="t" anchorCtr="0"/>
          <a:lstStyle/>
          <a:p>
            <a:r>
              <a:rPr lang="en-US"/>
              <a:t>Click to edit Master title style</a:t>
            </a:r>
          </a:p>
        </p:txBody>
      </p:sp>
      <p:sp>
        <p:nvSpPr>
          <p:cNvPr id="6" name="Text Placeholder 20">
            <a:extLst>
              <a:ext uri="{FF2B5EF4-FFF2-40B4-BE49-F238E27FC236}">
                <a16:creationId xmlns:a16="http://schemas.microsoft.com/office/drawing/2014/main" id="{1331DBAE-9DBC-4409-97E2-3F192FA588C0}"/>
              </a:ext>
            </a:extLst>
          </p:cNvPr>
          <p:cNvSpPr>
            <a:spLocks noGrp="1"/>
          </p:cNvSpPr>
          <p:nvPr>
            <p:ph type="body" sz="quarter" idx="13" hasCustomPrompt="1"/>
          </p:nvPr>
        </p:nvSpPr>
        <p:spPr>
          <a:xfrm>
            <a:off x="463727" y="220613"/>
            <a:ext cx="5665788" cy="165100"/>
          </a:xfrm>
        </p:spPr>
        <p:txBody>
          <a:bodyPr lIns="73152" tIns="0" rIns="0" bIns="0" anchor="ctr" anchorCtr="0">
            <a:noAutofit/>
          </a:bodyPr>
          <a:lstStyle>
            <a:lvl1pPr marL="0" indent="0">
              <a:buNone/>
              <a:defRPr sz="1050" b="1" spc="150" baseline="0">
                <a:solidFill>
                  <a:schemeClr val="tx1">
                    <a:lumMod val="75000"/>
                    <a:lumOff val="25000"/>
                  </a:schemeClr>
                </a:solidFill>
                <a:latin typeface="+mj-lt"/>
              </a:defRPr>
            </a:lvl1pPr>
            <a:lvl2pPr>
              <a:defRPr sz="1200"/>
            </a:lvl2pPr>
            <a:lvl3pPr>
              <a:defRPr sz="1200"/>
            </a:lvl3pPr>
            <a:lvl4pPr>
              <a:defRPr sz="1200"/>
            </a:lvl4pPr>
            <a:lvl5pPr>
              <a:defRPr sz="1200"/>
            </a:lvl5pPr>
          </a:lstStyle>
          <a:p>
            <a:pPr lvl="0"/>
            <a:r>
              <a:rPr lang="en-US"/>
              <a:t>SECONDARY HEADER</a:t>
            </a:r>
          </a:p>
        </p:txBody>
      </p:sp>
    </p:spTree>
    <p:extLst>
      <p:ext uri="{BB962C8B-B14F-4D97-AF65-F5344CB8AC3E}">
        <p14:creationId xmlns:p14="http://schemas.microsoft.com/office/powerpoint/2010/main" val="5820661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9671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20C9A0F5-468F-49B4-BFE3-5E836F4799F8}" type="slidenum">
              <a:rPr lang="en-US" smtClean="0"/>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704187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20C9A0F5-468F-49B4-BFE3-5E836F4799F8}" type="slidenum">
              <a:rPr lang="en-US" smtClean="0"/>
              <a:t>‹#›</a:t>
            </a:fld>
            <a:endParaRPr lang="en-US" dirty="0"/>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4088055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369BF-4B3D-BEF6-0B42-6DD47E6C99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AF25F3-809B-9814-A394-C2476493D9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9402955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D0ABA-CFE5-D206-F626-FCE6252422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A0F986-A8FD-AC61-CC50-682EA309EF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707842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645BC-EC86-2E14-A0BD-FE73DEB78183}"/>
              </a:ext>
            </a:extLst>
          </p:cNvPr>
          <p:cNvSpPr>
            <a:spLocks noGrp="1"/>
          </p:cNvSpPr>
          <p:nvPr>
            <p:ph type="title"/>
          </p:nvPr>
        </p:nvSpPr>
        <p:spPr/>
        <p:txBody>
          <a:bodyPr>
            <a:noAutofit/>
          </a:bodyPr>
          <a:lstStyle>
            <a:lvl1pPr>
              <a:defRPr/>
            </a:lvl1pPr>
          </a:lstStyle>
          <a:p>
            <a:r>
              <a:rPr lang="en-US"/>
              <a:t>Click to edit Master title style</a:t>
            </a:r>
          </a:p>
        </p:txBody>
      </p:sp>
      <p:sp>
        <p:nvSpPr>
          <p:cNvPr id="7" name="TextBox 6">
            <a:extLst>
              <a:ext uri="{FF2B5EF4-FFF2-40B4-BE49-F238E27FC236}">
                <a16:creationId xmlns:a16="http://schemas.microsoft.com/office/drawing/2014/main" id="{6A6D36CF-0958-BBE2-5D09-F82029A6CBD8}"/>
              </a:ext>
            </a:extLst>
          </p:cNvPr>
          <p:cNvSpPr txBox="1">
            <a:spLocks noGrp="1" noRot="1" noMove="1" noResize="1" noEditPoints="1" noAdjustHandles="1" noChangeArrowheads="1" noChangeShapeType="1"/>
          </p:cNvSpPr>
          <p:nvPr userDrawn="1"/>
        </p:nvSpPr>
        <p:spPr>
          <a:xfrm>
            <a:off x="11613833" y="6511925"/>
            <a:ext cx="322524" cy="230832"/>
          </a:xfrm>
          <a:prstGeom prst="rect">
            <a:avLst/>
          </a:prstGeom>
          <a:noFill/>
        </p:spPr>
        <p:txBody>
          <a:bodyPr wrap="none" rtlCol="0">
            <a:spAutoFit/>
          </a:bodyPr>
          <a:lstStyle/>
          <a:p>
            <a:pPr algn="l"/>
            <a:fld id="{509451CC-609B-4790-BB7B-BCC900FD44D4}" type="slidenum">
              <a:rPr lang="en-US" sz="900" kern="1200" smtClean="0">
                <a:solidFill>
                  <a:schemeClr val="bg1"/>
                </a:solidFill>
                <a:latin typeface="+mn-lt"/>
                <a:ea typeface="+mn-ea"/>
                <a:cs typeface="+mn-cs"/>
              </a:rPr>
              <a:pPr algn="l"/>
              <a:t>‹#›</a:t>
            </a:fld>
            <a:endParaRPr lang="en-US" sz="900" kern="1200" dirty="0">
              <a:solidFill>
                <a:schemeClr val="bg1"/>
              </a:solidFill>
              <a:latin typeface="+mn-lt"/>
              <a:ea typeface="+mn-ea"/>
              <a:cs typeface="+mn-cs"/>
            </a:endParaRPr>
          </a:p>
        </p:txBody>
      </p:sp>
      <p:sp>
        <p:nvSpPr>
          <p:cNvPr id="5" name="Text Placeholder 8">
            <a:extLst>
              <a:ext uri="{FF2B5EF4-FFF2-40B4-BE49-F238E27FC236}">
                <a16:creationId xmlns:a16="http://schemas.microsoft.com/office/drawing/2014/main" id="{80975D54-9983-B01D-1FBB-C3EA03F2B270}"/>
              </a:ext>
            </a:extLst>
          </p:cNvPr>
          <p:cNvSpPr>
            <a:spLocks noGrp="1"/>
          </p:cNvSpPr>
          <p:nvPr>
            <p:ph type="body" sz="quarter" idx="12" hasCustomPrompt="1"/>
          </p:nvPr>
        </p:nvSpPr>
        <p:spPr>
          <a:xfrm>
            <a:off x="563563" y="6125998"/>
            <a:ext cx="11064875" cy="138499"/>
          </a:xfrm>
        </p:spPr>
        <p:txBody>
          <a:bodyPr anchor="b" anchorCtr="0">
            <a:spAutoFit/>
          </a:bodyPr>
          <a:lstStyle>
            <a:lvl1pPr>
              <a:spcBef>
                <a:spcPts val="0"/>
              </a:spcBef>
              <a:defRPr lang="en-US" sz="900" kern="1200" dirty="0" smtClean="0">
                <a:solidFill>
                  <a:schemeClr val="bg1"/>
                </a:solidFill>
                <a:latin typeface="+mn-lt"/>
                <a:ea typeface="+mn-ea"/>
                <a:cs typeface="+mn-cs"/>
              </a:defRPr>
            </a:lvl1pPr>
            <a:lvl2pPr>
              <a:defRPr lang="en-US" sz="900" kern="1200" dirty="0" smtClean="0">
                <a:solidFill>
                  <a:schemeClr val="bg1"/>
                </a:solidFill>
                <a:latin typeface="+mn-lt"/>
                <a:ea typeface="+mn-ea"/>
                <a:cs typeface="+mn-cs"/>
              </a:defRPr>
            </a:lvl2pPr>
            <a:lvl3pPr>
              <a:defRPr lang="en-US" sz="900" kern="1200" dirty="0" smtClean="0">
                <a:solidFill>
                  <a:schemeClr val="bg1"/>
                </a:solidFill>
                <a:latin typeface="+mn-lt"/>
                <a:ea typeface="+mn-ea"/>
                <a:cs typeface="+mn-cs"/>
              </a:defRPr>
            </a:lvl3pPr>
            <a:lvl4pPr>
              <a:defRPr lang="en-US" sz="900" kern="1200" dirty="0" smtClean="0">
                <a:solidFill>
                  <a:schemeClr val="bg1"/>
                </a:solidFill>
                <a:latin typeface="+mn-lt"/>
                <a:ea typeface="+mn-ea"/>
                <a:cs typeface="+mn-cs"/>
              </a:defRPr>
            </a:lvl4pPr>
            <a:lvl5pPr>
              <a:defRPr lang="en-US" sz="900" kern="1200" dirty="0">
                <a:solidFill>
                  <a:schemeClr val="bg1"/>
                </a:solidFill>
                <a:latin typeface="+mn-lt"/>
                <a:ea typeface="+mn-ea"/>
                <a:cs typeface="+mn-cs"/>
              </a:defRPr>
            </a:lvl5pPr>
          </a:lstStyle>
          <a:p>
            <a:pPr lvl="0"/>
            <a:r>
              <a:rPr lang="en-US"/>
              <a:t>Sources/Abbreviations</a:t>
            </a:r>
          </a:p>
        </p:txBody>
      </p:sp>
      <p:sp>
        <p:nvSpPr>
          <p:cNvPr id="4" name="Slide Number Placeholder 5">
            <a:extLst>
              <a:ext uri="{FF2B5EF4-FFF2-40B4-BE49-F238E27FC236}">
                <a16:creationId xmlns:a16="http://schemas.microsoft.com/office/drawing/2014/main" id="{5BAF4629-E2FA-97DE-5A61-A67CE9779C46}"/>
              </a:ext>
            </a:extLst>
          </p:cNvPr>
          <p:cNvSpPr>
            <a:spLocks noGrp="1"/>
          </p:cNvSpPr>
          <p:nvPr>
            <p:ph type="sldNum" sz="quarter" idx="13"/>
          </p:nvPr>
        </p:nvSpPr>
        <p:spPr>
          <a:xfrm>
            <a:off x="11083564" y="217034"/>
            <a:ext cx="874486" cy="365125"/>
          </a:xfrm>
        </p:spPr>
        <p:txBody>
          <a:bodyPr/>
          <a:lstStyle/>
          <a:p>
            <a:fld id="{20C9A0F5-468F-49B4-BFE3-5E836F4799F8}" type="slidenum">
              <a:rPr lang="en-US" smtClean="0"/>
              <a:t>‹#›</a:t>
            </a:fld>
            <a:endParaRPr lang="en-US" dirty="0"/>
          </a:p>
        </p:txBody>
      </p:sp>
    </p:spTree>
    <p:extLst>
      <p:ext uri="{BB962C8B-B14F-4D97-AF65-F5344CB8AC3E}">
        <p14:creationId xmlns:p14="http://schemas.microsoft.com/office/powerpoint/2010/main" val="105799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4197">
          <p15:clr>
            <a:srgbClr val="FBAE40"/>
          </p15:clr>
        </p15:guide>
      </p15:sldGuideLst>
    </p:ext>
  </p:extLst>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dirty="0"/>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640081" y="490957"/>
            <a:ext cx="2233782"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867107359"/>
      </p:ext>
    </p:extLst>
  </p:cSld>
  <p:clrMapOvr>
    <a:masterClrMapping/>
  </p:clrMapOvr>
  <p:hf sldNum="0" hdr="0" ftr="0" dt="0"/>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30536025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dirty="0"/>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87028625"/>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dirty="0"/>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23348623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4"/>
          </a:xfrm>
          <a:prstGeom prst="rect">
            <a:avLst/>
          </a:prstGeom>
        </p:spPr>
      </p:pic>
    </p:spTree>
    <p:extLst>
      <p:ext uri="{BB962C8B-B14F-4D97-AF65-F5344CB8AC3E}">
        <p14:creationId xmlns:p14="http://schemas.microsoft.com/office/powerpoint/2010/main" val="3555984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967479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a:xfrm>
            <a:off x="11083564" y="217034"/>
            <a:ext cx="874486" cy="365125"/>
          </a:xfrm>
          <a:prstGeom prst="rect">
            <a:avLst/>
          </a:prstGeom>
        </p:spPr>
        <p:txBody>
          <a:bodyPr/>
          <a:lstStyle>
            <a:lvl1pPr>
              <a:defRPr>
                <a:solidFill>
                  <a:srgbClr val="002557"/>
                </a:solidFill>
              </a:defRPr>
            </a:lvl1pPr>
          </a:lstStyle>
          <a:p>
            <a:fld id="{F06CBA71-727A-49FF-941F-586F6ABAD1C4}" type="slidenum">
              <a:rPr lang="en-US" smtClean="0"/>
              <a:pPr/>
              <a:t>‹#›</a:t>
            </a:fld>
            <a:endParaRPr lang="en-US"/>
          </a:p>
        </p:txBody>
      </p:sp>
      <p:sp>
        <p:nvSpPr>
          <p:cNvPr id="3" name="Text Placeholder 2">
            <a:extLst>
              <a:ext uri="{FF2B5EF4-FFF2-40B4-BE49-F238E27FC236}">
                <a16:creationId xmlns:a16="http://schemas.microsoft.com/office/drawing/2014/main" id="{F0BF2F5D-B941-925D-8FE4-F83E71A4B962}"/>
              </a:ext>
            </a:extLst>
          </p:cNvPr>
          <p:cNvSpPr>
            <a:spLocks noGrp="1"/>
          </p:cNvSpPr>
          <p:nvPr>
            <p:ph idx="1"/>
          </p:nvPr>
        </p:nvSpPr>
        <p:spPr>
          <a:xfrm>
            <a:off x="640080" y="1521303"/>
            <a:ext cx="10972800" cy="4327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35122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a:xfrm>
            <a:off x="11083564" y="217034"/>
            <a:ext cx="874486" cy="365125"/>
          </a:xfrm>
          <a:prstGeom prst="rect">
            <a:avLst/>
          </a:prstGeom>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0808278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a:xfrm>
            <a:off x="11083564" y="217034"/>
            <a:ext cx="874486" cy="365125"/>
          </a:xfrm>
          <a:prstGeom prst="rect">
            <a:avLst/>
          </a:prstGeom>
        </p:spPr>
        <p:txBody>
          <a:bodyPr/>
          <a:lstStyle/>
          <a:p>
            <a:fld id="{BE33F7A0-71F0-446B-9DE8-6D75BE64EE0F}" type="slidenum">
              <a:rPr lang="en-US" smtClean="0"/>
              <a:t>‹#›</a:t>
            </a:fld>
            <a:endParaRPr lang="en-US"/>
          </a:p>
        </p:txBody>
      </p:sp>
    </p:spTree>
    <p:extLst>
      <p:ext uri="{BB962C8B-B14F-4D97-AF65-F5344CB8AC3E}">
        <p14:creationId xmlns:p14="http://schemas.microsoft.com/office/powerpoint/2010/main" val="1464341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F730E-ADC7-48E9-9347-CB46B0D306D4}"/>
              </a:ext>
            </a:extLst>
          </p:cNvPr>
          <p:cNvSpPr>
            <a:spLocks noGrp="1"/>
          </p:cNvSpPr>
          <p:nvPr>
            <p:ph type="title"/>
          </p:nvPr>
        </p:nvSpPr>
        <p:spPr>
          <a:xfrm>
            <a:off x="1239252" y="356616"/>
            <a:ext cx="10457447" cy="512064"/>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438D7C8A-EA09-4AB0-A1F1-D376891A79D9}"/>
              </a:ext>
            </a:extLst>
          </p:cNvPr>
          <p:cNvSpPr>
            <a:spLocks noGrp="1"/>
          </p:cNvSpPr>
          <p:nvPr>
            <p:ph type="sldNum" sz="quarter" idx="12"/>
          </p:nvPr>
        </p:nvSpPr>
        <p:spPr>
          <a:xfrm>
            <a:off x="11083564" y="217034"/>
            <a:ext cx="874486" cy="365125"/>
          </a:xfrm>
          <a:prstGeom prst="rect">
            <a:avLst/>
          </a:prstGeom>
        </p:spPr>
        <p:txBody>
          <a:bodyPr/>
          <a:lstStyle/>
          <a:p>
            <a:fld id="{6F896B4A-66F4-420A-A099-F174BF1A0A20}" type="slidenum">
              <a:rPr lang="en-US" smtClean="0"/>
              <a:t>‹#›</a:t>
            </a:fld>
            <a:endParaRPr lang="en-US"/>
          </a:p>
        </p:txBody>
      </p:sp>
    </p:spTree>
    <p:extLst>
      <p:ext uri="{BB962C8B-B14F-4D97-AF65-F5344CB8AC3E}">
        <p14:creationId xmlns:p14="http://schemas.microsoft.com/office/powerpoint/2010/main" val="40654535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a:xfrm>
            <a:off x="11083564" y="217034"/>
            <a:ext cx="874486" cy="365125"/>
          </a:xfrm>
          <a:prstGeom prst="rect">
            <a:avLst/>
          </a:prstGeom>
        </p:spPr>
        <p:txBody>
          <a:bodyPr/>
          <a:lstStyle>
            <a:lvl1pPr>
              <a:defRPr>
                <a:solidFill>
                  <a:schemeClr val="tx2"/>
                </a:solidFill>
              </a:defRPr>
            </a:lvl1pPr>
          </a:lstStyle>
          <a:p>
            <a:fld id="{BE33F7A0-71F0-446B-9DE8-6D75BE64EE0F}" type="slidenum">
              <a:rPr lang="en-US" smtClean="0"/>
              <a:pPr/>
              <a:t>‹#›</a:t>
            </a:fld>
            <a:endParaRPr lang="en-US"/>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593733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4232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4232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4232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0081" y="490957"/>
            <a:ext cx="2233782"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marL="0" marR="0" lvl="0" indent="0" algn="l" defTabSz="914400" rtl="0" eaLnBrk="1" fontAlgn="auto" latinLnBrk="0" hangingPunct="1">
              <a:lnSpc>
                <a:spcPct val="100000"/>
              </a:lnSpc>
              <a:spcBef>
                <a:spcPts val="0"/>
              </a:spcBef>
              <a:spcAft>
                <a:spcPts val="0"/>
              </a:spcAft>
              <a:buClr>
                <a:srgbClr val="008764"/>
              </a:buClr>
              <a:buSzTx/>
              <a:buFontTx/>
              <a:buNone/>
              <a:tabLst/>
              <a:defRPr/>
            </a:pPr>
            <a:r>
              <a:rPr lang="en-US"/>
              <a:t>I</a:t>
            </a:r>
            <a:r>
              <a:rPr lang="en-IN"/>
              <a:t>Dr Axel Hauschild</a:t>
            </a:r>
            <a:endParaRPr lang="en-US"/>
          </a:p>
        </p:txBody>
      </p:sp>
    </p:spTree>
    <p:extLst>
      <p:ext uri="{BB962C8B-B14F-4D97-AF65-F5344CB8AC3E}">
        <p14:creationId xmlns:p14="http://schemas.microsoft.com/office/powerpoint/2010/main" val="18960244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08">
          <p15:clr>
            <a:srgbClr val="FBAE40"/>
          </p15:clr>
        </p15:guide>
        <p15:guide id="4" pos="7296">
          <p15:clr>
            <a:srgbClr val="FBAE40"/>
          </p15:clr>
        </p15:guide>
      </p15:sldGuideLst>
    </p:ext>
  </p:extLst>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266700"/>
            <a:ext cx="10972800" cy="800100"/>
          </a:xfrm>
        </p:spPr>
        <p:txBody>
          <a:bodyPr anchor="t" anchorCtr="0">
            <a:noAutofit/>
          </a:bodyPr>
          <a:lstStyle>
            <a:lvl1pPr>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7700" y="1181100"/>
            <a:ext cx="10965180" cy="4419600"/>
          </a:xfrm>
        </p:spPr>
        <p:txBody>
          <a:bodyPr/>
          <a:lstStyle>
            <a:lvl1pPr>
              <a:buClr>
                <a:srgbClr val="008764"/>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r>
              <a:rPr lang="en-IN"/>
              <a:t>Dr Georgina V. Long</a:t>
            </a:r>
          </a:p>
        </p:txBody>
      </p:sp>
      <p:sp>
        <p:nvSpPr>
          <p:cNvPr id="4" name="Text Placeholder 3">
            <a:extLst>
              <a:ext uri="{FF2B5EF4-FFF2-40B4-BE49-F238E27FC236}">
                <a16:creationId xmlns:a16="http://schemas.microsoft.com/office/drawing/2014/main" id="{E5D5BD9B-A84E-0B2B-E27C-5981B4B8BA0D}"/>
              </a:ext>
            </a:extLst>
          </p:cNvPr>
          <p:cNvSpPr>
            <a:spLocks noGrp="1"/>
          </p:cNvSpPr>
          <p:nvPr>
            <p:ph type="body" sz="quarter" idx="16"/>
          </p:nvPr>
        </p:nvSpPr>
        <p:spPr>
          <a:xfrm>
            <a:off x="647700" y="5715000"/>
            <a:ext cx="10972800" cy="496888"/>
          </a:xfrm>
        </p:spPr>
        <p:txBody>
          <a:bodyPr tIns="0" bIns="0" anchor="b" anchorCtr="0">
            <a:noAutofit/>
          </a:bodyPr>
          <a:lstStyle>
            <a:lvl1pPr marL="0" indent="0">
              <a:buNone/>
              <a:defRPr sz="700">
                <a:solidFill>
                  <a:schemeClr val="tx1"/>
                </a:solidFill>
              </a:defRPr>
            </a:lvl1pPr>
            <a:lvl2pPr marL="457200" indent="0">
              <a:buNone/>
              <a:defRPr sz="700">
                <a:solidFill>
                  <a:schemeClr val="tx1"/>
                </a:solidFill>
              </a:defRPr>
            </a:lvl2pPr>
            <a:lvl3pPr marL="914400" indent="0">
              <a:buNone/>
              <a:defRPr sz="700">
                <a:solidFill>
                  <a:schemeClr val="tx1"/>
                </a:solidFill>
              </a:defRPr>
            </a:lvl3pPr>
            <a:lvl4pPr marL="1371600" indent="0">
              <a:buNone/>
              <a:defRPr sz="700">
                <a:solidFill>
                  <a:schemeClr val="tx1"/>
                </a:solidFill>
              </a:defRPr>
            </a:lvl4pPr>
            <a:lvl5pPr marL="1828800" indent="0">
              <a:buNone/>
              <a:defRPr sz="7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77426422"/>
      </p:ext>
    </p:extLst>
  </p:cSld>
  <p:clrMapOvr>
    <a:masterClrMapping/>
  </p:clrMapOvr>
  <p:extLst>
    <p:ext uri="{DCECCB84-F9BA-43D5-87BE-67443E8EF086}">
      <p15:sldGuideLst xmlns:p15="http://schemas.microsoft.com/office/powerpoint/2012/main">
        <p15:guide id="2" pos="3840">
          <p15:clr>
            <a:srgbClr val="FBAE40"/>
          </p15:clr>
        </p15:guide>
        <p15:guide id="3" orient="horz" pos="672">
          <p15:clr>
            <a:srgbClr val="FBAE40"/>
          </p15:clr>
        </p15:guide>
        <p15:guide id="4" orient="horz" pos="744">
          <p15:clr>
            <a:srgbClr val="FBAE40"/>
          </p15:clr>
        </p15:guide>
        <p15:guide id="5" pos="408">
          <p15:clr>
            <a:srgbClr val="FBAE40"/>
          </p15:clr>
        </p15:guide>
        <p15:guide id="6" pos="7296">
          <p15:clr>
            <a:srgbClr val="FBAE40"/>
          </p15:clr>
        </p15:guide>
        <p15:guide id="7" orient="horz" pos="3528">
          <p15:clr>
            <a:srgbClr val="FBAE40"/>
          </p15:clr>
        </p15:guide>
        <p15:guide id="8" orient="horz" pos="3600">
          <p15:clr>
            <a:srgbClr val="FBAE40"/>
          </p15:clr>
        </p15:guide>
        <p15:guide id="9" pos="3936">
          <p15:clr>
            <a:srgbClr val="FBAE40"/>
          </p15:clr>
        </p15:guide>
        <p15:guide id="10" pos="3744">
          <p15:clr>
            <a:srgbClr val="FBAE40"/>
          </p15:clr>
        </p15:guide>
      </p15:sldGuideLst>
    </p:ext>
  </p:extLst>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r>
              <a:rPr lang="en-IN"/>
              <a:t>Dr Georgina V. Long</a:t>
            </a:r>
          </a:p>
        </p:txBody>
      </p:sp>
    </p:spTree>
    <p:extLst>
      <p:ext uri="{BB962C8B-B14F-4D97-AF65-F5344CB8AC3E}">
        <p14:creationId xmlns:p14="http://schemas.microsoft.com/office/powerpoint/2010/main" val="400741724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r>
              <a:rPr lang="en-IN"/>
              <a:t>Dr Georgina V. Long</a:t>
            </a:r>
          </a:p>
        </p:txBody>
      </p:sp>
    </p:spTree>
    <p:extLst>
      <p:ext uri="{BB962C8B-B14F-4D97-AF65-F5344CB8AC3E}">
        <p14:creationId xmlns:p14="http://schemas.microsoft.com/office/powerpoint/2010/main" val="12013199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604839" y="311086"/>
            <a:ext cx="7364412" cy="1065279"/>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604838" y="1573620"/>
            <a:ext cx="5465763" cy="447793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0" name="Content Placeholder 2">
            <a:extLst>
              <a:ext uri="{FF2B5EF4-FFF2-40B4-BE49-F238E27FC236}">
                <a16:creationId xmlns:a16="http://schemas.microsoft.com/office/drawing/2014/main" id="{FC3183D8-01C0-CEE2-0ACB-5C2FB5701040}"/>
              </a:ext>
            </a:extLst>
          </p:cNvPr>
          <p:cNvSpPr>
            <a:spLocks noGrp="1"/>
          </p:cNvSpPr>
          <p:nvPr>
            <p:ph idx="13"/>
          </p:nvPr>
        </p:nvSpPr>
        <p:spPr>
          <a:xfrm>
            <a:off x="6310313" y="1573620"/>
            <a:ext cx="5465763" cy="447793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8">
            <a:extLst>
              <a:ext uri="{FF2B5EF4-FFF2-40B4-BE49-F238E27FC236}">
                <a16:creationId xmlns:a16="http://schemas.microsoft.com/office/drawing/2014/main" id="{5D219D62-CABA-69E2-E4EB-156330B1824F}"/>
              </a:ext>
            </a:extLst>
          </p:cNvPr>
          <p:cNvSpPr>
            <a:spLocks noGrp="1"/>
          </p:cNvSpPr>
          <p:nvPr>
            <p:ph type="body" sz="quarter" idx="14" hasCustomPrompt="1"/>
          </p:nvPr>
        </p:nvSpPr>
        <p:spPr>
          <a:xfrm>
            <a:off x="604840" y="5464177"/>
            <a:ext cx="9267825" cy="587375"/>
          </a:xfrm>
        </p:spPr>
        <p:txBody>
          <a:bodyPr anchor="b" anchorCtr="0"/>
          <a:lstStyle>
            <a:lvl1pPr>
              <a:lnSpc>
                <a:spcPct val="100000"/>
              </a:lnSpc>
              <a:spcBef>
                <a:spcPts val="0"/>
              </a:spcBef>
              <a:buFontTx/>
              <a:buNone/>
              <a:defRPr sz="900" b="0">
                <a:solidFill>
                  <a:schemeClr val="tx1"/>
                </a:solidFill>
              </a:defRPr>
            </a:lvl1pPr>
            <a:lvl2pPr>
              <a:lnSpc>
                <a:spcPct val="100000"/>
              </a:lnSpc>
              <a:spcBef>
                <a:spcPts val="0"/>
              </a:spcBef>
              <a:buFontTx/>
              <a:buNone/>
              <a:defRPr sz="900" b="0">
                <a:solidFill>
                  <a:schemeClr val="tx1"/>
                </a:solidFill>
              </a:defRPr>
            </a:lvl2pPr>
            <a:lvl3pPr marL="0" indent="0">
              <a:lnSpc>
                <a:spcPct val="100000"/>
              </a:lnSpc>
              <a:spcBef>
                <a:spcPts val="0"/>
              </a:spcBef>
              <a:buFontTx/>
              <a:buNone/>
              <a:defRPr sz="900" b="0">
                <a:solidFill>
                  <a:schemeClr val="tx1"/>
                </a:solidFill>
              </a:defRPr>
            </a:lvl3pPr>
            <a:lvl4pPr marL="0" indent="0">
              <a:lnSpc>
                <a:spcPct val="100000"/>
              </a:lnSpc>
              <a:spcBef>
                <a:spcPts val="0"/>
              </a:spcBef>
              <a:buFontTx/>
              <a:buNone/>
              <a:defRPr sz="900" b="0">
                <a:solidFill>
                  <a:schemeClr val="tx1"/>
                </a:solidFill>
              </a:defRPr>
            </a:lvl4pPr>
            <a:lvl5pPr marL="0" indent="0">
              <a:lnSpc>
                <a:spcPct val="100000"/>
              </a:lnSpc>
              <a:spcBef>
                <a:spcPts val="0"/>
              </a:spcBef>
              <a:buFontTx/>
              <a:buNone/>
              <a:defRPr sz="900" b="0">
                <a:solidFill>
                  <a:schemeClr val="tx1"/>
                </a:solidFill>
              </a:defRPr>
            </a:lvl5pPr>
          </a:lstStyle>
          <a:p>
            <a:pPr lvl="0"/>
            <a:r>
              <a:rPr lang="en-US"/>
              <a:t>Click to add footnote or delete text box</a:t>
            </a:r>
          </a:p>
          <a:p>
            <a:pPr lvl="1"/>
            <a:r>
              <a:rPr lang="en-US"/>
              <a:t>Second level</a:t>
            </a:r>
          </a:p>
        </p:txBody>
      </p:sp>
      <p:pic>
        <p:nvPicPr>
          <p:cNvPr id="4" name="Picture 3">
            <a:extLst>
              <a:ext uri="{FF2B5EF4-FFF2-40B4-BE49-F238E27FC236}">
                <a16:creationId xmlns:a16="http://schemas.microsoft.com/office/drawing/2014/main" id="{03630F0D-3887-6D2F-5720-3333334C13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3385" y="6132511"/>
            <a:ext cx="3438000" cy="640936"/>
          </a:xfrm>
          <a:prstGeom prst="rect">
            <a:avLst/>
          </a:prstGeom>
          <a:noFill/>
          <a:ln>
            <a:noFill/>
          </a:ln>
        </p:spPr>
      </p:pic>
    </p:spTree>
    <p:extLst>
      <p:ext uri="{BB962C8B-B14F-4D97-AF65-F5344CB8AC3E}">
        <p14:creationId xmlns:p14="http://schemas.microsoft.com/office/powerpoint/2010/main" val="25158322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291193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E4775E2-C349-5D46-8B00-EEEC2FC3FD1A}"/>
              </a:ext>
            </a:extLst>
          </p:cNvPr>
          <p:cNvPicPr>
            <a:picLocks noChangeAspect="1"/>
          </p:cNvPicPr>
          <p:nvPr userDrawn="1"/>
        </p:nvPicPr>
        <p:blipFill>
          <a:blip r:embed="rId2"/>
          <a:stretch>
            <a:fillRect/>
          </a:stretch>
        </p:blipFill>
        <p:spPr>
          <a:xfrm>
            <a:off x="7201575" y="5963040"/>
            <a:ext cx="4739119" cy="886217"/>
          </a:xfrm>
          <a:prstGeom prst="rect">
            <a:avLst/>
          </a:prstGeom>
        </p:spPr>
      </p:pic>
      <p:grpSp>
        <p:nvGrpSpPr>
          <p:cNvPr id="5" name="Group 4"/>
          <p:cNvGrpSpPr/>
          <p:nvPr userDrawn="1"/>
        </p:nvGrpSpPr>
        <p:grpSpPr>
          <a:xfrm>
            <a:off x="-182880" y="-182880"/>
            <a:ext cx="12557760" cy="7229856"/>
            <a:chOff x="-137160" y="-137160"/>
            <a:chExt cx="9418320" cy="5422392"/>
          </a:xfrm>
        </p:grpSpPr>
        <p:cxnSp>
          <p:nvCxnSpPr>
            <p:cNvPr id="8" name="Straight Connector 7"/>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9189720" y="118872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137160" y="118872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9189720" y="64008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137160" y="64008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bwMode="auto">
          <a:xfrm>
            <a:off x="2133600" y="4145279"/>
            <a:ext cx="9448800" cy="1219200"/>
          </a:xfrm>
        </p:spPr>
        <p:txBody>
          <a:bodyPr anchor="b" anchorCtr="0">
            <a:noAutofit/>
          </a:bodyPr>
          <a:lstStyle>
            <a:lvl1pPr>
              <a:defRPr sz="4267" b="0" baseline="0">
                <a:solidFill>
                  <a:schemeClr val="tx1"/>
                </a:solidFill>
              </a:defRPr>
            </a:lvl1pPr>
          </a:lstStyle>
          <a:p>
            <a:r>
              <a:rPr lang="en-US"/>
              <a:t>Click to edit Master title style</a:t>
            </a:r>
          </a:p>
        </p:txBody>
      </p:sp>
      <p:sp>
        <p:nvSpPr>
          <p:cNvPr id="3" name="Subtitle 2"/>
          <p:cNvSpPr>
            <a:spLocks noGrp="1"/>
          </p:cNvSpPr>
          <p:nvPr>
            <p:ph type="subTitle" idx="1"/>
          </p:nvPr>
        </p:nvSpPr>
        <p:spPr bwMode="auto">
          <a:xfrm>
            <a:off x="2133600" y="5486400"/>
            <a:ext cx="6705600" cy="975360"/>
          </a:xfrm>
          <a:noFill/>
        </p:spPr>
        <p:txBody>
          <a:bodyPr>
            <a:noAutofit/>
          </a:bodyPr>
          <a:lstStyle>
            <a:lvl1pPr marL="0" indent="0" algn="l">
              <a:lnSpc>
                <a:spcPct val="100000"/>
              </a:lnSpc>
              <a:spcBef>
                <a:spcPts val="0"/>
              </a:spcBef>
              <a:buNone/>
              <a:defRPr sz="1867" b="1" i="0" baseline="0">
                <a:solidFill>
                  <a:schemeClr val="tx1"/>
                </a:solidFill>
                <a:latin typeface="+mn-lt"/>
                <a:ea typeface="Arial Regular" charset="0"/>
                <a:cs typeface="Arial Regular"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401665" cy="6858000"/>
          </a:xfrm>
          <a:prstGeom prst="rect">
            <a:avLst/>
          </a:prstGeom>
        </p:spPr>
      </p:pic>
      <p:sp>
        <p:nvSpPr>
          <p:cNvPr id="27" name="Picture Placeholder 3"/>
          <p:cNvSpPr>
            <a:spLocks noGrp="1"/>
          </p:cNvSpPr>
          <p:nvPr>
            <p:ph type="pic" sz="quarter" idx="10" hasCustomPrompt="1"/>
          </p:nvPr>
        </p:nvSpPr>
        <p:spPr>
          <a:xfrm>
            <a:off x="700832" y="421541"/>
            <a:ext cx="10876800" cy="3513600"/>
          </a:xfrm>
          <a:solidFill>
            <a:srgbClr val="CCCCCC"/>
          </a:solidFill>
        </p:spPr>
        <p:txBody>
          <a:bodyPr tIns="1116000" anchor="t" anchorCtr="0">
            <a:normAutofit/>
          </a:bodyPr>
          <a:lstStyle>
            <a:lvl1pPr marL="1439297" marR="0" indent="0" algn="l" defTabSz="1219170" rtl="0" eaLnBrk="1" fontAlgn="auto" latinLnBrk="0" hangingPunct="1">
              <a:lnSpc>
                <a:spcPct val="100000"/>
              </a:lnSpc>
              <a:spcBef>
                <a:spcPts val="1600"/>
              </a:spcBef>
              <a:spcAft>
                <a:spcPts val="0"/>
              </a:spcAft>
              <a:buClrTx/>
              <a:buSzPct val="120000"/>
              <a:buFont typeface="Arial" pitchFamily="34" charset="0"/>
              <a:buNone/>
              <a:tabLst>
                <a:tab pos="5331751" algn="r"/>
                <a:tab pos="10972526" algn="r"/>
              </a:tabLst>
              <a:defRPr lang="en-US" sz="1267" smtClean="0">
                <a:effectLst/>
                <a:latin typeface="+mn-lt"/>
              </a:defRPr>
            </a:lvl1pPr>
          </a:lstStyle>
          <a:p>
            <a:r>
              <a:rPr lang="en-US"/>
              <a:t>This space is reserved for cropped images only sourced from Novartis Brand Lab at https://</a:t>
            </a:r>
            <a:r>
              <a:rPr lang="en-US" err="1"/>
              <a:t>www.novartisbrandlab.com</a:t>
            </a:r>
            <a:r>
              <a:rPr lang="en-US"/>
              <a:t>/resources/assets/5982</a:t>
            </a:r>
            <a:br>
              <a:rPr lang="en-US"/>
            </a:br>
            <a:r>
              <a:rPr lang="en-US"/>
              <a:t>Once you have chosen your image, select the asset for download from the drop-down menu.                                                            For this template, you would download the image cropped to fit the </a:t>
            </a:r>
            <a:r>
              <a:rPr lang="en-US">
                <a:solidFill>
                  <a:srgbClr val="000000"/>
                </a:solidFill>
                <a:effectLst/>
                <a:latin typeface="Arial" charset="0"/>
              </a:rPr>
              <a:t>PPT Presentation Wide Screen 16:9 template</a:t>
            </a:r>
            <a:r>
              <a:rPr lang="en-US"/>
              <a:t>.</a:t>
            </a:r>
            <a:br>
              <a:rPr lang="en-US"/>
            </a:br>
            <a:r>
              <a:rPr lang="en-US"/>
              <a:t>Illustrations, graphics or icons are not allowed. Photography must follow our </a:t>
            </a:r>
            <a:r>
              <a:rPr lang="en-US" err="1"/>
              <a:t>monocolor</a:t>
            </a:r>
            <a:r>
              <a:rPr lang="en-US"/>
              <a:t> rule.                                                                 That means for this template in Novartis Blue </a:t>
            </a:r>
            <a:r>
              <a:rPr lang="en-US" err="1"/>
              <a:t>monocolor</a:t>
            </a:r>
            <a:r>
              <a:rPr lang="en-US"/>
              <a:t> theme, choose an image with a pop of Novartis Blue color.</a:t>
            </a:r>
          </a:p>
        </p:txBody>
      </p:sp>
      <p:sp>
        <p:nvSpPr>
          <p:cNvPr id="24" name="Text Placeholder 7"/>
          <p:cNvSpPr>
            <a:spLocks noGrp="1"/>
          </p:cNvSpPr>
          <p:nvPr>
            <p:ph type="body" sz="quarter" idx="12" hasCustomPrompt="1"/>
          </p:nvPr>
        </p:nvSpPr>
        <p:spPr bwMode="gray">
          <a:xfrm>
            <a:off x="0" y="853440"/>
            <a:ext cx="3048000" cy="731520"/>
          </a:xfrm>
          <a:solidFill>
            <a:schemeClr val="accent2"/>
          </a:solidFill>
        </p:spPr>
        <p:txBody>
          <a:bodyPr lIns="182880" tIns="45720" rIns="91440" bIns="45720" anchor="ctr" anchorCtr="0">
            <a:normAutofit/>
          </a:bodyPr>
          <a:lstStyle>
            <a:lvl1pPr marL="0" marR="0" indent="0" algn="l" defTabSz="1219170" rtl="0" eaLnBrk="1" fontAlgn="auto" latinLnBrk="0" hangingPunct="1">
              <a:lnSpc>
                <a:spcPct val="100000"/>
              </a:lnSpc>
              <a:spcBef>
                <a:spcPts val="0"/>
              </a:spcBef>
              <a:spcAft>
                <a:spcPts val="0"/>
              </a:spcAft>
              <a:buClrTx/>
              <a:buSzPct val="120000"/>
              <a:buFont typeface="Arial"/>
              <a:buNone/>
              <a:tabLst>
                <a:tab pos="5331751" algn="r"/>
                <a:tab pos="10972526" algn="r"/>
              </a:tabLst>
              <a:defRPr sz="1333" b="1" i="0" spc="0" baseline="0">
                <a:solidFill>
                  <a:schemeClr val="bg1"/>
                </a:solidFill>
                <a:latin typeface="+mn-lt"/>
                <a:ea typeface="Arial Regular" charset="0"/>
                <a:cs typeface="Arial Regular" charset="0"/>
              </a:defRPr>
            </a:lvl1pPr>
            <a:lvl2pPr marL="0" indent="0" algn="l">
              <a:spcBef>
                <a:spcPts val="0"/>
              </a:spcBef>
              <a:buFont typeface="Arial"/>
              <a:buNone/>
              <a:defRPr sz="1200" b="1">
                <a:solidFill>
                  <a:schemeClr val="bg1"/>
                </a:solidFill>
              </a:defRPr>
            </a:lvl2pPr>
            <a:lvl3pPr marL="0" indent="0">
              <a:spcBef>
                <a:spcPts val="0"/>
              </a:spcBef>
              <a:buFont typeface="Arial"/>
              <a:buNone/>
              <a:defRPr sz="1333" b="1">
                <a:solidFill>
                  <a:schemeClr val="bg1"/>
                </a:solidFill>
              </a:defRPr>
            </a:lvl3pPr>
            <a:lvl4pPr marL="0" indent="0">
              <a:spcBef>
                <a:spcPts val="0"/>
              </a:spcBef>
              <a:buFont typeface="Arial"/>
              <a:buNone/>
              <a:defRPr sz="1333" b="1">
                <a:solidFill>
                  <a:schemeClr val="bg1"/>
                </a:solidFill>
              </a:defRPr>
            </a:lvl4pPr>
            <a:lvl5pPr marL="0" indent="0">
              <a:spcBef>
                <a:spcPts val="0"/>
              </a:spcBef>
              <a:buFont typeface="Arial"/>
              <a:buNone/>
              <a:defRPr sz="1333" b="1">
                <a:solidFill>
                  <a:schemeClr val="bg1"/>
                </a:solidFill>
              </a:defRPr>
            </a:lvl5pPr>
          </a:lstStyle>
          <a:p>
            <a:pPr marL="0" marR="0" lvl="0" indent="0" algn="l" defTabSz="1219170" rtl="0" eaLnBrk="1" fontAlgn="auto" latinLnBrk="0" hangingPunct="1">
              <a:lnSpc>
                <a:spcPct val="100000"/>
              </a:lnSpc>
              <a:spcBef>
                <a:spcPts val="0"/>
              </a:spcBef>
              <a:spcAft>
                <a:spcPts val="0"/>
              </a:spcAft>
              <a:buClrTx/>
              <a:buSzPct val="120000"/>
              <a:buFont typeface="Arial"/>
              <a:buNone/>
              <a:tabLst>
                <a:tab pos="5331751" algn="r"/>
                <a:tab pos="10972526" algn="r"/>
              </a:tabLst>
              <a:defRPr/>
            </a:pPr>
            <a:r>
              <a:rPr lang="en-US">
                <a:solidFill>
                  <a:srgbClr val="FFFFFF"/>
                </a:solidFill>
              </a:rPr>
              <a:t>Business or </a:t>
            </a:r>
            <a:r>
              <a:rPr lang="en-US"/>
              <a:t>Organizational</a:t>
            </a:r>
            <a:r>
              <a:rPr lang="en-US">
                <a:solidFill>
                  <a:srgbClr val="FFFFFF"/>
                </a:solidFill>
              </a:rPr>
              <a:t> Unit</a:t>
            </a:r>
            <a:br>
              <a:rPr lang="en-US">
                <a:solidFill>
                  <a:srgbClr val="FFFFFF"/>
                </a:solidFill>
              </a:rPr>
            </a:br>
            <a:r>
              <a:rPr lang="en-US" b="0">
                <a:solidFill>
                  <a:srgbClr val="FFFFFF"/>
                </a:solidFill>
              </a:rPr>
              <a:t>Franchise or Department</a:t>
            </a:r>
          </a:p>
        </p:txBody>
      </p:sp>
    </p:spTree>
    <p:extLst>
      <p:ext uri="{BB962C8B-B14F-4D97-AF65-F5344CB8AC3E}">
        <p14:creationId xmlns:p14="http://schemas.microsoft.com/office/powerpoint/2010/main" val="319852045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preserve="1" userDrawn="1">
  <p:cSld name="Title Slide - No Picture">
    <p:spTree>
      <p:nvGrpSpPr>
        <p:cNvPr id="1" name=""/>
        <p:cNvGrpSpPr/>
        <p:nvPr/>
      </p:nvGrpSpPr>
      <p:grpSpPr>
        <a:xfrm>
          <a:off x="0" y="0"/>
          <a:ext cx="0" cy="0"/>
          <a:chOff x="0" y="0"/>
          <a:chExt cx="0" cy="0"/>
        </a:xfrm>
      </p:grpSpPr>
      <p:grpSp>
        <p:nvGrpSpPr>
          <p:cNvPr id="24" name="Group 23"/>
          <p:cNvGrpSpPr/>
          <p:nvPr userDrawn="1"/>
        </p:nvGrpSpPr>
        <p:grpSpPr>
          <a:xfrm>
            <a:off x="-182880" y="-182880"/>
            <a:ext cx="12557760" cy="7229856"/>
            <a:chOff x="-137160" y="-137160"/>
            <a:chExt cx="9418320" cy="5422392"/>
          </a:xfrm>
        </p:grpSpPr>
        <p:cxnSp>
          <p:nvCxnSpPr>
            <p:cNvPr id="28" name="Straight Connector 27"/>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9189720" y="118872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137160" y="118872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9189720" y="64008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137160" y="64008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bwMode="auto">
          <a:xfrm>
            <a:off x="2133600" y="1950721"/>
            <a:ext cx="9448800" cy="2802913"/>
          </a:xfrm>
        </p:spPr>
        <p:txBody>
          <a:bodyPr anchor="b" anchorCtr="0">
            <a:noAutofit/>
          </a:bodyPr>
          <a:lstStyle>
            <a:lvl1pPr>
              <a:defRPr sz="4267" b="0"/>
            </a:lvl1pPr>
          </a:lstStyle>
          <a:p>
            <a:r>
              <a:rPr lang="en-US"/>
              <a:t>Click to edit Master title style</a:t>
            </a:r>
          </a:p>
        </p:txBody>
      </p:sp>
      <p:sp>
        <p:nvSpPr>
          <p:cNvPr id="3" name="Subtitle 2"/>
          <p:cNvSpPr>
            <a:spLocks noGrp="1"/>
          </p:cNvSpPr>
          <p:nvPr>
            <p:ph type="subTitle" idx="1"/>
          </p:nvPr>
        </p:nvSpPr>
        <p:spPr bwMode="auto">
          <a:xfrm>
            <a:off x="2133600" y="4876800"/>
            <a:ext cx="9448800" cy="1097280"/>
          </a:xfrm>
        </p:spPr>
        <p:txBody>
          <a:bodyPr>
            <a:noAutofit/>
          </a:bodyPr>
          <a:lstStyle>
            <a:lvl1pPr marL="0" indent="0" algn="l">
              <a:lnSpc>
                <a:spcPct val="100000"/>
              </a:lnSpc>
              <a:spcBef>
                <a:spcPts val="0"/>
              </a:spcBef>
              <a:buNone/>
              <a:defRPr sz="1867" b="1" i="0" baseline="0">
                <a:solidFill>
                  <a:srgbClr val="000000"/>
                </a:solidFill>
                <a:latin typeface="+mn-lt"/>
                <a:ea typeface="Arial Regular" charset="0"/>
                <a:cs typeface="Arial Regular"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401665" cy="6858000"/>
          </a:xfrm>
          <a:prstGeom prst="rect">
            <a:avLst/>
          </a:prstGeom>
        </p:spPr>
      </p:pic>
      <p:sp>
        <p:nvSpPr>
          <p:cNvPr id="18" name="Text Placeholder 7"/>
          <p:cNvSpPr>
            <a:spLocks noGrp="1"/>
          </p:cNvSpPr>
          <p:nvPr>
            <p:ph type="body" sz="quarter" idx="12" hasCustomPrompt="1"/>
          </p:nvPr>
        </p:nvSpPr>
        <p:spPr bwMode="gray">
          <a:xfrm>
            <a:off x="0" y="853440"/>
            <a:ext cx="3048000" cy="731520"/>
          </a:xfrm>
          <a:solidFill>
            <a:schemeClr val="accent2"/>
          </a:solidFill>
        </p:spPr>
        <p:txBody>
          <a:bodyPr lIns="182880" tIns="45720" rIns="91440" bIns="45720" anchor="ctr" anchorCtr="0">
            <a:normAutofit/>
          </a:bodyPr>
          <a:lstStyle>
            <a:lvl1pPr marL="0" marR="0" indent="0" algn="l" defTabSz="1219170" rtl="0" eaLnBrk="1" fontAlgn="auto" latinLnBrk="0" hangingPunct="1">
              <a:lnSpc>
                <a:spcPct val="100000"/>
              </a:lnSpc>
              <a:spcBef>
                <a:spcPts val="0"/>
              </a:spcBef>
              <a:spcAft>
                <a:spcPts val="0"/>
              </a:spcAft>
              <a:buClrTx/>
              <a:buSzPct val="120000"/>
              <a:buFont typeface="Arial"/>
              <a:buNone/>
              <a:tabLst>
                <a:tab pos="5331751" algn="r"/>
                <a:tab pos="10972526" algn="r"/>
              </a:tabLst>
              <a:defRPr sz="1333" b="1" i="0" spc="0" baseline="0">
                <a:solidFill>
                  <a:schemeClr val="bg1"/>
                </a:solidFill>
                <a:latin typeface="+mn-lt"/>
                <a:ea typeface="Arial Regular" charset="0"/>
                <a:cs typeface="Arial Regular" charset="0"/>
              </a:defRPr>
            </a:lvl1pPr>
            <a:lvl2pPr marL="0" indent="0" algn="l">
              <a:spcBef>
                <a:spcPts val="0"/>
              </a:spcBef>
              <a:buFont typeface="Arial"/>
              <a:buNone/>
              <a:defRPr sz="1200" b="1">
                <a:solidFill>
                  <a:schemeClr val="bg1"/>
                </a:solidFill>
              </a:defRPr>
            </a:lvl2pPr>
            <a:lvl3pPr marL="0" indent="0">
              <a:spcBef>
                <a:spcPts val="0"/>
              </a:spcBef>
              <a:buFont typeface="Arial"/>
              <a:buNone/>
              <a:defRPr sz="1333" b="1">
                <a:solidFill>
                  <a:schemeClr val="bg1"/>
                </a:solidFill>
              </a:defRPr>
            </a:lvl3pPr>
            <a:lvl4pPr marL="0" indent="0">
              <a:spcBef>
                <a:spcPts val="0"/>
              </a:spcBef>
              <a:buFont typeface="Arial"/>
              <a:buNone/>
              <a:defRPr sz="1333" b="1">
                <a:solidFill>
                  <a:schemeClr val="bg1"/>
                </a:solidFill>
              </a:defRPr>
            </a:lvl4pPr>
            <a:lvl5pPr marL="0" indent="0">
              <a:spcBef>
                <a:spcPts val="0"/>
              </a:spcBef>
              <a:buFont typeface="Arial"/>
              <a:buNone/>
              <a:defRPr sz="1333" b="1">
                <a:solidFill>
                  <a:schemeClr val="bg1"/>
                </a:solidFill>
              </a:defRPr>
            </a:lvl5pPr>
          </a:lstStyle>
          <a:p>
            <a:pPr marL="0" marR="0" lvl="0" indent="0" algn="l" defTabSz="1219170" rtl="0" eaLnBrk="1" fontAlgn="auto" latinLnBrk="0" hangingPunct="1">
              <a:lnSpc>
                <a:spcPct val="100000"/>
              </a:lnSpc>
              <a:spcBef>
                <a:spcPts val="0"/>
              </a:spcBef>
              <a:spcAft>
                <a:spcPts val="0"/>
              </a:spcAft>
              <a:buClrTx/>
              <a:buSzPct val="120000"/>
              <a:buFont typeface="Arial"/>
              <a:buNone/>
              <a:tabLst>
                <a:tab pos="5331751" algn="r"/>
                <a:tab pos="10972526" algn="r"/>
              </a:tabLst>
              <a:defRPr/>
            </a:pPr>
            <a:r>
              <a:rPr lang="en-US">
                <a:solidFill>
                  <a:srgbClr val="FFFFFF"/>
                </a:solidFill>
              </a:rPr>
              <a:t>Business or </a:t>
            </a:r>
            <a:r>
              <a:rPr lang="en-US"/>
              <a:t>Organizational</a:t>
            </a:r>
            <a:r>
              <a:rPr lang="en-US">
                <a:solidFill>
                  <a:srgbClr val="FFFFFF"/>
                </a:solidFill>
              </a:rPr>
              <a:t> Unit</a:t>
            </a:r>
            <a:br>
              <a:rPr lang="en-US">
                <a:solidFill>
                  <a:srgbClr val="FFFFFF"/>
                </a:solidFill>
              </a:rPr>
            </a:br>
            <a:r>
              <a:rPr lang="en-US" b="0">
                <a:solidFill>
                  <a:srgbClr val="FFFFFF"/>
                </a:solidFill>
              </a:rPr>
              <a:t>Franchise or Department</a:t>
            </a:r>
          </a:p>
        </p:txBody>
      </p:sp>
      <p:pic>
        <p:nvPicPr>
          <p:cNvPr id="19" name="Picture 18">
            <a:extLst>
              <a:ext uri="{FF2B5EF4-FFF2-40B4-BE49-F238E27FC236}">
                <a16:creationId xmlns:a16="http://schemas.microsoft.com/office/drawing/2014/main" id="{A4A5AF66-6AD0-0748-89FA-2E250B707152}"/>
              </a:ext>
            </a:extLst>
          </p:cNvPr>
          <p:cNvPicPr>
            <a:picLocks noChangeAspect="1"/>
          </p:cNvPicPr>
          <p:nvPr userDrawn="1"/>
        </p:nvPicPr>
        <p:blipFill>
          <a:blip r:embed="rId3"/>
          <a:stretch>
            <a:fillRect/>
          </a:stretch>
        </p:blipFill>
        <p:spPr>
          <a:xfrm>
            <a:off x="7201575" y="5963040"/>
            <a:ext cx="4739119" cy="886217"/>
          </a:xfrm>
          <a:prstGeom prst="rect">
            <a:avLst/>
          </a:prstGeom>
        </p:spPr>
      </p:pic>
    </p:spTree>
    <p:extLst>
      <p:ext uri="{BB962C8B-B14F-4D97-AF65-F5344CB8AC3E}">
        <p14:creationId xmlns:p14="http://schemas.microsoft.com/office/powerpoint/2010/main" val="4056189592"/>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828800"/>
            <a:ext cx="5361517" cy="4145280"/>
          </a:xfrm>
        </p:spPr>
        <p:txBody>
          <a:bodyPr>
            <a:normAutofit/>
          </a:bodyPr>
          <a:lstStyle>
            <a:lvl1pPr marL="304792" indent="-304792">
              <a:buSzPct val="100000"/>
              <a:buFont typeface="Wingdings" charset="2"/>
              <a:buChar char="§"/>
              <a:defRPr sz="2400" baseline="0"/>
            </a:lvl1pPr>
            <a:lvl2pPr>
              <a:defRPr sz="2133" baseline="0"/>
            </a:lvl2pPr>
            <a:lvl3pPr>
              <a:defRPr sz="2133" baseline="0"/>
            </a:lvl3pPr>
            <a:lvl4pPr>
              <a:defRPr sz="2133" baseline="0"/>
            </a:lvl4pPr>
            <a:lvl5pPr>
              <a:defRPr sz="2133" baseline="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28800"/>
            <a:ext cx="5364480" cy="4145280"/>
          </a:xfrm>
        </p:spPr>
        <p:txBody>
          <a:bodyPr>
            <a:normAutofit/>
          </a:bodyPr>
          <a:lstStyle>
            <a:lvl1pPr marL="304792" indent="-304792">
              <a:buSzPct val="100000"/>
              <a:buFont typeface="Wingdings" charset="2"/>
              <a:buChar char="§"/>
              <a:defRPr sz="2400" baseline="0"/>
            </a:lvl1pPr>
            <a:lvl2pPr>
              <a:defRPr sz="2133" baseline="0"/>
            </a:lvl2pPr>
            <a:lvl3pPr>
              <a:defRPr sz="2133" baseline="0"/>
            </a:lvl3pPr>
            <a:lvl4pPr>
              <a:defRPr sz="2133" baseline="0"/>
            </a:lvl4pPr>
            <a:lvl5pPr>
              <a:defRPr sz="2133" baseline="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917363" y="6375400"/>
            <a:ext cx="5056717" cy="304800"/>
          </a:xfrm>
          <a:prstGeom prst="rect">
            <a:avLst/>
          </a:prstGeom>
        </p:spPr>
        <p:txBody>
          <a:bodyPr/>
          <a:lstStyle/>
          <a:p>
            <a:endParaRPr lang="en-US"/>
          </a:p>
        </p:txBody>
      </p:sp>
      <p:sp>
        <p:nvSpPr>
          <p:cNvPr id="6" name="Slide Number Placeholder 5"/>
          <p:cNvSpPr>
            <a:spLocks noGrp="1"/>
          </p:cNvSpPr>
          <p:nvPr>
            <p:ph type="sldNum" sz="quarter" idx="11"/>
          </p:nvPr>
        </p:nvSpPr>
        <p:spPr/>
        <p:txBody>
          <a:bodyPr/>
          <a:lstStyle/>
          <a:p>
            <a:fld id="{47547CF9-5B10-D24F-A8D7-45A9778164F7}" type="slidenum">
              <a:rPr lang="uk-UA" smtClean="0"/>
              <a:pPr/>
              <a:t>‹#›</a:t>
            </a:fld>
            <a:endParaRPr lang="uk-UA"/>
          </a:p>
        </p:txBody>
      </p:sp>
      <p:sp>
        <p:nvSpPr>
          <p:cNvPr id="7" name="Title 6"/>
          <p:cNvSpPr>
            <a:spLocks noGrp="1"/>
          </p:cNvSpPr>
          <p:nvPr>
            <p:ph type="title"/>
          </p:nvPr>
        </p:nvSpPr>
        <p:spPr>
          <a:xfrm>
            <a:off x="609600" y="457200"/>
            <a:ext cx="10972800" cy="1280160"/>
          </a:xfrm>
        </p:spPr>
        <p:txBody>
          <a:bodyPr/>
          <a:lstStyle/>
          <a:p>
            <a:r>
              <a:rPr lang="en-US"/>
              <a:t>Click to edit Master title style</a:t>
            </a:r>
          </a:p>
        </p:txBody>
      </p:sp>
      <p:sp>
        <p:nvSpPr>
          <p:cNvPr id="2" name="TextBox 1">
            <a:extLst>
              <a:ext uri="{FF2B5EF4-FFF2-40B4-BE49-F238E27FC236}">
                <a16:creationId xmlns:a16="http://schemas.microsoft.com/office/drawing/2014/main" id="{C9264B0A-24DB-A600-35A3-4FC0054314C4}"/>
              </a:ext>
            </a:extLst>
          </p:cNvPr>
          <p:cNvSpPr txBox="1"/>
          <p:nvPr userDrawn="1"/>
        </p:nvSpPr>
        <p:spPr>
          <a:xfrm>
            <a:off x="10801660" y="6572478"/>
            <a:ext cx="777777" cy="215444"/>
          </a:xfrm>
          <a:prstGeom prst="rect">
            <a:avLst/>
          </a:prstGeom>
          <a:noFill/>
        </p:spPr>
        <p:txBody>
          <a:bodyPr wrap="none" rtlCol="0">
            <a:spAutoFit/>
          </a:bodyPr>
          <a:lstStyle/>
          <a:p>
            <a:r>
              <a:rPr lang="en-US" sz="800" b="1"/>
              <a:t>Confidential</a:t>
            </a:r>
          </a:p>
        </p:txBody>
      </p:sp>
    </p:spTree>
    <p:extLst>
      <p:ext uri="{BB962C8B-B14F-4D97-AF65-F5344CB8AC3E}">
        <p14:creationId xmlns:p14="http://schemas.microsoft.com/office/powerpoint/2010/main" val="106918270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828800"/>
            <a:ext cx="3474720" cy="4145280"/>
          </a:xfrm>
        </p:spPr>
        <p:txBody>
          <a:bodyPr>
            <a:normAutofit/>
          </a:bodyPr>
          <a:lstStyle>
            <a:lvl1pPr marL="304792" indent="-304792">
              <a:buSzPct val="100000"/>
              <a:buFont typeface="Wingdings" charset="2"/>
              <a:buChar char="§"/>
              <a:defRPr sz="2400" baseline="0"/>
            </a:lvl1pPr>
            <a:lvl2pPr>
              <a:defRPr sz="2133" baseline="0"/>
            </a:lvl2pPr>
            <a:lvl3pPr>
              <a:defRPr sz="2133" baseline="0"/>
            </a:lvl3pPr>
            <a:lvl4pPr>
              <a:defRPr sz="2133" baseline="0"/>
            </a:lvl4pPr>
            <a:lvl5pPr>
              <a:defRPr sz="2133" baseline="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58640" y="1828800"/>
            <a:ext cx="3474720" cy="4145280"/>
          </a:xfrm>
        </p:spPr>
        <p:txBody>
          <a:bodyPr>
            <a:normAutofit/>
          </a:bodyPr>
          <a:lstStyle>
            <a:lvl1pPr marL="304792" indent="-304792">
              <a:buSzPct val="100000"/>
              <a:buFont typeface="Wingdings" charset="2"/>
              <a:buChar char="§"/>
              <a:defRPr sz="2400" baseline="0"/>
            </a:lvl1pPr>
            <a:lvl2pPr>
              <a:defRPr sz="2133" baseline="0"/>
            </a:lvl2pPr>
            <a:lvl3pPr>
              <a:defRPr sz="2133" baseline="0"/>
            </a:lvl3pPr>
            <a:lvl4pPr>
              <a:defRPr sz="2133" baseline="0"/>
            </a:lvl4pPr>
            <a:lvl5pPr>
              <a:defRPr sz="2133" baseline="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917363" y="6375400"/>
            <a:ext cx="5056717" cy="304800"/>
          </a:xfrm>
          <a:prstGeom prst="rect">
            <a:avLst/>
          </a:prstGeom>
        </p:spPr>
        <p:txBody>
          <a:bodyPr/>
          <a:lstStyle/>
          <a:p>
            <a:endParaRPr lang="en-US"/>
          </a:p>
        </p:txBody>
      </p:sp>
      <p:sp>
        <p:nvSpPr>
          <p:cNvPr id="6" name="Slide Number Placeholder 5"/>
          <p:cNvSpPr>
            <a:spLocks noGrp="1"/>
          </p:cNvSpPr>
          <p:nvPr>
            <p:ph type="sldNum" sz="quarter" idx="11"/>
          </p:nvPr>
        </p:nvSpPr>
        <p:spPr/>
        <p:txBody>
          <a:bodyPr/>
          <a:lstStyle/>
          <a:p>
            <a:fld id="{47547CF9-5B10-D24F-A8D7-45A9778164F7}" type="slidenum">
              <a:rPr lang="uk-UA" smtClean="0"/>
              <a:pPr/>
              <a:t>‹#›</a:t>
            </a:fld>
            <a:endParaRPr lang="uk-UA"/>
          </a:p>
        </p:txBody>
      </p:sp>
      <p:sp>
        <p:nvSpPr>
          <p:cNvPr id="7" name="Title 6"/>
          <p:cNvSpPr>
            <a:spLocks noGrp="1"/>
          </p:cNvSpPr>
          <p:nvPr>
            <p:ph type="title"/>
          </p:nvPr>
        </p:nvSpPr>
        <p:spPr>
          <a:xfrm>
            <a:off x="609600" y="457200"/>
            <a:ext cx="10972800" cy="1280160"/>
          </a:xfrm>
        </p:spPr>
        <p:txBody>
          <a:bodyPr/>
          <a:lstStyle/>
          <a:p>
            <a:r>
              <a:rPr lang="en-US"/>
              <a:t>Click to edit Master title style</a:t>
            </a:r>
          </a:p>
        </p:txBody>
      </p:sp>
      <p:sp>
        <p:nvSpPr>
          <p:cNvPr id="11" name="Content Placeholder 3"/>
          <p:cNvSpPr>
            <a:spLocks noGrp="1"/>
          </p:cNvSpPr>
          <p:nvPr>
            <p:ph sz="half" idx="25"/>
          </p:nvPr>
        </p:nvSpPr>
        <p:spPr>
          <a:xfrm>
            <a:off x="8107680" y="1828800"/>
            <a:ext cx="3474720" cy="4145280"/>
          </a:xfrm>
        </p:spPr>
        <p:txBody>
          <a:bodyPr>
            <a:normAutofit/>
          </a:bodyPr>
          <a:lstStyle>
            <a:lvl1pPr marL="304792" indent="-304792">
              <a:buSzPct val="100000"/>
              <a:buFont typeface="Wingdings" charset="2"/>
              <a:buChar char="§"/>
              <a:defRPr sz="2400"/>
            </a:lvl1pPr>
            <a:lvl2pPr>
              <a:defRPr sz="2133"/>
            </a:lvl2pPr>
            <a:lvl3pPr>
              <a:defRPr sz="2133"/>
            </a:lvl3pPr>
            <a:lvl4pPr>
              <a:defRPr sz="2133"/>
            </a:lvl4pPr>
            <a:lvl5pP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E95CC2E9-64F5-0666-87D8-13EA3E33050B}"/>
              </a:ext>
            </a:extLst>
          </p:cNvPr>
          <p:cNvSpPr txBox="1"/>
          <p:nvPr userDrawn="1"/>
        </p:nvSpPr>
        <p:spPr>
          <a:xfrm>
            <a:off x="10801660" y="6572478"/>
            <a:ext cx="777777" cy="215444"/>
          </a:xfrm>
          <a:prstGeom prst="rect">
            <a:avLst/>
          </a:prstGeom>
          <a:noFill/>
        </p:spPr>
        <p:txBody>
          <a:bodyPr wrap="none" rtlCol="0">
            <a:spAutoFit/>
          </a:bodyPr>
          <a:lstStyle/>
          <a:p>
            <a:r>
              <a:rPr lang="en-US" sz="800" b="1"/>
              <a:t>Confidential</a:t>
            </a:r>
          </a:p>
        </p:txBody>
      </p:sp>
    </p:spTree>
    <p:extLst>
      <p:ext uri="{BB962C8B-B14F-4D97-AF65-F5344CB8AC3E}">
        <p14:creationId xmlns:p14="http://schemas.microsoft.com/office/powerpoint/2010/main" val="258577865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Title, Text and 1 Picture">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609600" y="1828800"/>
            <a:ext cx="5364480" cy="4145280"/>
          </a:xfrm>
        </p:spPr>
        <p:txBody>
          <a:bodyPr>
            <a:normAutofit/>
          </a:bodyPr>
          <a:lstStyle>
            <a:lvl1pPr marL="304792" indent="-304792">
              <a:buSzPct val="100000"/>
              <a:buFont typeface="Wingdings" charset="2"/>
              <a:buChar char="§"/>
              <a:defRPr sz="2400" baseline="0"/>
            </a:lvl1pPr>
            <a:lvl2pPr>
              <a:defRPr sz="2133" baseline="0"/>
            </a:lvl2pPr>
            <a:lvl3pPr>
              <a:defRPr sz="2133" baseline="0"/>
            </a:lvl3pPr>
            <a:lvl4pPr>
              <a:defRPr sz="2133" baseline="0"/>
            </a:lvl4pPr>
            <a:lvl5pPr>
              <a:defRPr sz="2133" baseline="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5"/>
          </p:nvPr>
        </p:nvSpPr>
        <p:spPr>
          <a:xfrm>
            <a:off x="917363" y="6375400"/>
            <a:ext cx="5056717" cy="304800"/>
          </a:xfrm>
          <a:prstGeom prst="rect">
            <a:avLst/>
          </a:prstGeom>
        </p:spPr>
        <p:txBody>
          <a:bodyPr/>
          <a:lstStyle/>
          <a:p>
            <a:endParaRPr lang="en-US"/>
          </a:p>
        </p:txBody>
      </p:sp>
      <p:sp>
        <p:nvSpPr>
          <p:cNvPr id="4" name="Slide Number Placeholder 3"/>
          <p:cNvSpPr>
            <a:spLocks noGrp="1"/>
          </p:cNvSpPr>
          <p:nvPr>
            <p:ph type="sldNum" sz="quarter" idx="16"/>
          </p:nvPr>
        </p:nvSpPr>
        <p:spPr/>
        <p:txBody>
          <a:bodyPr/>
          <a:lstStyle/>
          <a:p>
            <a:fld id="{47547CF9-5B10-D24F-A8D7-45A9778164F7}" type="slidenum">
              <a:rPr lang="uk-UA" smtClean="0"/>
              <a:pPr/>
              <a:t>‹#›</a:t>
            </a:fld>
            <a:endParaRPr lang="uk-UA"/>
          </a:p>
        </p:txBody>
      </p:sp>
      <p:sp>
        <p:nvSpPr>
          <p:cNvPr id="11" name="Content Placeholder 2"/>
          <p:cNvSpPr>
            <a:spLocks noGrp="1"/>
          </p:cNvSpPr>
          <p:nvPr>
            <p:ph sz="half" idx="17"/>
          </p:nvPr>
        </p:nvSpPr>
        <p:spPr>
          <a:xfrm>
            <a:off x="6217920" y="1828800"/>
            <a:ext cx="5364480" cy="3596640"/>
          </a:xfrm>
          <a:solidFill>
            <a:srgbClr val="CCCCCC"/>
          </a:solidFill>
        </p:spPr>
        <p:txBody>
          <a:bodyPr anchor="ctr" anchorCtr="0">
            <a:normAutofit/>
          </a:bodyPr>
          <a:lstStyle>
            <a:lvl1pPr marL="0" indent="0" algn="ctr">
              <a:spcBef>
                <a:spcPts val="0"/>
              </a:spcBef>
              <a:buNone/>
              <a:defRPr sz="1333" b="0" i="0" spc="40" baseline="0">
                <a:noFill/>
                <a:latin typeface="Arial" charset="0"/>
                <a:ea typeface="Arial" charset="0"/>
                <a:cs typeface="Arial" charset="0"/>
              </a:defRPr>
            </a:lvl1pPr>
            <a:lvl2pPr marL="0" indent="0" algn="ctr">
              <a:spcBef>
                <a:spcPts val="0"/>
              </a:spcBef>
              <a:buNone/>
              <a:defRPr sz="1600"/>
            </a:lvl2pPr>
            <a:lvl3pPr marL="0" indent="0" algn="ctr">
              <a:spcBef>
                <a:spcPts val="0"/>
              </a:spcBef>
              <a:buNone/>
              <a:defRPr sz="1600"/>
            </a:lvl3pPr>
            <a:lvl4pPr marL="0" indent="0" algn="ctr">
              <a:spcBef>
                <a:spcPts val="0"/>
              </a:spcBef>
              <a:buNone/>
              <a:defRPr sz="1600"/>
            </a:lvl4pPr>
            <a:lvl5pPr marL="0" indent="0" algn="ctr">
              <a:spcBef>
                <a:spcPts val="0"/>
              </a:spcBef>
              <a:buNone/>
              <a:defRPr sz="1600"/>
            </a:lvl5pPr>
            <a:lvl6pPr>
              <a:defRPr sz="2400"/>
            </a:lvl6pPr>
            <a:lvl7pPr>
              <a:defRPr sz="2400"/>
            </a:lvl7pPr>
            <a:lvl8pPr>
              <a:defRPr sz="2400"/>
            </a:lvl8pPr>
            <a:lvl9pPr>
              <a:defRPr sz="2400"/>
            </a:lvl9pPr>
          </a:lstStyle>
          <a:p>
            <a:pPr lvl="0"/>
            <a:r>
              <a:rPr lang="en-US"/>
              <a:t>Click to edit Master text styles</a:t>
            </a:r>
          </a:p>
        </p:txBody>
      </p:sp>
      <p:sp>
        <p:nvSpPr>
          <p:cNvPr id="5" name="Title 4"/>
          <p:cNvSpPr>
            <a:spLocks noGrp="1"/>
          </p:cNvSpPr>
          <p:nvPr>
            <p:ph type="title"/>
          </p:nvPr>
        </p:nvSpPr>
        <p:spPr>
          <a:xfrm>
            <a:off x="609600" y="457200"/>
            <a:ext cx="10972800" cy="1280160"/>
          </a:xfrm>
        </p:spPr>
        <p:txBody>
          <a:bodyPr/>
          <a:lstStyle/>
          <a:p>
            <a:r>
              <a:rPr lang="en-US"/>
              <a:t>Click to edit Master title style</a:t>
            </a:r>
          </a:p>
        </p:txBody>
      </p:sp>
      <p:sp>
        <p:nvSpPr>
          <p:cNvPr id="10" name="Text Placeholder 7"/>
          <p:cNvSpPr>
            <a:spLocks noGrp="1"/>
          </p:cNvSpPr>
          <p:nvPr>
            <p:ph type="body" sz="quarter" idx="18" hasCustomPrompt="1"/>
          </p:nvPr>
        </p:nvSpPr>
        <p:spPr>
          <a:xfrm>
            <a:off x="6217920" y="5547360"/>
            <a:ext cx="5364480" cy="426720"/>
          </a:xfrm>
        </p:spPr>
        <p:txBody>
          <a:bodyPr anchor="t" anchorCtr="0">
            <a:noAutofit/>
          </a:bodyPr>
          <a:lstStyle>
            <a:lvl1pPr marL="0" indent="0">
              <a:spcBef>
                <a:spcPts val="0"/>
              </a:spcBef>
              <a:buFont typeface="Arial"/>
              <a:buNone/>
              <a:defRPr sz="1333" b="0" i="0" baseline="0">
                <a:solidFill>
                  <a:srgbClr val="000000"/>
                </a:solidFill>
                <a:latin typeface="+mn-lt"/>
              </a:defRPr>
            </a:lvl1pPr>
            <a:lvl2pPr marL="0" indent="0">
              <a:spcBef>
                <a:spcPts val="0"/>
              </a:spcBef>
              <a:buFont typeface="Arial"/>
              <a:buNone/>
              <a:defRPr sz="1333" b="1" i="0">
                <a:solidFill>
                  <a:srgbClr val="000000"/>
                </a:solidFill>
                <a:latin typeface="+mn-lt"/>
              </a:defRPr>
            </a:lvl2pPr>
            <a:lvl3pPr marL="0" indent="0">
              <a:spcBef>
                <a:spcPts val="0"/>
              </a:spcBef>
              <a:buFont typeface="Arial"/>
              <a:buNone/>
              <a:defRPr sz="1333" b="1" i="0">
                <a:solidFill>
                  <a:srgbClr val="000000"/>
                </a:solidFill>
                <a:latin typeface="+mn-lt"/>
              </a:defRPr>
            </a:lvl3pPr>
            <a:lvl4pPr marL="0" indent="0">
              <a:spcBef>
                <a:spcPts val="0"/>
              </a:spcBef>
              <a:buFont typeface="Arial"/>
              <a:buNone/>
              <a:defRPr sz="1333" b="1" i="0">
                <a:solidFill>
                  <a:srgbClr val="000000"/>
                </a:solidFill>
                <a:latin typeface="+mn-lt"/>
              </a:defRPr>
            </a:lvl4pPr>
            <a:lvl5pPr marL="0" indent="0">
              <a:spcBef>
                <a:spcPts val="0"/>
              </a:spcBef>
              <a:buFont typeface="Arial"/>
              <a:buNone/>
              <a:defRPr sz="1333" b="1" i="0">
                <a:solidFill>
                  <a:srgbClr val="000000"/>
                </a:solidFill>
                <a:latin typeface="+mn-lt"/>
              </a:defRPr>
            </a:lvl5pPr>
          </a:lstStyle>
          <a:p>
            <a:pPr lvl="0"/>
            <a:r>
              <a:rPr lang="en-US"/>
              <a:t>Optional picture caption</a:t>
            </a:r>
          </a:p>
        </p:txBody>
      </p:sp>
      <p:sp>
        <p:nvSpPr>
          <p:cNvPr id="2" name="TextBox 1">
            <a:extLst>
              <a:ext uri="{FF2B5EF4-FFF2-40B4-BE49-F238E27FC236}">
                <a16:creationId xmlns:a16="http://schemas.microsoft.com/office/drawing/2014/main" id="{973220DB-2590-4971-BA12-F427F7428F05}"/>
              </a:ext>
            </a:extLst>
          </p:cNvPr>
          <p:cNvSpPr txBox="1"/>
          <p:nvPr userDrawn="1"/>
        </p:nvSpPr>
        <p:spPr>
          <a:xfrm>
            <a:off x="10801660" y="6572478"/>
            <a:ext cx="777777" cy="215444"/>
          </a:xfrm>
          <a:prstGeom prst="rect">
            <a:avLst/>
          </a:prstGeom>
          <a:noFill/>
        </p:spPr>
        <p:txBody>
          <a:bodyPr wrap="none" rtlCol="0">
            <a:spAutoFit/>
          </a:bodyPr>
          <a:lstStyle/>
          <a:p>
            <a:r>
              <a:rPr lang="en-US" sz="800" b="1"/>
              <a:t>Confidential</a:t>
            </a:r>
          </a:p>
        </p:txBody>
      </p:sp>
    </p:spTree>
    <p:extLst>
      <p:ext uri="{BB962C8B-B14F-4D97-AF65-F5344CB8AC3E}">
        <p14:creationId xmlns:p14="http://schemas.microsoft.com/office/powerpoint/2010/main" val="2556346964"/>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Title and 1 Pictur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280160"/>
          </a:xfrm>
        </p:spPr>
        <p:txBody>
          <a:bodyPr/>
          <a:lstStyle/>
          <a:p>
            <a:r>
              <a:rPr lang="en-US"/>
              <a:t>Click to edit Master title style</a:t>
            </a:r>
          </a:p>
        </p:txBody>
      </p:sp>
      <p:sp>
        <p:nvSpPr>
          <p:cNvPr id="6" name="Text Placeholder 7"/>
          <p:cNvSpPr>
            <a:spLocks noGrp="1"/>
          </p:cNvSpPr>
          <p:nvPr>
            <p:ph type="body" sz="quarter" idx="12" hasCustomPrompt="1"/>
          </p:nvPr>
        </p:nvSpPr>
        <p:spPr>
          <a:xfrm>
            <a:off x="609600" y="1828800"/>
            <a:ext cx="10972800" cy="481927"/>
          </a:xfrm>
        </p:spPr>
        <p:txBody>
          <a:bodyPr anchor="t" anchorCtr="0">
            <a:normAutofit/>
          </a:bodyPr>
          <a:lstStyle>
            <a:lvl1pPr marL="0" indent="0">
              <a:spcBef>
                <a:spcPts val="0"/>
              </a:spcBef>
              <a:buFont typeface="Arial"/>
              <a:buNone/>
              <a:defRPr sz="2400" b="0" baseline="0">
                <a:solidFill>
                  <a:srgbClr val="000000"/>
                </a:solidFill>
              </a:defRPr>
            </a:lvl1pPr>
            <a:lvl2pPr marL="0" indent="0">
              <a:spcBef>
                <a:spcPts val="0"/>
              </a:spcBef>
              <a:buFont typeface="Arial"/>
              <a:buNone/>
              <a:defRPr sz="2400" b="0">
                <a:solidFill>
                  <a:srgbClr val="000000"/>
                </a:solidFill>
              </a:defRPr>
            </a:lvl2pPr>
            <a:lvl3pPr marL="0" indent="0">
              <a:spcBef>
                <a:spcPts val="0"/>
              </a:spcBef>
              <a:buFont typeface="Arial"/>
              <a:buNone/>
              <a:defRPr sz="2400" b="0">
                <a:solidFill>
                  <a:srgbClr val="000000"/>
                </a:solidFill>
              </a:defRPr>
            </a:lvl3pPr>
            <a:lvl4pPr marL="0" indent="0">
              <a:spcBef>
                <a:spcPts val="0"/>
              </a:spcBef>
              <a:buFont typeface="Arial"/>
              <a:buNone/>
              <a:defRPr sz="2400" b="0">
                <a:solidFill>
                  <a:srgbClr val="000000"/>
                </a:solidFill>
              </a:defRPr>
            </a:lvl4pPr>
            <a:lvl5pPr marL="0" indent="0">
              <a:spcBef>
                <a:spcPts val="0"/>
              </a:spcBef>
              <a:buFont typeface="Arial"/>
              <a:buNone/>
              <a:defRPr sz="2400" b="0">
                <a:solidFill>
                  <a:srgbClr val="000000"/>
                </a:solidFill>
              </a:defRPr>
            </a:lvl5pPr>
          </a:lstStyle>
          <a:p>
            <a:pPr lvl="0"/>
            <a:r>
              <a:rPr lang="en-US"/>
              <a:t>Optional picture title</a:t>
            </a:r>
          </a:p>
        </p:txBody>
      </p:sp>
      <p:sp>
        <p:nvSpPr>
          <p:cNvPr id="3" name="Footer Placeholder 2"/>
          <p:cNvSpPr>
            <a:spLocks noGrp="1"/>
          </p:cNvSpPr>
          <p:nvPr>
            <p:ph type="ftr" sz="quarter" idx="14"/>
          </p:nvPr>
        </p:nvSpPr>
        <p:spPr>
          <a:xfrm>
            <a:off x="917363" y="6375400"/>
            <a:ext cx="5056717" cy="304800"/>
          </a:xfrm>
          <a:prstGeom prst="rect">
            <a:avLst/>
          </a:prstGeom>
        </p:spPr>
        <p:txBody>
          <a:bodyPr/>
          <a:lstStyle/>
          <a:p>
            <a:endParaRPr lang="en-US"/>
          </a:p>
        </p:txBody>
      </p:sp>
      <p:sp>
        <p:nvSpPr>
          <p:cNvPr id="4" name="Slide Number Placeholder 3"/>
          <p:cNvSpPr>
            <a:spLocks noGrp="1"/>
          </p:cNvSpPr>
          <p:nvPr>
            <p:ph type="sldNum" sz="quarter" idx="15"/>
          </p:nvPr>
        </p:nvSpPr>
        <p:spPr/>
        <p:txBody>
          <a:bodyPr/>
          <a:lstStyle/>
          <a:p>
            <a:fld id="{47547CF9-5B10-D24F-A8D7-45A9778164F7}" type="slidenum">
              <a:rPr lang="uk-UA" smtClean="0"/>
              <a:pPr/>
              <a:t>‹#›</a:t>
            </a:fld>
            <a:endParaRPr lang="uk-UA"/>
          </a:p>
        </p:txBody>
      </p:sp>
      <p:sp>
        <p:nvSpPr>
          <p:cNvPr id="9" name="Content Placeholder 2"/>
          <p:cNvSpPr>
            <a:spLocks noGrp="1"/>
          </p:cNvSpPr>
          <p:nvPr>
            <p:ph sz="half" idx="17"/>
          </p:nvPr>
        </p:nvSpPr>
        <p:spPr>
          <a:xfrm>
            <a:off x="609600" y="2381957"/>
            <a:ext cx="10972800" cy="3043484"/>
          </a:xfrm>
          <a:solidFill>
            <a:srgbClr val="CCCCCC"/>
          </a:solidFill>
        </p:spPr>
        <p:txBody>
          <a:bodyPr anchor="ctr" anchorCtr="0">
            <a:normAutofit/>
          </a:bodyPr>
          <a:lstStyle>
            <a:lvl1pPr marL="0" indent="0" algn="ctr">
              <a:spcBef>
                <a:spcPts val="0"/>
              </a:spcBef>
              <a:buNone/>
              <a:defRPr sz="1333" b="0" i="0" spc="40" baseline="0">
                <a:noFill/>
                <a:latin typeface="Arial" charset="0"/>
                <a:ea typeface="Arial" charset="0"/>
                <a:cs typeface="Arial" charset="0"/>
              </a:defRPr>
            </a:lvl1pPr>
            <a:lvl2pPr marL="0" indent="0" algn="ctr">
              <a:spcBef>
                <a:spcPts val="0"/>
              </a:spcBef>
              <a:buNone/>
              <a:defRPr sz="1600"/>
            </a:lvl2pPr>
            <a:lvl3pPr marL="0" indent="0" algn="ctr">
              <a:spcBef>
                <a:spcPts val="0"/>
              </a:spcBef>
              <a:buNone/>
              <a:defRPr sz="1600"/>
            </a:lvl3pPr>
            <a:lvl4pPr marL="0" indent="0" algn="ctr">
              <a:spcBef>
                <a:spcPts val="0"/>
              </a:spcBef>
              <a:buNone/>
              <a:defRPr sz="1600"/>
            </a:lvl4pPr>
            <a:lvl5pPr marL="0" indent="0" algn="ctr">
              <a:spcBef>
                <a:spcPts val="0"/>
              </a:spcBef>
              <a:buNone/>
              <a:defRPr sz="1600"/>
            </a:lvl5pPr>
            <a:lvl6pPr>
              <a:defRPr sz="2400"/>
            </a:lvl6pPr>
            <a:lvl7pPr>
              <a:defRPr sz="2400"/>
            </a:lvl7pPr>
            <a:lvl8pPr>
              <a:defRPr sz="2400"/>
            </a:lvl8pPr>
            <a:lvl9pPr>
              <a:defRPr sz="2400"/>
            </a:lvl9pPr>
          </a:lstStyle>
          <a:p>
            <a:pPr lvl="0"/>
            <a:r>
              <a:rPr lang="en-US"/>
              <a:t>Click to edit Master text styles</a:t>
            </a:r>
          </a:p>
        </p:txBody>
      </p:sp>
      <p:sp>
        <p:nvSpPr>
          <p:cNvPr id="12" name="Text Placeholder 7"/>
          <p:cNvSpPr>
            <a:spLocks noGrp="1"/>
          </p:cNvSpPr>
          <p:nvPr>
            <p:ph type="body" sz="quarter" idx="18" hasCustomPrompt="1"/>
          </p:nvPr>
        </p:nvSpPr>
        <p:spPr>
          <a:xfrm>
            <a:off x="609600" y="5547360"/>
            <a:ext cx="10972800" cy="426720"/>
          </a:xfrm>
        </p:spPr>
        <p:txBody>
          <a:bodyPr anchor="t" anchorCtr="0">
            <a:noAutofit/>
          </a:bodyPr>
          <a:lstStyle>
            <a:lvl1pPr marL="0" indent="0">
              <a:spcBef>
                <a:spcPts val="0"/>
              </a:spcBef>
              <a:buFont typeface="Arial"/>
              <a:buNone/>
              <a:defRPr sz="1333" b="0" i="0" baseline="0">
                <a:solidFill>
                  <a:srgbClr val="000000"/>
                </a:solidFill>
                <a:latin typeface="+mn-lt"/>
              </a:defRPr>
            </a:lvl1pPr>
            <a:lvl2pPr marL="0" indent="0">
              <a:spcBef>
                <a:spcPts val="0"/>
              </a:spcBef>
              <a:buFont typeface="Arial"/>
              <a:buNone/>
              <a:defRPr sz="1333" b="1" i="0">
                <a:solidFill>
                  <a:srgbClr val="000000"/>
                </a:solidFill>
                <a:latin typeface="+mn-lt"/>
              </a:defRPr>
            </a:lvl2pPr>
            <a:lvl3pPr marL="0" indent="0">
              <a:spcBef>
                <a:spcPts val="0"/>
              </a:spcBef>
              <a:buFont typeface="Arial"/>
              <a:buNone/>
              <a:defRPr sz="1333" b="1" i="0">
                <a:solidFill>
                  <a:srgbClr val="000000"/>
                </a:solidFill>
                <a:latin typeface="+mn-lt"/>
              </a:defRPr>
            </a:lvl3pPr>
            <a:lvl4pPr marL="0" indent="0">
              <a:spcBef>
                <a:spcPts val="0"/>
              </a:spcBef>
              <a:buFont typeface="Arial"/>
              <a:buNone/>
              <a:defRPr sz="1333" b="1" i="0">
                <a:solidFill>
                  <a:srgbClr val="000000"/>
                </a:solidFill>
                <a:latin typeface="+mn-lt"/>
              </a:defRPr>
            </a:lvl4pPr>
            <a:lvl5pPr marL="0" indent="0">
              <a:spcBef>
                <a:spcPts val="0"/>
              </a:spcBef>
              <a:buFont typeface="Arial"/>
              <a:buNone/>
              <a:defRPr sz="1333" b="1" i="0">
                <a:solidFill>
                  <a:srgbClr val="000000"/>
                </a:solidFill>
                <a:latin typeface="+mn-lt"/>
              </a:defRPr>
            </a:lvl5pPr>
          </a:lstStyle>
          <a:p>
            <a:pPr lvl="0"/>
            <a:r>
              <a:rPr lang="en-US"/>
              <a:t>Optional picture caption</a:t>
            </a:r>
          </a:p>
        </p:txBody>
      </p:sp>
    </p:spTree>
    <p:extLst>
      <p:ext uri="{BB962C8B-B14F-4D97-AF65-F5344CB8AC3E}">
        <p14:creationId xmlns:p14="http://schemas.microsoft.com/office/powerpoint/2010/main" val="3312394905"/>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280160"/>
          </a:xfrm>
        </p:spPr>
        <p:txBody>
          <a:bodyPr/>
          <a:lstStyle/>
          <a:p>
            <a:r>
              <a:rPr lang="en-US"/>
              <a:t>Click to edit Master title style</a:t>
            </a:r>
          </a:p>
        </p:txBody>
      </p:sp>
      <p:sp>
        <p:nvSpPr>
          <p:cNvPr id="3" name="Footer Placeholder 2"/>
          <p:cNvSpPr>
            <a:spLocks noGrp="1"/>
          </p:cNvSpPr>
          <p:nvPr>
            <p:ph type="ftr" sz="quarter" idx="16"/>
          </p:nvPr>
        </p:nvSpPr>
        <p:spPr>
          <a:xfrm>
            <a:off x="917363" y="6375400"/>
            <a:ext cx="5056717" cy="304800"/>
          </a:xfrm>
          <a:prstGeom prst="rect">
            <a:avLst/>
          </a:prstGeom>
        </p:spPr>
        <p:txBody>
          <a:bodyPr/>
          <a:lstStyle/>
          <a:p>
            <a:endParaRPr lang="en-US"/>
          </a:p>
        </p:txBody>
      </p:sp>
      <p:sp>
        <p:nvSpPr>
          <p:cNvPr id="4" name="Slide Number Placeholder 3"/>
          <p:cNvSpPr>
            <a:spLocks noGrp="1"/>
          </p:cNvSpPr>
          <p:nvPr>
            <p:ph type="sldNum" sz="quarter" idx="17"/>
          </p:nvPr>
        </p:nvSpPr>
        <p:spPr/>
        <p:txBody>
          <a:bodyPr/>
          <a:lstStyle/>
          <a:p>
            <a:fld id="{47547CF9-5B10-D24F-A8D7-45A9778164F7}" type="slidenum">
              <a:rPr lang="uk-UA" smtClean="0"/>
              <a:pPr/>
              <a:t>‹#›</a:t>
            </a:fld>
            <a:endParaRPr lang="uk-UA"/>
          </a:p>
        </p:txBody>
      </p:sp>
      <p:sp>
        <p:nvSpPr>
          <p:cNvPr id="14" name="Content Placeholder 2"/>
          <p:cNvSpPr>
            <a:spLocks noGrp="1"/>
          </p:cNvSpPr>
          <p:nvPr>
            <p:ph sz="half" idx="18"/>
          </p:nvPr>
        </p:nvSpPr>
        <p:spPr>
          <a:xfrm>
            <a:off x="609600" y="2381957"/>
            <a:ext cx="5364480" cy="3043484"/>
          </a:xfrm>
          <a:solidFill>
            <a:srgbClr val="CCCCCC"/>
          </a:solidFill>
        </p:spPr>
        <p:txBody>
          <a:bodyPr anchor="ctr" anchorCtr="0">
            <a:normAutofit/>
          </a:bodyPr>
          <a:lstStyle>
            <a:lvl1pPr marL="0" indent="0" algn="ctr">
              <a:spcBef>
                <a:spcPts val="0"/>
              </a:spcBef>
              <a:buNone/>
              <a:defRPr sz="1333" b="0" i="0" spc="40" baseline="0">
                <a:noFill/>
                <a:latin typeface="Arial" charset="0"/>
                <a:ea typeface="Arial" charset="0"/>
                <a:cs typeface="Arial" charset="0"/>
              </a:defRPr>
            </a:lvl1pPr>
            <a:lvl2pPr marL="0" indent="0" algn="ctr">
              <a:spcBef>
                <a:spcPts val="0"/>
              </a:spcBef>
              <a:buNone/>
              <a:defRPr sz="1600"/>
            </a:lvl2pPr>
            <a:lvl3pPr marL="0" indent="0" algn="ctr">
              <a:spcBef>
                <a:spcPts val="0"/>
              </a:spcBef>
              <a:buNone/>
              <a:defRPr sz="1600"/>
            </a:lvl3pPr>
            <a:lvl4pPr marL="0" indent="0" algn="ctr">
              <a:spcBef>
                <a:spcPts val="0"/>
              </a:spcBef>
              <a:buNone/>
              <a:defRPr sz="1600"/>
            </a:lvl4pPr>
            <a:lvl5pPr marL="0" indent="0" algn="ctr">
              <a:spcBef>
                <a:spcPts val="0"/>
              </a:spcBef>
              <a:buNone/>
              <a:defRPr sz="1600"/>
            </a:lvl5pPr>
            <a:lvl6pPr>
              <a:defRPr sz="2400"/>
            </a:lvl6pPr>
            <a:lvl7pPr>
              <a:defRPr sz="2400"/>
            </a:lvl7pPr>
            <a:lvl8pPr>
              <a:defRPr sz="2400"/>
            </a:lvl8pPr>
            <a:lvl9pPr>
              <a:defRPr sz="2400"/>
            </a:lvl9pPr>
          </a:lstStyle>
          <a:p>
            <a:pPr lvl="0"/>
            <a:r>
              <a:rPr lang="en-US"/>
              <a:t>Click to edit Master text styles</a:t>
            </a:r>
          </a:p>
        </p:txBody>
      </p:sp>
      <p:sp>
        <p:nvSpPr>
          <p:cNvPr id="15" name="Content Placeholder 2"/>
          <p:cNvSpPr>
            <a:spLocks noGrp="1"/>
          </p:cNvSpPr>
          <p:nvPr>
            <p:ph sz="half" idx="19"/>
          </p:nvPr>
        </p:nvSpPr>
        <p:spPr>
          <a:xfrm>
            <a:off x="6217920" y="2381957"/>
            <a:ext cx="5364480" cy="3043484"/>
          </a:xfrm>
          <a:solidFill>
            <a:srgbClr val="CCCCCC"/>
          </a:solidFill>
        </p:spPr>
        <p:txBody>
          <a:bodyPr anchor="ctr" anchorCtr="0">
            <a:normAutofit/>
          </a:bodyPr>
          <a:lstStyle>
            <a:lvl1pPr marL="0" indent="0" algn="ctr">
              <a:spcBef>
                <a:spcPts val="0"/>
              </a:spcBef>
              <a:buNone/>
              <a:defRPr sz="1333" b="0" i="0" spc="40" baseline="0">
                <a:noFill/>
                <a:latin typeface="Arial" charset="0"/>
                <a:ea typeface="Arial" charset="0"/>
                <a:cs typeface="Arial" charset="0"/>
              </a:defRPr>
            </a:lvl1pPr>
            <a:lvl2pPr marL="0" indent="0" algn="ctr">
              <a:spcBef>
                <a:spcPts val="0"/>
              </a:spcBef>
              <a:buNone/>
              <a:defRPr sz="1600"/>
            </a:lvl2pPr>
            <a:lvl3pPr marL="0" indent="0" algn="ctr">
              <a:spcBef>
                <a:spcPts val="0"/>
              </a:spcBef>
              <a:buNone/>
              <a:defRPr sz="1600"/>
            </a:lvl3pPr>
            <a:lvl4pPr marL="0" indent="0" algn="ctr">
              <a:spcBef>
                <a:spcPts val="0"/>
              </a:spcBef>
              <a:buNone/>
              <a:defRPr sz="1600"/>
            </a:lvl4pPr>
            <a:lvl5pPr marL="0" indent="0" algn="ctr">
              <a:spcBef>
                <a:spcPts val="0"/>
              </a:spcBef>
              <a:buNone/>
              <a:defRPr sz="1600"/>
            </a:lvl5pPr>
            <a:lvl6pPr>
              <a:defRPr sz="2400"/>
            </a:lvl6pPr>
            <a:lvl7pPr>
              <a:defRPr sz="2400"/>
            </a:lvl7pPr>
            <a:lvl8pPr>
              <a:defRPr sz="2400"/>
            </a:lvl8pPr>
            <a:lvl9pPr>
              <a:defRPr sz="2400"/>
            </a:lvl9pPr>
          </a:lstStyle>
          <a:p>
            <a:pPr lvl="0"/>
            <a:r>
              <a:rPr lang="en-US"/>
              <a:t>Click to edit Master text styles</a:t>
            </a:r>
          </a:p>
        </p:txBody>
      </p:sp>
      <p:sp>
        <p:nvSpPr>
          <p:cNvPr id="10" name="Text Placeholder 7"/>
          <p:cNvSpPr>
            <a:spLocks noGrp="1"/>
          </p:cNvSpPr>
          <p:nvPr>
            <p:ph type="body" sz="quarter" idx="12" hasCustomPrompt="1"/>
          </p:nvPr>
        </p:nvSpPr>
        <p:spPr>
          <a:xfrm>
            <a:off x="609600" y="1828800"/>
            <a:ext cx="10972800" cy="481927"/>
          </a:xfrm>
        </p:spPr>
        <p:txBody>
          <a:bodyPr anchor="t" anchorCtr="0">
            <a:normAutofit/>
          </a:bodyPr>
          <a:lstStyle>
            <a:lvl1pPr marL="0" indent="0">
              <a:spcBef>
                <a:spcPts val="0"/>
              </a:spcBef>
              <a:buFont typeface="Arial"/>
              <a:buNone/>
              <a:defRPr sz="2400" b="0" baseline="0">
                <a:solidFill>
                  <a:srgbClr val="000000"/>
                </a:solidFill>
              </a:defRPr>
            </a:lvl1pPr>
            <a:lvl2pPr marL="0" indent="0">
              <a:spcBef>
                <a:spcPts val="0"/>
              </a:spcBef>
              <a:buFont typeface="Arial"/>
              <a:buNone/>
              <a:defRPr sz="2400" b="0">
                <a:solidFill>
                  <a:srgbClr val="000000"/>
                </a:solidFill>
              </a:defRPr>
            </a:lvl2pPr>
            <a:lvl3pPr marL="0" indent="0">
              <a:spcBef>
                <a:spcPts val="0"/>
              </a:spcBef>
              <a:buFont typeface="Arial"/>
              <a:buNone/>
              <a:defRPr sz="2400" b="0">
                <a:solidFill>
                  <a:srgbClr val="000000"/>
                </a:solidFill>
              </a:defRPr>
            </a:lvl3pPr>
            <a:lvl4pPr marL="0" indent="0">
              <a:spcBef>
                <a:spcPts val="0"/>
              </a:spcBef>
              <a:buFont typeface="Arial"/>
              <a:buNone/>
              <a:defRPr sz="2400" b="0">
                <a:solidFill>
                  <a:srgbClr val="000000"/>
                </a:solidFill>
              </a:defRPr>
            </a:lvl4pPr>
            <a:lvl5pPr marL="0" indent="0">
              <a:spcBef>
                <a:spcPts val="0"/>
              </a:spcBef>
              <a:buFont typeface="Arial"/>
              <a:buNone/>
              <a:defRPr sz="2400" b="0">
                <a:solidFill>
                  <a:srgbClr val="000000"/>
                </a:solidFill>
              </a:defRPr>
            </a:lvl5pPr>
          </a:lstStyle>
          <a:p>
            <a:pPr lvl="0"/>
            <a:r>
              <a:rPr lang="en-US"/>
              <a:t>Optional picture title</a:t>
            </a:r>
          </a:p>
        </p:txBody>
      </p:sp>
      <p:sp>
        <p:nvSpPr>
          <p:cNvPr id="17" name="Text Placeholder 7"/>
          <p:cNvSpPr>
            <a:spLocks noGrp="1"/>
          </p:cNvSpPr>
          <p:nvPr>
            <p:ph type="body" sz="quarter" idx="20" hasCustomPrompt="1"/>
          </p:nvPr>
        </p:nvSpPr>
        <p:spPr>
          <a:xfrm>
            <a:off x="609600" y="5547360"/>
            <a:ext cx="5364480" cy="426720"/>
          </a:xfrm>
        </p:spPr>
        <p:txBody>
          <a:bodyPr anchor="t" anchorCtr="0">
            <a:noAutofit/>
          </a:bodyPr>
          <a:lstStyle>
            <a:lvl1pPr marL="0" indent="0">
              <a:spcBef>
                <a:spcPts val="0"/>
              </a:spcBef>
              <a:buFont typeface="Arial"/>
              <a:buNone/>
              <a:defRPr sz="1333" b="0" i="0" baseline="0">
                <a:solidFill>
                  <a:srgbClr val="000000"/>
                </a:solidFill>
                <a:latin typeface="+mn-lt"/>
              </a:defRPr>
            </a:lvl1pPr>
            <a:lvl2pPr marL="0" indent="0">
              <a:spcBef>
                <a:spcPts val="0"/>
              </a:spcBef>
              <a:buFont typeface="Arial"/>
              <a:buNone/>
              <a:defRPr sz="1333" b="1" i="0">
                <a:solidFill>
                  <a:srgbClr val="000000"/>
                </a:solidFill>
                <a:latin typeface="+mn-lt"/>
              </a:defRPr>
            </a:lvl2pPr>
            <a:lvl3pPr marL="0" indent="0">
              <a:spcBef>
                <a:spcPts val="0"/>
              </a:spcBef>
              <a:buFont typeface="Arial"/>
              <a:buNone/>
              <a:defRPr sz="1333" b="1" i="0">
                <a:solidFill>
                  <a:srgbClr val="000000"/>
                </a:solidFill>
                <a:latin typeface="+mn-lt"/>
              </a:defRPr>
            </a:lvl3pPr>
            <a:lvl4pPr marL="0" indent="0">
              <a:spcBef>
                <a:spcPts val="0"/>
              </a:spcBef>
              <a:buFont typeface="Arial"/>
              <a:buNone/>
              <a:defRPr sz="1333" b="1" i="0">
                <a:solidFill>
                  <a:srgbClr val="000000"/>
                </a:solidFill>
                <a:latin typeface="+mn-lt"/>
              </a:defRPr>
            </a:lvl4pPr>
            <a:lvl5pPr marL="0" indent="0">
              <a:spcBef>
                <a:spcPts val="0"/>
              </a:spcBef>
              <a:buFont typeface="Arial"/>
              <a:buNone/>
              <a:defRPr sz="1333" b="1" i="0">
                <a:solidFill>
                  <a:srgbClr val="000000"/>
                </a:solidFill>
                <a:latin typeface="+mn-lt"/>
              </a:defRPr>
            </a:lvl5pPr>
          </a:lstStyle>
          <a:p>
            <a:pPr lvl="0"/>
            <a:r>
              <a:rPr lang="en-US"/>
              <a:t>Optional picture caption</a:t>
            </a:r>
          </a:p>
        </p:txBody>
      </p:sp>
      <p:sp>
        <p:nvSpPr>
          <p:cNvPr id="18" name="Text Placeholder 7"/>
          <p:cNvSpPr>
            <a:spLocks noGrp="1"/>
          </p:cNvSpPr>
          <p:nvPr>
            <p:ph type="body" sz="quarter" idx="21" hasCustomPrompt="1"/>
          </p:nvPr>
        </p:nvSpPr>
        <p:spPr>
          <a:xfrm>
            <a:off x="6217920" y="5547360"/>
            <a:ext cx="5364480" cy="426720"/>
          </a:xfrm>
        </p:spPr>
        <p:txBody>
          <a:bodyPr anchor="t" anchorCtr="0">
            <a:noAutofit/>
          </a:bodyPr>
          <a:lstStyle>
            <a:lvl1pPr marL="0" indent="0">
              <a:spcBef>
                <a:spcPts val="0"/>
              </a:spcBef>
              <a:buFont typeface="Arial"/>
              <a:buNone/>
              <a:defRPr sz="1333" b="0" i="0" baseline="0">
                <a:solidFill>
                  <a:srgbClr val="000000"/>
                </a:solidFill>
                <a:latin typeface="+mn-lt"/>
              </a:defRPr>
            </a:lvl1pPr>
            <a:lvl2pPr marL="0" indent="0">
              <a:spcBef>
                <a:spcPts val="0"/>
              </a:spcBef>
              <a:buFont typeface="Arial"/>
              <a:buNone/>
              <a:defRPr sz="1333" b="1" i="0">
                <a:solidFill>
                  <a:srgbClr val="000000"/>
                </a:solidFill>
                <a:latin typeface="+mn-lt"/>
              </a:defRPr>
            </a:lvl2pPr>
            <a:lvl3pPr marL="0" indent="0">
              <a:spcBef>
                <a:spcPts val="0"/>
              </a:spcBef>
              <a:buFont typeface="Arial"/>
              <a:buNone/>
              <a:defRPr sz="1333" b="1" i="0">
                <a:solidFill>
                  <a:srgbClr val="000000"/>
                </a:solidFill>
                <a:latin typeface="+mn-lt"/>
              </a:defRPr>
            </a:lvl3pPr>
            <a:lvl4pPr marL="0" indent="0">
              <a:spcBef>
                <a:spcPts val="0"/>
              </a:spcBef>
              <a:buFont typeface="Arial"/>
              <a:buNone/>
              <a:defRPr sz="1333" b="1" i="0">
                <a:solidFill>
                  <a:srgbClr val="000000"/>
                </a:solidFill>
                <a:latin typeface="+mn-lt"/>
              </a:defRPr>
            </a:lvl4pPr>
            <a:lvl5pPr marL="0" indent="0">
              <a:spcBef>
                <a:spcPts val="0"/>
              </a:spcBef>
              <a:buFont typeface="Arial"/>
              <a:buNone/>
              <a:defRPr sz="1333" b="1" i="0">
                <a:solidFill>
                  <a:srgbClr val="000000"/>
                </a:solidFill>
                <a:latin typeface="+mn-lt"/>
              </a:defRPr>
            </a:lvl5pPr>
          </a:lstStyle>
          <a:p>
            <a:pPr lvl="0"/>
            <a:r>
              <a:rPr lang="en-US"/>
              <a:t>Optional picture caption</a:t>
            </a:r>
          </a:p>
        </p:txBody>
      </p:sp>
      <p:sp>
        <p:nvSpPr>
          <p:cNvPr id="5" name="TextBox 4">
            <a:extLst>
              <a:ext uri="{FF2B5EF4-FFF2-40B4-BE49-F238E27FC236}">
                <a16:creationId xmlns:a16="http://schemas.microsoft.com/office/drawing/2014/main" id="{C17DB1CB-BD73-181E-FA81-2308CA8C8CC1}"/>
              </a:ext>
            </a:extLst>
          </p:cNvPr>
          <p:cNvSpPr txBox="1"/>
          <p:nvPr userDrawn="1"/>
        </p:nvSpPr>
        <p:spPr>
          <a:xfrm>
            <a:off x="10801660" y="6572478"/>
            <a:ext cx="777777" cy="215444"/>
          </a:xfrm>
          <a:prstGeom prst="rect">
            <a:avLst/>
          </a:prstGeom>
          <a:noFill/>
        </p:spPr>
        <p:txBody>
          <a:bodyPr wrap="none" rtlCol="0">
            <a:spAutoFit/>
          </a:bodyPr>
          <a:lstStyle/>
          <a:p>
            <a:r>
              <a:rPr lang="en-US" sz="800" b="1"/>
              <a:t>Confidential</a:t>
            </a:r>
          </a:p>
        </p:txBody>
      </p:sp>
    </p:spTree>
    <p:extLst>
      <p:ext uri="{BB962C8B-B14F-4D97-AF65-F5344CB8AC3E}">
        <p14:creationId xmlns:p14="http://schemas.microsoft.com/office/powerpoint/2010/main" val="236188983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Title and 3 Pictures">
    <p:spTree>
      <p:nvGrpSpPr>
        <p:cNvPr id="1" name=""/>
        <p:cNvGrpSpPr/>
        <p:nvPr/>
      </p:nvGrpSpPr>
      <p:grpSpPr>
        <a:xfrm>
          <a:off x="0" y="0"/>
          <a:ext cx="0" cy="0"/>
          <a:chOff x="0" y="0"/>
          <a:chExt cx="0" cy="0"/>
        </a:xfrm>
      </p:grpSpPr>
      <p:sp>
        <p:nvSpPr>
          <p:cNvPr id="4" name="Title 3"/>
          <p:cNvSpPr>
            <a:spLocks noGrp="1"/>
          </p:cNvSpPr>
          <p:nvPr>
            <p:ph type="title"/>
          </p:nvPr>
        </p:nvSpPr>
        <p:spPr>
          <a:xfrm>
            <a:off x="609600" y="457200"/>
            <a:ext cx="10972800" cy="1280160"/>
          </a:xfrm>
        </p:spPr>
        <p:txBody>
          <a:bodyPr/>
          <a:lstStyle/>
          <a:p>
            <a:r>
              <a:rPr lang="en-US"/>
              <a:t>Click to edit Master title style</a:t>
            </a:r>
          </a:p>
        </p:txBody>
      </p:sp>
      <p:sp>
        <p:nvSpPr>
          <p:cNvPr id="2" name="Footer Placeholder 1"/>
          <p:cNvSpPr>
            <a:spLocks noGrp="1"/>
          </p:cNvSpPr>
          <p:nvPr>
            <p:ph type="ftr" sz="quarter" idx="20"/>
          </p:nvPr>
        </p:nvSpPr>
        <p:spPr>
          <a:xfrm>
            <a:off x="917363" y="6375400"/>
            <a:ext cx="5056717" cy="304800"/>
          </a:xfrm>
          <a:prstGeom prst="rect">
            <a:avLst/>
          </a:prstGeom>
        </p:spPr>
        <p:txBody>
          <a:bodyPr/>
          <a:lstStyle/>
          <a:p>
            <a:endParaRPr lang="en-US"/>
          </a:p>
        </p:txBody>
      </p:sp>
      <p:sp>
        <p:nvSpPr>
          <p:cNvPr id="3" name="Slide Number Placeholder 2"/>
          <p:cNvSpPr>
            <a:spLocks noGrp="1"/>
          </p:cNvSpPr>
          <p:nvPr>
            <p:ph type="sldNum" sz="quarter" idx="21"/>
          </p:nvPr>
        </p:nvSpPr>
        <p:spPr/>
        <p:txBody>
          <a:bodyPr/>
          <a:lstStyle/>
          <a:p>
            <a:fld id="{47547CF9-5B10-D24F-A8D7-45A9778164F7}" type="slidenum">
              <a:rPr lang="uk-UA" smtClean="0"/>
              <a:pPr/>
              <a:t>‹#›</a:t>
            </a:fld>
            <a:endParaRPr lang="uk-UA"/>
          </a:p>
        </p:txBody>
      </p:sp>
      <p:sp>
        <p:nvSpPr>
          <p:cNvPr id="19" name="Content Placeholder 2"/>
          <p:cNvSpPr>
            <a:spLocks noGrp="1"/>
          </p:cNvSpPr>
          <p:nvPr>
            <p:ph sz="half" idx="22"/>
          </p:nvPr>
        </p:nvSpPr>
        <p:spPr>
          <a:xfrm>
            <a:off x="609600" y="2381957"/>
            <a:ext cx="3474720" cy="3043484"/>
          </a:xfrm>
          <a:solidFill>
            <a:srgbClr val="CCCCCC"/>
          </a:solidFill>
        </p:spPr>
        <p:txBody>
          <a:bodyPr anchor="ctr" anchorCtr="0">
            <a:normAutofit/>
          </a:bodyPr>
          <a:lstStyle>
            <a:lvl1pPr marL="0" indent="0" algn="ctr">
              <a:spcBef>
                <a:spcPts val="0"/>
              </a:spcBef>
              <a:buNone/>
              <a:defRPr sz="1333" b="0" i="0" spc="40" baseline="0">
                <a:noFill/>
                <a:latin typeface="Arial" charset="0"/>
                <a:ea typeface="Arial" charset="0"/>
                <a:cs typeface="Arial" charset="0"/>
              </a:defRPr>
            </a:lvl1pPr>
            <a:lvl2pPr marL="0" indent="0" algn="ctr">
              <a:spcBef>
                <a:spcPts val="0"/>
              </a:spcBef>
              <a:buNone/>
              <a:defRPr sz="1600"/>
            </a:lvl2pPr>
            <a:lvl3pPr marL="0" indent="0" algn="ctr">
              <a:spcBef>
                <a:spcPts val="0"/>
              </a:spcBef>
              <a:buNone/>
              <a:defRPr sz="1600"/>
            </a:lvl3pPr>
            <a:lvl4pPr marL="0" indent="0" algn="ctr">
              <a:spcBef>
                <a:spcPts val="0"/>
              </a:spcBef>
              <a:buNone/>
              <a:defRPr sz="1600"/>
            </a:lvl4pPr>
            <a:lvl5pPr marL="0" indent="0" algn="ctr">
              <a:spcBef>
                <a:spcPts val="0"/>
              </a:spcBef>
              <a:buNone/>
              <a:defRPr sz="1600"/>
            </a:lvl5pPr>
            <a:lvl6pPr>
              <a:defRPr sz="2400"/>
            </a:lvl6pPr>
            <a:lvl7pPr>
              <a:defRPr sz="2400"/>
            </a:lvl7pPr>
            <a:lvl8pPr>
              <a:defRPr sz="2400"/>
            </a:lvl8pPr>
            <a:lvl9pPr>
              <a:defRPr sz="2400"/>
            </a:lvl9pPr>
          </a:lstStyle>
          <a:p>
            <a:pPr lvl="0"/>
            <a:r>
              <a:rPr lang="en-US"/>
              <a:t>Click to edit Master text styles</a:t>
            </a:r>
          </a:p>
        </p:txBody>
      </p:sp>
      <p:sp>
        <p:nvSpPr>
          <p:cNvPr id="20" name="Content Placeholder 2"/>
          <p:cNvSpPr>
            <a:spLocks noGrp="1"/>
          </p:cNvSpPr>
          <p:nvPr>
            <p:ph sz="half" idx="23"/>
          </p:nvPr>
        </p:nvSpPr>
        <p:spPr>
          <a:xfrm>
            <a:off x="4358640" y="2381957"/>
            <a:ext cx="3474720" cy="3043484"/>
          </a:xfrm>
          <a:solidFill>
            <a:srgbClr val="CCCCCC"/>
          </a:solidFill>
        </p:spPr>
        <p:txBody>
          <a:bodyPr anchor="ctr" anchorCtr="0">
            <a:normAutofit/>
          </a:bodyPr>
          <a:lstStyle>
            <a:lvl1pPr marL="0" indent="0" algn="ctr">
              <a:spcBef>
                <a:spcPts val="0"/>
              </a:spcBef>
              <a:buNone/>
              <a:defRPr sz="1333" b="0" i="0" spc="40" baseline="0">
                <a:noFill/>
                <a:latin typeface="Arial" charset="0"/>
                <a:ea typeface="Arial" charset="0"/>
                <a:cs typeface="Arial" charset="0"/>
              </a:defRPr>
            </a:lvl1pPr>
            <a:lvl2pPr marL="0" indent="0" algn="ctr">
              <a:spcBef>
                <a:spcPts val="0"/>
              </a:spcBef>
              <a:buNone/>
              <a:defRPr sz="1600"/>
            </a:lvl2pPr>
            <a:lvl3pPr marL="0" indent="0" algn="ctr">
              <a:spcBef>
                <a:spcPts val="0"/>
              </a:spcBef>
              <a:buNone/>
              <a:defRPr sz="1600"/>
            </a:lvl3pPr>
            <a:lvl4pPr marL="0" indent="0" algn="ctr">
              <a:spcBef>
                <a:spcPts val="0"/>
              </a:spcBef>
              <a:buNone/>
              <a:defRPr sz="1600"/>
            </a:lvl4pPr>
            <a:lvl5pPr marL="0" indent="0" algn="ctr">
              <a:spcBef>
                <a:spcPts val="0"/>
              </a:spcBef>
              <a:buNone/>
              <a:defRPr sz="1600"/>
            </a:lvl5pPr>
            <a:lvl6pPr>
              <a:defRPr sz="2400"/>
            </a:lvl6pPr>
            <a:lvl7pPr>
              <a:defRPr sz="2400"/>
            </a:lvl7pPr>
            <a:lvl8pPr>
              <a:defRPr sz="2400"/>
            </a:lvl8pPr>
            <a:lvl9pPr>
              <a:defRPr sz="2400"/>
            </a:lvl9pPr>
          </a:lstStyle>
          <a:p>
            <a:pPr lvl="0"/>
            <a:r>
              <a:rPr lang="en-US"/>
              <a:t>Click to edit Master text styles</a:t>
            </a:r>
          </a:p>
        </p:txBody>
      </p:sp>
      <p:sp>
        <p:nvSpPr>
          <p:cNvPr id="21" name="Content Placeholder 2"/>
          <p:cNvSpPr>
            <a:spLocks noGrp="1"/>
          </p:cNvSpPr>
          <p:nvPr>
            <p:ph sz="half" idx="24"/>
          </p:nvPr>
        </p:nvSpPr>
        <p:spPr>
          <a:xfrm>
            <a:off x="8107680" y="2381957"/>
            <a:ext cx="3474720" cy="3043484"/>
          </a:xfrm>
          <a:solidFill>
            <a:srgbClr val="CCCCCC"/>
          </a:solidFill>
        </p:spPr>
        <p:txBody>
          <a:bodyPr anchor="ctr" anchorCtr="0">
            <a:normAutofit/>
          </a:bodyPr>
          <a:lstStyle>
            <a:lvl1pPr marL="0" indent="0" algn="ctr">
              <a:spcBef>
                <a:spcPts val="0"/>
              </a:spcBef>
              <a:buNone/>
              <a:defRPr sz="1333" b="0" i="0" spc="40" baseline="0">
                <a:noFill/>
                <a:latin typeface="Arial" charset="0"/>
                <a:ea typeface="Arial" charset="0"/>
                <a:cs typeface="Arial" charset="0"/>
              </a:defRPr>
            </a:lvl1pPr>
            <a:lvl2pPr marL="0" indent="0" algn="ctr">
              <a:spcBef>
                <a:spcPts val="0"/>
              </a:spcBef>
              <a:buNone/>
              <a:defRPr sz="1600"/>
            </a:lvl2pPr>
            <a:lvl3pPr marL="0" indent="0" algn="ctr">
              <a:spcBef>
                <a:spcPts val="0"/>
              </a:spcBef>
              <a:buNone/>
              <a:defRPr sz="1600"/>
            </a:lvl3pPr>
            <a:lvl4pPr marL="0" indent="0" algn="ctr">
              <a:spcBef>
                <a:spcPts val="0"/>
              </a:spcBef>
              <a:buNone/>
              <a:defRPr sz="1600"/>
            </a:lvl4pPr>
            <a:lvl5pPr marL="0" indent="0" algn="ctr">
              <a:spcBef>
                <a:spcPts val="0"/>
              </a:spcBef>
              <a:buNone/>
              <a:defRPr sz="1600"/>
            </a:lvl5pPr>
            <a:lvl6pPr>
              <a:defRPr sz="2400"/>
            </a:lvl6pPr>
            <a:lvl7pPr>
              <a:defRPr sz="2400"/>
            </a:lvl7pPr>
            <a:lvl8pPr>
              <a:defRPr sz="2400"/>
            </a:lvl8pPr>
            <a:lvl9pPr>
              <a:defRPr sz="2400"/>
            </a:lvl9pPr>
          </a:lstStyle>
          <a:p>
            <a:pPr lvl="0"/>
            <a:r>
              <a:rPr lang="en-US"/>
              <a:t>Click to edit Master text styles</a:t>
            </a:r>
          </a:p>
        </p:txBody>
      </p:sp>
      <p:sp>
        <p:nvSpPr>
          <p:cNvPr id="13" name="Text Placeholder 7"/>
          <p:cNvSpPr>
            <a:spLocks noGrp="1"/>
          </p:cNvSpPr>
          <p:nvPr>
            <p:ph type="body" sz="quarter" idx="12" hasCustomPrompt="1"/>
          </p:nvPr>
        </p:nvSpPr>
        <p:spPr>
          <a:xfrm>
            <a:off x="609600" y="1828800"/>
            <a:ext cx="10972800" cy="481927"/>
          </a:xfrm>
        </p:spPr>
        <p:txBody>
          <a:bodyPr anchor="t" anchorCtr="0">
            <a:normAutofit/>
          </a:bodyPr>
          <a:lstStyle>
            <a:lvl1pPr marL="0" indent="0">
              <a:spcBef>
                <a:spcPts val="0"/>
              </a:spcBef>
              <a:buFont typeface="Arial"/>
              <a:buNone/>
              <a:defRPr sz="2400" b="0" baseline="0">
                <a:solidFill>
                  <a:srgbClr val="000000"/>
                </a:solidFill>
              </a:defRPr>
            </a:lvl1pPr>
            <a:lvl2pPr marL="0" indent="0">
              <a:spcBef>
                <a:spcPts val="0"/>
              </a:spcBef>
              <a:buFont typeface="Arial"/>
              <a:buNone/>
              <a:defRPr sz="2400" b="0">
                <a:solidFill>
                  <a:srgbClr val="000000"/>
                </a:solidFill>
              </a:defRPr>
            </a:lvl2pPr>
            <a:lvl3pPr marL="0" indent="0">
              <a:spcBef>
                <a:spcPts val="0"/>
              </a:spcBef>
              <a:buFont typeface="Arial"/>
              <a:buNone/>
              <a:defRPr sz="2400" b="0">
                <a:solidFill>
                  <a:srgbClr val="000000"/>
                </a:solidFill>
              </a:defRPr>
            </a:lvl3pPr>
            <a:lvl4pPr marL="0" indent="0">
              <a:spcBef>
                <a:spcPts val="0"/>
              </a:spcBef>
              <a:buFont typeface="Arial"/>
              <a:buNone/>
              <a:defRPr sz="2400" b="0">
                <a:solidFill>
                  <a:srgbClr val="000000"/>
                </a:solidFill>
              </a:defRPr>
            </a:lvl4pPr>
            <a:lvl5pPr marL="0" indent="0">
              <a:spcBef>
                <a:spcPts val="0"/>
              </a:spcBef>
              <a:buFont typeface="Arial"/>
              <a:buNone/>
              <a:defRPr sz="2400" b="0">
                <a:solidFill>
                  <a:srgbClr val="000000"/>
                </a:solidFill>
              </a:defRPr>
            </a:lvl5pPr>
          </a:lstStyle>
          <a:p>
            <a:pPr lvl="0"/>
            <a:r>
              <a:rPr lang="en-US"/>
              <a:t>Optional picture title</a:t>
            </a:r>
          </a:p>
        </p:txBody>
      </p:sp>
      <p:sp>
        <p:nvSpPr>
          <p:cNvPr id="22" name="Text Placeholder 7"/>
          <p:cNvSpPr>
            <a:spLocks noGrp="1"/>
          </p:cNvSpPr>
          <p:nvPr>
            <p:ph type="body" sz="quarter" idx="18" hasCustomPrompt="1"/>
          </p:nvPr>
        </p:nvSpPr>
        <p:spPr>
          <a:xfrm>
            <a:off x="609600" y="5547360"/>
            <a:ext cx="3474720" cy="426720"/>
          </a:xfrm>
        </p:spPr>
        <p:txBody>
          <a:bodyPr anchor="t" anchorCtr="0">
            <a:noAutofit/>
          </a:bodyPr>
          <a:lstStyle>
            <a:lvl1pPr marL="0" indent="0">
              <a:spcBef>
                <a:spcPts val="0"/>
              </a:spcBef>
              <a:buFont typeface="Arial"/>
              <a:buNone/>
              <a:defRPr sz="1333" b="0" i="0" baseline="0">
                <a:solidFill>
                  <a:srgbClr val="000000"/>
                </a:solidFill>
                <a:latin typeface="+mn-lt"/>
              </a:defRPr>
            </a:lvl1pPr>
            <a:lvl2pPr marL="0" indent="0">
              <a:spcBef>
                <a:spcPts val="0"/>
              </a:spcBef>
              <a:buFont typeface="Arial"/>
              <a:buNone/>
              <a:defRPr sz="1333" b="1" i="0">
                <a:solidFill>
                  <a:srgbClr val="000000"/>
                </a:solidFill>
                <a:latin typeface="+mn-lt"/>
              </a:defRPr>
            </a:lvl2pPr>
            <a:lvl3pPr marL="0" indent="0">
              <a:spcBef>
                <a:spcPts val="0"/>
              </a:spcBef>
              <a:buFont typeface="Arial"/>
              <a:buNone/>
              <a:defRPr sz="1333" b="1" i="0">
                <a:solidFill>
                  <a:srgbClr val="000000"/>
                </a:solidFill>
                <a:latin typeface="+mn-lt"/>
              </a:defRPr>
            </a:lvl3pPr>
            <a:lvl4pPr marL="0" indent="0">
              <a:spcBef>
                <a:spcPts val="0"/>
              </a:spcBef>
              <a:buFont typeface="Arial"/>
              <a:buNone/>
              <a:defRPr sz="1333" b="1" i="0">
                <a:solidFill>
                  <a:srgbClr val="000000"/>
                </a:solidFill>
                <a:latin typeface="+mn-lt"/>
              </a:defRPr>
            </a:lvl4pPr>
            <a:lvl5pPr marL="0" indent="0">
              <a:spcBef>
                <a:spcPts val="0"/>
              </a:spcBef>
              <a:buFont typeface="Arial"/>
              <a:buNone/>
              <a:defRPr sz="1333" b="1" i="0">
                <a:solidFill>
                  <a:srgbClr val="000000"/>
                </a:solidFill>
                <a:latin typeface="+mn-lt"/>
              </a:defRPr>
            </a:lvl5pPr>
          </a:lstStyle>
          <a:p>
            <a:pPr lvl="0"/>
            <a:r>
              <a:rPr lang="en-US"/>
              <a:t>Optional picture caption</a:t>
            </a:r>
          </a:p>
        </p:txBody>
      </p:sp>
      <p:sp>
        <p:nvSpPr>
          <p:cNvPr id="23" name="Text Placeholder 7"/>
          <p:cNvSpPr>
            <a:spLocks noGrp="1"/>
          </p:cNvSpPr>
          <p:nvPr>
            <p:ph type="body" sz="quarter" idx="25" hasCustomPrompt="1"/>
          </p:nvPr>
        </p:nvSpPr>
        <p:spPr>
          <a:xfrm>
            <a:off x="4358640" y="5547360"/>
            <a:ext cx="3474720" cy="426720"/>
          </a:xfrm>
        </p:spPr>
        <p:txBody>
          <a:bodyPr anchor="t" anchorCtr="0">
            <a:noAutofit/>
          </a:bodyPr>
          <a:lstStyle>
            <a:lvl1pPr marL="0" indent="0">
              <a:spcBef>
                <a:spcPts val="0"/>
              </a:spcBef>
              <a:buFont typeface="Arial"/>
              <a:buNone/>
              <a:defRPr sz="1333" b="0" i="0" baseline="0">
                <a:solidFill>
                  <a:srgbClr val="000000"/>
                </a:solidFill>
                <a:latin typeface="+mn-lt"/>
              </a:defRPr>
            </a:lvl1pPr>
            <a:lvl2pPr marL="0" indent="0">
              <a:spcBef>
                <a:spcPts val="0"/>
              </a:spcBef>
              <a:buFont typeface="Arial"/>
              <a:buNone/>
              <a:defRPr sz="1333" b="1" i="0">
                <a:solidFill>
                  <a:srgbClr val="000000"/>
                </a:solidFill>
                <a:latin typeface="+mn-lt"/>
              </a:defRPr>
            </a:lvl2pPr>
            <a:lvl3pPr marL="0" indent="0">
              <a:spcBef>
                <a:spcPts val="0"/>
              </a:spcBef>
              <a:buFont typeface="Arial"/>
              <a:buNone/>
              <a:defRPr sz="1333" b="1" i="0">
                <a:solidFill>
                  <a:srgbClr val="000000"/>
                </a:solidFill>
                <a:latin typeface="+mn-lt"/>
              </a:defRPr>
            </a:lvl3pPr>
            <a:lvl4pPr marL="0" indent="0">
              <a:spcBef>
                <a:spcPts val="0"/>
              </a:spcBef>
              <a:buFont typeface="Arial"/>
              <a:buNone/>
              <a:defRPr sz="1333" b="1" i="0">
                <a:solidFill>
                  <a:srgbClr val="000000"/>
                </a:solidFill>
                <a:latin typeface="+mn-lt"/>
              </a:defRPr>
            </a:lvl4pPr>
            <a:lvl5pPr marL="0" indent="0">
              <a:spcBef>
                <a:spcPts val="0"/>
              </a:spcBef>
              <a:buFont typeface="Arial"/>
              <a:buNone/>
              <a:defRPr sz="1333" b="1" i="0">
                <a:solidFill>
                  <a:srgbClr val="000000"/>
                </a:solidFill>
                <a:latin typeface="+mn-lt"/>
              </a:defRPr>
            </a:lvl5pPr>
          </a:lstStyle>
          <a:p>
            <a:pPr lvl="0"/>
            <a:r>
              <a:rPr lang="en-US"/>
              <a:t>Optional picture caption</a:t>
            </a:r>
          </a:p>
        </p:txBody>
      </p:sp>
      <p:sp>
        <p:nvSpPr>
          <p:cNvPr id="24" name="Text Placeholder 7"/>
          <p:cNvSpPr>
            <a:spLocks noGrp="1"/>
          </p:cNvSpPr>
          <p:nvPr>
            <p:ph type="body" sz="quarter" idx="26" hasCustomPrompt="1"/>
          </p:nvPr>
        </p:nvSpPr>
        <p:spPr>
          <a:xfrm>
            <a:off x="8107680" y="5547360"/>
            <a:ext cx="3474720" cy="426720"/>
          </a:xfrm>
        </p:spPr>
        <p:txBody>
          <a:bodyPr anchor="t" anchorCtr="0">
            <a:noAutofit/>
          </a:bodyPr>
          <a:lstStyle>
            <a:lvl1pPr marL="0" indent="0">
              <a:spcBef>
                <a:spcPts val="0"/>
              </a:spcBef>
              <a:buFont typeface="Arial"/>
              <a:buNone/>
              <a:defRPr sz="1333" b="0" i="0" baseline="0">
                <a:solidFill>
                  <a:srgbClr val="000000"/>
                </a:solidFill>
                <a:latin typeface="+mn-lt"/>
              </a:defRPr>
            </a:lvl1pPr>
            <a:lvl2pPr marL="0" indent="0">
              <a:spcBef>
                <a:spcPts val="0"/>
              </a:spcBef>
              <a:buFont typeface="Arial"/>
              <a:buNone/>
              <a:defRPr sz="1333" b="1" i="0">
                <a:solidFill>
                  <a:srgbClr val="000000"/>
                </a:solidFill>
                <a:latin typeface="+mn-lt"/>
              </a:defRPr>
            </a:lvl2pPr>
            <a:lvl3pPr marL="0" indent="0">
              <a:spcBef>
                <a:spcPts val="0"/>
              </a:spcBef>
              <a:buFont typeface="Arial"/>
              <a:buNone/>
              <a:defRPr sz="1333" b="1" i="0">
                <a:solidFill>
                  <a:srgbClr val="000000"/>
                </a:solidFill>
                <a:latin typeface="+mn-lt"/>
              </a:defRPr>
            </a:lvl3pPr>
            <a:lvl4pPr marL="0" indent="0">
              <a:spcBef>
                <a:spcPts val="0"/>
              </a:spcBef>
              <a:buFont typeface="Arial"/>
              <a:buNone/>
              <a:defRPr sz="1333" b="1" i="0">
                <a:solidFill>
                  <a:srgbClr val="000000"/>
                </a:solidFill>
                <a:latin typeface="+mn-lt"/>
              </a:defRPr>
            </a:lvl4pPr>
            <a:lvl5pPr marL="0" indent="0">
              <a:spcBef>
                <a:spcPts val="0"/>
              </a:spcBef>
              <a:buFont typeface="Arial"/>
              <a:buNone/>
              <a:defRPr sz="1333" b="1" i="0">
                <a:solidFill>
                  <a:srgbClr val="000000"/>
                </a:solidFill>
                <a:latin typeface="+mn-lt"/>
              </a:defRPr>
            </a:lvl5pPr>
          </a:lstStyle>
          <a:p>
            <a:pPr lvl="0"/>
            <a:r>
              <a:rPr lang="en-US"/>
              <a:t>Optional picture caption</a:t>
            </a:r>
          </a:p>
        </p:txBody>
      </p:sp>
      <p:sp>
        <p:nvSpPr>
          <p:cNvPr id="5" name="TextBox 4">
            <a:extLst>
              <a:ext uri="{FF2B5EF4-FFF2-40B4-BE49-F238E27FC236}">
                <a16:creationId xmlns:a16="http://schemas.microsoft.com/office/drawing/2014/main" id="{CCE2CFC4-18CD-0DB0-82C6-2B16B2A33F7E}"/>
              </a:ext>
            </a:extLst>
          </p:cNvPr>
          <p:cNvSpPr txBox="1"/>
          <p:nvPr userDrawn="1"/>
        </p:nvSpPr>
        <p:spPr>
          <a:xfrm>
            <a:off x="10801660" y="6572478"/>
            <a:ext cx="777777" cy="215444"/>
          </a:xfrm>
          <a:prstGeom prst="rect">
            <a:avLst/>
          </a:prstGeom>
          <a:noFill/>
        </p:spPr>
        <p:txBody>
          <a:bodyPr wrap="none" rtlCol="0">
            <a:spAutoFit/>
          </a:bodyPr>
          <a:lstStyle/>
          <a:p>
            <a:r>
              <a:rPr lang="en-US" sz="800" b="1"/>
              <a:t>Confidential</a:t>
            </a:r>
          </a:p>
        </p:txBody>
      </p:sp>
    </p:spTree>
    <p:extLst>
      <p:ext uri="{BB962C8B-B14F-4D97-AF65-F5344CB8AC3E}">
        <p14:creationId xmlns:p14="http://schemas.microsoft.com/office/powerpoint/2010/main" val="155174442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Picture and Big Statement">
    <p:spTree>
      <p:nvGrpSpPr>
        <p:cNvPr id="1" name=""/>
        <p:cNvGrpSpPr/>
        <p:nvPr/>
      </p:nvGrpSpPr>
      <p:grpSpPr>
        <a:xfrm>
          <a:off x="0" y="0"/>
          <a:ext cx="0" cy="0"/>
          <a:chOff x="0" y="0"/>
          <a:chExt cx="0" cy="0"/>
        </a:xfrm>
      </p:grpSpPr>
      <p:sp>
        <p:nvSpPr>
          <p:cNvPr id="8" name="Content Placeholder 3"/>
          <p:cNvSpPr>
            <a:spLocks noGrp="1"/>
          </p:cNvSpPr>
          <p:nvPr>
            <p:ph sz="half" idx="2"/>
          </p:nvPr>
        </p:nvSpPr>
        <p:spPr>
          <a:xfrm>
            <a:off x="6217920" y="1828800"/>
            <a:ext cx="5364480" cy="4145280"/>
          </a:xfrm>
        </p:spPr>
        <p:txBody>
          <a:bodyPr>
            <a:normAutofit/>
          </a:bodyPr>
          <a:lstStyle>
            <a:lvl1pPr marL="0" indent="0">
              <a:lnSpc>
                <a:spcPct val="90000"/>
              </a:lnSpc>
              <a:spcBef>
                <a:spcPts val="0"/>
              </a:spcBef>
              <a:buFont typeface="Arial"/>
              <a:buNone/>
              <a:defRPr sz="4800" b="0" i="0" spc="0" baseline="0">
                <a:solidFill>
                  <a:schemeClr val="accent2"/>
                </a:solidFill>
                <a:latin typeface="+mn-lt"/>
                <a:ea typeface="Arial" charset="0"/>
                <a:cs typeface="Arial" charset="0"/>
              </a:defRPr>
            </a:lvl1pPr>
            <a:lvl2pPr marL="0" indent="0">
              <a:lnSpc>
                <a:spcPct val="90000"/>
              </a:lnSpc>
              <a:spcBef>
                <a:spcPts val="0"/>
              </a:spcBef>
              <a:buFont typeface="Arial"/>
              <a:buNone/>
              <a:defRPr sz="5867">
                <a:solidFill>
                  <a:srgbClr val="0460A9"/>
                </a:solidFill>
              </a:defRPr>
            </a:lvl2pPr>
            <a:lvl3pPr marL="0" indent="0">
              <a:lnSpc>
                <a:spcPct val="90000"/>
              </a:lnSpc>
              <a:spcBef>
                <a:spcPts val="0"/>
              </a:spcBef>
              <a:buFont typeface="Arial"/>
              <a:buNone/>
              <a:defRPr sz="5867">
                <a:solidFill>
                  <a:srgbClr val="0460A9"/>
                </a:solidFill>
              </a:defRPr>
            </a:lvl3pPr>
            <a:lvl4pPr marL="0" indent="0">
              <a:lnSpc>
                <a:spcPct val="90000"/>
              </a:lnSpc>
              <a:spcBef>
                <a:spcPts val="0"/>
              </a:spcBef>
              <a:buFont typeface="Arial"/>
              <a:buNone/>
              <a:defRPr sz="5867">
                <a:solidFill>
                  <a:srgbClr val="0460A9"/>
                </a:solidFill>
              </a:defRPr>
            </a:lvl4pPr>
            <a:lvl5pPr marL="0" indent="0">
              <a:lnSpc>
                <a:spcPct val="90000"/>
              </a:lnSpc>
              <a:spcBef>
                <a:spcPts val="0"/>
              </a:spcBef>
              <a:buFont typeface="Arial"/>
              <a:buNone/>
              <a:defRPr sz="5867">
                <a:solidFill>
                  <a:srgbClr val="0460A9"/>
                </a:solidFill>
              </a:defRPr>
            </a:lvl5pPr>
            <a:lvl6pPr>
              <a:defRPr sz="2400"/>
            </a:lvl6pPr>
            <a:lvl7pPr>
              <a:defRPr sz="2400"/>
            </a:lvl7pPr>
            <a:lvl8pPr>
              <a:defRPr sz="2400"/>
            </a:lvl8pPr>
            <a:lvl9pPr>
              <a:defRPr sz="2400"/>
            </a:lvl9pPr>
          </a:lstStyle>
          <a:p>
            <a:pPr lvl="0"/>
            <a:r>
              <a:rPr lang="en-US"/>
              <a:t>Click to edit Master text styles</a:t>
            </a:r>
          </a:p>
        </p:txBody>
      </p:sp>
      <p:sp>
        <p:nvSpPr>
          <p:cNvPr id="3" name="Footer Placeholder 2"/>
          <p:cNvSpPr>
            <a:spLocks noGrp="1"/>
          </p:cNvSpPr>
          <p:nvPr>
            <p:ph type="ftr" sz="quarter" idx="19"/>
          </p:nvPr>
        </p:nvSpPr>
        <p:spPr>
          <a:xfrm>
            <a:off x="917363" y="6375400"/>
            <a:ext cx="5056717" cy="304800"/>
          </a:xfrm>
          <a:prstGeom prst="rect">
            <a:avLst/>
          </a:prstGeom>
        </p:spPr>
        <p:txBody>
          <a:bodyPr/>
          <a:lstStyle/>
          <a:p>
            <a:endParaRPr lang="en-US"/>
          </a:p>
        </p:txBody>
      </p:sp>
      <p:sp>
        <p:nvSpPr>
          <p:cNvPr id="4" name="Slide Number Placeholder 3"/>
          <p:cNvSpPr>
            <a:spLocks noGrp="1"/>
          </p:cNvSpPr>
          <p:nvPr>
            <p:ph type="sldNum" sz="quarter" idx="20"/>
          </p:nvPr>
        </p:nvSpPr>
        <p:spPr/>
        <p:txBody>
          <a:bodyPr/>
          <a:lstStyle/>
          <a:p>
            <a:fld id="{47547CF9-5B10-D24F-A8D7-45A9778164F7}" type="slidenum">
              <a:rPr lang="uk-UA" smtClean="0"/>
              <a:pPr/>
              <a:t>‹#›</a:t>
            </a:fld>
            <a:endParaRPr lang="uk-UA"/>
          </a:p>
        </p:txBody>
      </p:sp>
      <p:sp>
        <p:nvSpPr>
          <p:cNvPr id="9" name="Content Placeholder 2"/>
          <p:cNvSpPr>
            <a:spLocks noGrp="1"/>
          </p:cNvSpPr>
          <p:nvPr>
            <p:ph sz="half" idx="17"/>
          </p:nvPr>
        </p:nvSpPr>
        <p:spPr>
          <a:xfrm>
            <a:off x="609600" y="1828800"/>
            <a:ext cx="5364480" cy="3596640"/>
          </a:xfrm>
          <a:solidFill>
            <a:srgbClr val="CCCCCC"/>
          </a:solidFill>
        </p:spPr>
        <p:txBody>
          <a:bodyPr anchor="ctr" anchorCtr="0">
            <a:normAutofit/>
          </a:bodyPr>
          <a:lstStyle>
            <a:lvl1pPr marL="0" indent="0" algn="ctr">
              <a:spcBef>
                <a:spcPts val="0"/>
              </a:spcBef>
              <a:buNone/>
              <a:defRPr sz="1333" b="0" i="0" spc="40" baseline="0">
                <a:noFill/>
                <a:latin typeface="Arial" charset="0"/>
                <a:ea typeface="Arial" charset="0"/>
                <a:cs typeface="Arial" charset="0"/>
              </a:defRPr>
            </a:lvl1pPr>
            <a:lvl2pPr marL="0" indent="0" algn="ctr">
              <a:spcBef>
                <a:spcPts val="0"/>
              </a:spcBef>
              <a:buNone/>
              <a:defRPr sz="1600"/>
            </a:lvl2pPr>
            <a:lvl3pPr marL="0" indent="0" algn="ctr">
              <a:spcBef>
                <a:spcPts val="0"/>
              </a:spcBef>
              <a:buNone/>
              <a:defRPr sz="1600"/>
            </a:lvl3pPr>
            <a:lvl4pPr marL="0" indent="0" algn="ctr">
              <a:spcBef>
                <a:spcPts val="0"/>
              </a:spcBef>
              <a:buNone/>
              <a:defRPr sz="1600"/>
            </a:lvl4pPr>
            <a:lvl5pPr marL="0" indent="0" algn="ctr">
              <a:spcBef>
                <a:spcPts val="0"/>
              </a:spcBef>
              <a:buNone/>
              <a:defRPr sz="1600"/>
            </a:lvl5pPr>
            <a:lvl6pPr>
              <a:defRPr sz="2400"/>
            </a:lvl6pPr>
            <a:lvl7pPr>
              <a:defRPr sz="2400"/>
            </a:lvl7pPr>
            <a:lvl8pPr>
              <a:defRPr sz="2400"/>
            </a:lvl8pPr>
            <a:lvl9pPr>
              <a:defRPr sz="2400"/>
            </a:lvl9pPr>
          </a:lstStyle>
          <a:p>
            <a:pPr lvl="0"/>
            <a:r>
              <a:rPr lang="en-US"/>
              <a:t>Click to edit Master text styles</a:t>
            </a:r>
          </a:p>
        </p:txBody>
      </p:sp>
      <p:sp>
        <p:nvSpPr>
          <p:cNvPr id="10" name="Text Placeholder 7"/>
          <p:cNvSpPr>
            <a:spLocks noGrp="1"/>
          </p:cNvSpPr>
          <p:nvPr>
            <p:ph type="body" sz="quarter" idx="21" hasCustomPrompt="1"/>
          </p:nvPr>
        </p:nvSpPr>
        <p:spPr>
          <a:xfrm>
            <a:off x="609600" y="5547360"/>
            <a:ext cx="5364480" cy="426720"/>
          </a:xfrm>
        </p:spPr>
        <p:txBody>
          <a:bodyPr anchor="t" anchorCtr="0">
            <a:noAutofit/>
          </a:bodyPr>
          <a:lstStyle>
            <a:lvl1pPr marL="0" indent="0">
              <a:spcBef>
                <a:spcPts val="0"/>
              </a:spcBef>
              <a:buFont typeface="Arial"/>
              <a:buNone/>
              <a:defRPr sz="1333" b="0" i="0" baseline="0">
                <a:solidFill>
                  <a:srgbClr val="000000"/>
                </a:solidFill>
                <a:latin typeface="+mn-lt"/>
              </a:defRPr>
            </a:lvl1pPr>
            <a:lvl2pPr marL="0" indent="0">
              <a:spcBef>
                <a:spcPts val="0"/>
              </a:spcBef>
              <a:buFont typeface="Arial"/>
              <a:buNone/>
              <a:defRPr sz="1333" b="1" i="0">
                <a:solidFill>
                  <a:srgbClr val="000000"/>
                </a:solidFill>
                <a:latin typeface="+mn-lt"/>
              </a:defRPr>
            </a:lvl2pPr>
            <a:lvl3pPr marL="0" indent="0">
              <a:spcBef>
                <a:spcPts val="0"/>
              </a:spcBef>
              <a:buFont typeface="Arial"/>
              <a:buNone/>
              <a:defRPr sz="1333" b="1" i="0">
                <a:solidFill>
                  <a:srgbClr val="000000"/>
                </a:solidFill>
                <a:latin typeface="+mn-lt"/>
              </a:defRPr>
            </a:lvl3pPr>
            <a:lvl4pPr marL="0" indent="0">
              <a:spcBef>
                <a:spcPts val="0"/>
              </a:spcBef>
              <a:buFont typeface="Arial"/>
              <a:buNone/>
              <a:defRPr sz="1333" b="1" i="0">
                <a:solidFill>
                  <a:srgbClr val="000000"/>
                </a:solidFill>
                <a:latin typeface="+mn-lt"/>
              </a:defRPr>
            </a:lvl4pPr>
            <a:lvl5pPr marL="0" indent="0">
              <a:spcBef>
                <a:spcPts val="0"/>
              </a:spcBef>
              <a:buFont typeface="Arial"/>
              <a:buNone/>
              <a:defRPr sz="1333" b="1" i="0">
                <a:solidFill>
                  <a:srgbClr val="000000"/>
                </a:solidFill>
                <a:latin typeface="+mn-lt"/>
              </a:defRPr>
            </a:lvl5pPr>
          </a:lstStyle>
          <a:p>
            <a:pPr lvl="0"/>
            <a:r>
              <a:rPr lang="en-US"/>
              <a:t>Optional picture caption</a:t>
            </a:r>
          </a:p>
        </p:txBody>
      </p:sp>
      <p:sp>
        <p:nvSpPr>
          <p:cNvPr id="6" name="Title 5"/>
          <p:cNvSpPr>
            <a:spLocks noGrp="1"/>
          </p:cNvSpPr>
          <p:nvPr>
            <p:ph type="title"/>
          </p:nvPr>
        </p:nvSpPr>
        <p:spPr>
          <a:xfrm>
            <a:off x="609600" y="457200"/>
            <a:ext cx="10972800" cy="1280160"/>
          </a:xfrm>
        </p:spPr>
        <p:txBody>
          <a:bodyPr/>
          <a:lstStyle/>
          <a:p>
            <a:r>
              <a:rPr lang="en-US"/>
              <a:t>Click to edit Master title style</a:t>
            </a:r>
          </a:p>
        </p:txBody>
      </p:sp>
      <p:sp>
        <p:nvSpPr>
          <p:cNvPr id="2" name="TextBox 1">
            <a:extLst>
              <a:ext uri="{FF2B5EF4-FFF2-40B4-BE49-F238E27FC236}">
                <a16:creationId xmlns:a16="http://schemas.microsoft.com/office/drawing/2014/main" id="{F99FAC31-5545-548F-7ED4-B2DA58094EA4}"/>
              </a:ext>
            </a:extLst>
          </p:cNvPr>
          <p:cNvSpPr txBox="1"/>
          <p:nvPr userDrawn="1"/>
        </p:nvSpPr>
        <p:spPr>
          <a:xfrm>
            <a:off x="10801660" y="6572478"/>
            <a:ext cx="777777" cy="215444"/>
          </a:xfrm>
          <a:prstGeom prst="rect">
            <a:avLst/>
          </a:prstGeom>
          <a:noFill/>
        </p:spPr>
        <p:txBody>
          <a:bodyPr wrap="none" rtlCol="0">
            <a:spAutoFit/>
          </a:bodyPr>
          <a:lstStyle/>
          <a:p>
            <a:r>
              <a:rPr lang="en-US" sz="800" b="1"/>
              <a:t>Confidential</a:t>
            </a:r>
          </a:p>
        </p:txBody>
      </p:sp>
    </p:spTree>
    <p:extLst>
      <p:ext uri="{BB962C8B-B14F-4D97-AF65-F5344CB8AC3E}">
        <p14:creationId xmlns:p14="http://schemas.microsoft.com/office/powerpoint/2010/main" val="347480534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Picture and Big Statement - Alternate">
    <p:spTree>
      <p:nvGrpSpPr>
        <p:cNvPr id="1" name=""/>
        <p:cNvGrpSpPr/>
        <p:nvPr/>
      </p:nvGrpSpPr>
      <p:grpSpPr>
        <a:xfrm>
          <a:off x="0" y="0"/>
          <a:ext cx="0" cy="0"/>
          <a:chOff x="0" y="0"/>
          <a:chExt cx="0" cy="0"/>
        </a:xfrm>
      </p:grpSpPr>
      <p:sp>
        <p:nvSpPr>
          <p:cNvPr id="8" name="Content Placeholder 3"/>
          <p:cNvSpPr>
            <a:spLocks noGrp="1"/>
          </p:cNvSpPr>
          <p:nvPr>
            <p:ph sz="half" idx="2"/>
          </p:nvPr>
        </p:nvSpPr>
        <p:spPr>
          <a:xfrm>
            <a:off x="4328160" y="1828800"/>
            <a:ext cx="7254240" cy="4145280"/>
          </a:xfrm>
        </p:spPr>
        <p:txBody>
          <a:bodyPr>
            <a:normAutofit/>
          </a:bodyPr>
          <a:lstStyle>
            <a:lvl1pPr marL="0" indent="0">
              <a:lnSpc>
                <a:spcPct val="90000"/>
              </a:lnSpc>
              <a:spcBef>
                <a:spcPts val="0"/>
              </a:spcBef>
              <a:buFont typeface="Arial"/>
              <a:buNone/>
              <a:defRPr sz="4800" b="0" i="0" spc="0" baseline="0">
                <a:solidFill>
                  <a:schemeClr val="accent2"/>
                </a:solidFill>
                <a:latin typeface="+mn-lt"/>
                <a:ea typeface="Arial" charset="0"/>
                <a:cs typeface="Arial" charset="0"/>
              </a:defRPr>
            </a:lvl1pPr>
            <a:lvl2pPr marL="0" indent="0">
              <a:lnSpc>
                <a:spcPct val="90000"/>
              </a:lnSpc>
              <a:spcBef>
                <a:spcPts val="0"/>
              </a:spcBef>
              <a:buFont typeface="Arial"/>
              <a:buNone/>
              <a:defRPr sz="5867">
                <a:solidFill>
                  <a:srgbClr val="0460A9"/>
                </a:solidFill>
              </a:defRPr>
            </a:lvl2pPr>
            <a:lvl3pPr marL="0" indent="0">
              <a:lnSpc>
                <a:spcPct val="90000"/>
              </a:lnSpc>
              <a:spcBef>
                <a:spcPts val="0"/>
              </a:spcBef>
              <a:buFont typeface="Arial"/>
              <a:buNone/>
              <a:defRPr sz="5867">
                <a:solidFill>
                  <a:srgbClr val="0460A9"/>
                </a:solidFill>
              </a:defRPr>
            </a:lvl3pPr>
            <a:lvl4pPr marL="0" indent="0">
              <a:lnSpc>
                <a:spcPct val="90000"/>
              </a:lnSpc>
              <a:spcBef>
                <a:spcPts val="0"/>
              </a:spcBef>
              <a:buFont typeface="Arial"/>
              <a:buNone/>
              <a:defRPr sz="5867">
                <a:solidFill>
                  <a:srgbClr val="0460A9"/>
                </a:solidFill>
              </a:defRPr>
            </a:lvl4pPr>
            <a:lvl5pPr marL="0" indent="0">
              <a:lnSpc>
                <a:spcPct val="90000"/>
              </a:lnSpc>
              <a:spcBef>
                <a:spcPts val="0"/>
              </a:spcBef>
              <a:buFont typeface="Arial"/>
              <a:buNone/>
              <a:defRPr sz="5867">
                <a:solidFill>
                  <a:srgbClr val="0460A9"/>
                </a:solidFill>
              </a:defRPr>
            </a:lvl5pPr>
            <a:lvl6pPr>
              <a:defRPr sz="2400"/>
            </a:lvl6pPr>
            <a:lvl7pPr>
              <a:defRPr sz="2400"/>
            </a:lvl7pPr>
            <a:lvl8pPr>
              <a:defRPr sz="2400"/>
            </a:lvl8pPr>
            <a:lvl9pPr>
              <a:defRPr sz="2400"/>
            </a:lvl9pPr>
          </a:lstStyle>
          <a:p>
            <a:pPr lvl="0"/>
            <a:r>
              <a:rPr lang="en-US"/>
              <a:t>Click to edit Master text styles</a:t>
            </a:r>
          </a:p>
        </p:txBody>
      </p:sp>
      <p:sp>
        <p:nvSpPr>
          <p:cNvPr id="3" name="Footer Placeholder 2"/>
          <p:cNvSpPr>
            <a:spLocks noGrp="1"/>
          </p:cNvSpPr>
          <p:nvPr>
            <p:ph type="ftr" sz="quarter" idx="19"/>
          </p:nvPr>
        </p:nvSpPr>
        <p:spPr>
          <a:xfrm>
            <a:off x="917363" y="6375400"/>
            <a:ext cx="5056717" cy="304800"/>
          </a:xfrm>
          <a:prstGeom prst="rect">
            <a:avLst/>
          </a:prstGeom>
        </p:spPr>
        <p:txBody>
          <a:bodyPr/>
          <a:lstStyle/>
          <a:p>
            <a:endParaRPr lang="en-US"/>
          </a:p>
        </p:txBody>
      </p:sp>
      <p:sp>
        <p:nvSpPr>
          <p:cNvPr id="4" name="Slide Number Placeholder 3"/>
          <p:cNvSpPr>
            <a:spLocks noGrp="1"/>
          </p:cNvSpPr>
          <p:nvPr>
            <p:ph type="sldNum" sz="quarter" idx="20"/>
          </p:nvPr>
        </p:nvSpPr>
        <p:spPr/>
        <p:txBody>
          <a:bodyPr/>
          <a:lstStyle/>
          <a:p>
            <a:fld id="{47547CF9-5B10-D24F-A8D7-45A9778164F7}" type="slidenum">
              <a:rPr lang="uk-UA" smtClean="0"/>
              <a:pPr/>
              <a:t>‹#›</a:t>
            </a:fld>
            <a:endParaRPr lang="uk-UA"/>
          </a:p>
        </p:txBody>
      </p:sp>
      <p:sp>
        <p:nvSpPr>
          <p:cNvPr id="9" name="Content Placeholder 2"/>
          <p:cNvSpPr>
            <a:spLocks noGrp="1"/>
          </p:cNvSpPr>
          <p:nvPr>
            <p:ph sz="half" idx="17"/>
          </p:nvPr>
        </p:nvSpPr>
        <p:spPr>
          <a:xfrm>
            <a:off x="609600" y="1828800"/>
            <a:ext cx="3474720" cy="3596640"/>
          </a:xfrm>
          <a:solidFill>
            <a:srgbClr val="CCCCCC"/>
          </a:solidFill>
        </p:spPr>
        <p:txBody>
          <a:bodyPr anchor="ctr" anchorCtr="0">
            <a:normAutofit/>
          </a:bodyPr>
          <a:lstStyle>
            <a:lvl1pPr marL="0" indent="0" algn="ctr">
              <a:spcBef>
                <a:spcPts val="0"/>
              </a:spcBef>
              <a:buNone/>
              <a:defRPr sz="1333" b="0" i="0" spc="40" baseline="0">
                <a:noFill/>
                <a:latin typeface="Arial" charset="0"/>
                <a:ea typeface="Arial" charset="0"/>
                <a:cs typeface="Arial" charset="0"/>
              </a:defRPr>
            </a:lvl1pPr>
            <a:lvl2pPr marL="0" indent="0" algn="ctr">
              <a:spcBef>
                <a:spcPts val="0"/>
              </a:spcBef>
              <a:buNone/>
              <a:defRPr sz="1600"/>
            </a:lvl2pPr>
            <a:lvl3pPr marL="0" indent="0" algn="ctr">
              <a:spcBef>
                <a:spcPts val="0"/>
              </a:spcBef>
              <a:buNone/>
              <a:defRPr sz="1600"/>
            </a:lvl3pPr>
            <a:lvl4pPr marL="0" indent="0" algn="ctr">
              <a:spcBef>
                <a:spcPts val="0"/>
              </a:spcBef>
              <a:buNone/>
              <a:defRPr sz="1600"/>
            </a:lvl4pPr>
            <a:lvl5pPr marL="0" indent="0" algn="ctr">
              <a:spcBef>
                <a:spcPts val="0"/>
              </a:spcBef>
              <a:buNone/>
              <a:defRPr sz="1600"/>
            </a:lvl5pPr>
            <a:lvl6pPr>
              <a:defRPr sz="2400"/>
            </a:lvl6pPr>
            <a:lvl7pPr>
              <a:defRPr sz="2400"/>
            </a:lvl7pPr>
            <a:lvl8pPr>
              <a:defRPr sz="2400"/>
            </a:lvl8pPr>
            <a:lvl9pPr>
              <a:defRPr sz="2400"/>
            </a:lvl9pPr>
          </a:lstStyle>
          <a:p>
            <a:pPr lvl="0"/>
            <a:r>
              <a:rPr lang="en-US"/>
              <a:t>Click to edit Master text styles</a:t>
            </a:r>
          </a:p>
        </p:txBody>
      </p:sp>
      <p:sp>
        <p:nvSpPr>
          <p:cNvPr id="10" name="Text Placeholder 7"/>
          <p:cNvSpPr>
            <a:spLocks noGrp="1"/>
          </p:cNvSpPr>
          <p:nvPr>
            <p:ph type="body" sz="quarter" idx="21" hasCustomPrompt="1"/>
          </p:nvPr>
        </p:nvSpPr>
        <p:spPr>
          <a:xfrm>
            <a:off x="609600" y="5547360"/>
            <a:ext cx="3474720" cy="426720"/>
          </a:xfrm>
        </p:spPr>
        <p:txBody>
          <a:bodyPr anchor="t" anchorCtr="0">
            <a:noAutofit/>
          </a:bodyPr>
          <a:lstStyle>
            <a:lvl1pPr marL="0" indent="0">
              <a:spcBef>
                <a:spcPts val="0"/>
              </a:spcBef>
              <a:buFont typeface="Arial"/>
              <a:buNone/>
              <a:defRPr sz="1333" b="0" i="0" baseline="0">
                <a:solidFill>
                  <a:srgbClr val="000000"/>
                </a:solidFill>
                <a:latin typeface="+mn-lt"/>
              </a:defRPr>
            </a:lvl1pPr>
            <a:lvl2pPr marL="0" indent="0">
              <a:spcBef>
                <a:spcPts val="0"/>
              </a:spcBef>
              <a:buFont typeface="Arial"/>
              <a:buNone/>
              <a:defRPr sz="1333" b="1" i="0">
                <a:solidFill>
                  <a:srgbClr val="000000"/>
                </a:solidFill>
                <a:latin typeface="+mn-lt"/>
              </a:defRPr>
            </a:lvl2pPr>
            <a:lvl3pPr marL="0" indent="0">
              <a:spcBef>
                <a:spcPts val="0"/>
              </a:spcBef>
              <a:buFont typeface="Arial"/>
              <a:buNone/>
              <a:defRPr sz="1333" b="1" i="0">
                <a:solidFill>
                  <a:srgbClr val="000000"/>
                </a:solidFill>
                <a:latin typeface="+mn-lt"/>
              </a:defRPr>
            </a:lvl3pPr>
            <a:lvl4pPr marL="0" indent="0">
              <a:spcBef>
                <a:spcPts val="0"/>
              </a:spcBef>
              <a:buFont typeface="Arial"/>
              <a:buNone/>
              <a:defRPr sz="1333" b="1" i="0">
                <a:solidFill>
                  <a:srgbClr val="000000"/>
                </a:solidFill>
                <a:latin typeface="+mn-lt"/>
              </a:defRPr>
            </a:lvl4pPr>
            <a:lvl5pPr marL="0" indent="0">
              <a:spcBef>
                <a:spcPts val="0"/>
              </a:spcBef>
              <a:buFont typeface="Arial"/>
              <a:buNone/>
              <a:defRPr sz="1333" b="1" i="0">
                <a:solidFill>
                  <a:srgbClr val="000000"/>
                </a:solidFill>
                <a:latin typeface="+mn-lt"/>
              </a:defRPr>
            </a:lvl5pPr>
          </a:lstStyle>
          <a:p>
            <a:pPr lvl="0"/>
            <a:r>
              <a:rPr lang="en-US"/>
              <a:t>Optional picture caption</a:t>
            </a:r>
          </a:p>
        </p:txBody>
      </p:sp>
      <p:sp>
        <p:nvSpPr>
          <p:cNvPr id="6" name="Title 5"/>
          <p:cNvSpPr>
            <a:spLocks noGrp="1"/>
          </p:cNvSpPr>
          <p:nvPr>
            <p:ph type="title"/>
          </p:nvPr>
        </p:nvSpPr>
        <p:spPr>
          <a:xfrm>
            <a:off x="609600" y="457200"/>
            <a:ext cx="10972800" cy="1280160"/>
          </a:xfrm>
        </p:spPr>
        <p:txBody>
          <a:bodyPr/>
          <a:lstStyle/>
          <a:p>
            <a:r>
              <a:rPr lang="en-US"/>
              <a:t>Click to edit Master title style</a:t>
            </a:r>
          </a:p>
        </p:txBody>
      </p:sp>
      <p:sp>
        <p:nvSpPr>
          <p:cNvPr id="2" name="TextBox 1">
            <a:extLst>
              <a:ext uri="{FF2B5EF4-FFF2-40B4-BE49-F238E27FC236}">
                <a16:creationId xmlns:a16="http://schemas.microsoft.com/office/drawing/2014/main" id="{6E2E2B7C-98E3-3524-E715-EA82992D2AE2}"/>
              </a:ext>
            </a:extLst>
          </p:cNvPr>
          <p:cNvSpPr txBox="1"/>
          <p:nvPr userDrawn="1"/>
        </p:nvSpPr>
        <p:spPr>
          <a:xfrm>
            <a:off x="10801660" y="6572478"/>
            <a:ext cx="777777" cy="215444"/>
          </a:xfrm>
          <a:prstGeom prst="rect">
            <a:avLst/>
          </a:prstGeom>
          <a:noFill/>
        </p:spPr>
        <p:txBody>
          <a:bodyPr wrap="none" rtlCol="0">
            <a:spAutoFit/>
          </a:bodyPr>
          <a:lstStyle/>
          <a:p>
            <a:r>
              <a:rPr lang="en-US" sz="800" b="1"/>
              <a:t>Confidential</a:t>
            </a:r>
          </a:p>
        </p:txBody>
      </p:sp>
    </p:spTree>
    <p:extLst>
      <p:ext uri="{BB962C8B-B14F-4D97-AF65-F5344CB8AC3E}">
        <p14:creationId xmlns:p14="http://schemas.microsoft.com/office/powerpoint/2010/main" val="4233254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05091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preserve="1" userDrawn="1">
  <p:cSld name="Big Quote">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47547CF9-5B10-D24F-A8D7-45A9778164F7}" type="slidenum">
              <a:rPr lang="uk-UA" smtClean="0"/>
              <a:pPr/>
              <a:t>‹#›</a:t>
            </a:fld>
            <a:endParaRPr lang="uk-UA"/>
          </a:p>
        </p:txBody>
      </p:sp>
      <p:grpSp>
        <p:nvGrpSpPr>
          <p:cNvPr id="9" name="Group 8"/>
          <p:cNvGrpSpPr/>
          <p:nvPr userDrawn="1"/>
        </p:nvGrpSpPr>
        <p:grpSpPr>
          <a:xfrm>
            <a:off x="1400835" y="-182880"/>
            <a:ext cx="10181565" cy="7229856"/>
            <a:chOff x="1050626" y="-137160"/>
            <a:chExt cx="7636174" cy="5422392"/>
          </a:xfrm>
        </p:grpSpPr>
        <p:cxnSp>
          <p:nvCxnSpPr>
            <p:cNvPr id="11" name="Straight Connector 10"/>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3" name="Text Placeholder 2"/>
          <p:cNvSpPr>
            <a:spLocks noGrp="1"/>
          </p:cNvSpPr>
          <p:nvPr>
            <p:ph type="body" sz="quarter" idx="12" hasCustomPrompt="1"/>
          </p:nvPr>
        </p:nvSpPr>
        <p:spPr>
          <a:xfrm>
            <a:off x="2133600" y="1341119"/>
            <a:ext cx="9448800" cy="4139932"/>
          </a:xfrm>
        </p:spPr>
        <p:txBody>
          <a:bodyPr anchor="ctr" anchorCtr="0"/>
          <a:lstStyle>
            <a:lvl1pPr marL="0" indent="0">
              <a:lnSpc>
                <a:spcPct val="90000"/>
              </a:lnSpc>
              <a:spcBef>
                <a:spcPts val="0"/>
              </a:spcBef>
              <a:buNone/>
              <a:defRPr sz="6400" b="0" i="0" spc="0" baseline="0">
                <a:solidFill>
                  <a:schemeClr val="accent2"/>
                </a:solidFill>
                <a:latin typeface="+mn-lt"/>
                <a:ea typeface="Arial" charset="0"/>
                <a:cs typeface="Arial" charset="0"/>
              </a:defRPr>
            </a:lvl1pPr>
            <a:lvl2pPr marL="306910" indent="-306910">
              <a:spcBef>
                <a:spcPts val="800"/>
              </a:spcBef>
              <a:defRPr b="0" i="0" baseline="0">
                <a:latin typeface="+mn-lt"/>
                <a:ea typeface="Arial" charset="0"/>
                <a:cs typeface="Arial" charset="0"/>
              </a:defRPr>
            </a:lvl2pPr>
            <a:lvl3pPr marL="306910" indent="0">
              <a:spcBef>
                <a:spcPts val="800"/>
              </a:spcBef>
              <a:buNone/>
              <a:defRPr/>
            </a:lvl3pPr>
            <a:lvl4pPr marL="914377" indent="-306910">
              <a:spcBef>
                <a:spcPts val="800"/>
              </a:spcBef>
              <a:defRPr/>
            </a:lvl4pPr>
            <a:lvl5pPr marL="1223403" indent="-309026">
              <a:spcBef>
                <a:spcPts val="800"/>
              </a:spcBef>
              <a:defRPr/>
            </a:lvl5pPr>
          </a:lstStyle>
          <a:p>
            <a:pPr lvl="0"/>
            <a:r>
              <a:rPr lang="en-US"/>
              <a:t>“Quote goes here.”</a:t>
            </a:r>
          </a:p>
          <a:p>
            <a:pPr lvl="1"/>
            <a:r>
              <a:rPr lang="en-US"/>
              <a:t>Attribution, if needed</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401665" cy="6858000"/>
          </a:xfrm>
          <a:prstGeom prst="rect">
            <a:avLst/>
          </a:prstGeom>
        </p:spPr>
      </p:pic>
      <p:pic>
        <p:nvPicPr>
          <p:cNvPr id="18" name="Picture 17">
            <a:extLst>
              <a:ext uri="{FF2B5EF4-FFF2-40B4-BE49-F238E27FC236}">
                <a16:creationId xmlns:a16="http://schemas.microsoft.com/office/drawing/2014/main" id="{915E4D8C-596E-D644-8AA7-DBFA149284B2}"/>
              </a:ext>
            </a:extLst>
          </p:cNvPr>
          <p:cNvPicPr>
            <a:picLocks noChangeAspect="1"/>
          </p:cNvPicPr>
          <p:nvPr userDrawn="1"/>
        </p:nvPicPr>
        <p:blipFill>
          <a:blip r:embed="rId3"/>
          <a:stretch>
            <a:fillRect/>
          </a:stretch>
        </p:blipFill>
        <p:spPr>
          <a:xfrm>
            <a:off x="7201575" y="5963040"/>
            <a:ext cx="4739119" cy="886217"/>
          </a:xfrm>
          <a:prstGeom prst="rect">
            <a:avLst/>
          </a:prstGeom>
        </p:spPr>
      </p:pic>
      <p:sp>
        <p:nvSpPr>
          <p:cNvPr id="2" name="TextBox 1">
            <a:extLst>
              <a:ext uri="{FF2B5EF4-FFF2-40B4-BE49-F238E27FC236}">
                <a16:creationId xmlns:a16="http://schemas.microsoft.com/office/drawing/2014/main" id="{5C885E57-E57E-B975-4EC9-67175DBE4F60}"/>
              </a:ext>
            </a:extLst>
          </p:cNvPr>
          <p:cNvSpPr txBox="1"/>
          <p:nvPr userDrawn="1"/>
        </p:nvSpPr>
        <p:spPr>
          <a:xfrm>
            <a:off x="10801660" y="6572478"/>
            <a:ext cx="777777" cy="215444"/>
          </a:xfrm>
          <a:prstGeom prst="rect">
            <a:avLst/>
          </a:prstGeom>
          <a:noFill/>
        </p:spPr>
        <p:txBody>
          <a:bodyPr wrap="none" rtlCol="0">
            <a:spAutoFit/>
          </a:bodyPr>
          <a:lstStyle/>
          <a:p>
            <a:r>
              <a:rPr lang="en-US" sz="800" b="1"/>
              <a:t>Confidential</a:t>
            </a:r>
          </a:p>
        </p:txBody>
      </p:sp>
    </p:spTree>
    <p:extLst>
      <p:ext uri="{BB962C8B-B14F-4D97-AF65-F5344CB8AC3E}">
        <p14:creationId xmlns:p14="http://schemas.microsoft.com/office/powerpoint/2010/main" val="211774977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pSp>
        <p:nvGrpSpPr>
          <p:cNvPr id="41" name="Group 40"/>
          <p:cNvGrpSpPr/>
          <p:nvPr userDrawn="1"/>
        </p:nvGrpSpPr>
        <p:grpSpPr>
          <a:xfrm>
            <a:off x="-182880" y="-182880"/>
            <a:ext cx="12557760" cy="7229856"/>
            <a:chOff x="-137160" y="-137160"/>
            <a:chExt cx="9418320" cy="5422392"/>
          </a:xfrm>
        </p:grpSpPr>
        <p:cxnSp>
          <p:nvCxnSpPr>
            <p:cNvPr id="42" name="Straight Connector 41"/>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userDrawn="1"/>
          </p:nvCxnSpPr>
          <p:spPr>
            <a:xfrm>
              <a:off x="9189720" y="4389119"/>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userDrawn="1"/>
          </p:nvCxnSpPr>
          <p:spPr>
            <a:xfrm>
              <a:off x="-137160" y="4389119"/>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55" name="Title 1"/>
          <p:cNvSpPr>
            <a:spLocks noGrp="1"/>
          </p:cNvSpPr>
          <p:nvPr>
            <p:ph type="ctrTitle"/>
          </p:nvPr>
        </p:nvSpPr>
        <p:spPr bwMode="auto">
          <a:xfrm>
            <a:off x="2133600" y="4145280"/>
            <a:ext cx="9448800" cy="1219200"/>
          </a:xfrm>
        </p:spPr>
        <p:txBody>
          <a:bodyPr anchor="b" anchorCtr="0">
            <a:noAutofit/>
          </a:bodyPr>
          <a:lstStyle>
            <a:lvl1pPr>
              <a:defRPr sz="4267">
                <a:solidFill>
                  <a:schemeClr val="tx1"/>
                </a:solidFill>
              </a:defRPr>
            </a:lvl1pPr>
          </a:lstStyle>
          <a:p>
            <a:r>
              <a:rPr lang="en-US"/>
              <a:t>Click to edit Master title style</a:t>
            </a:r>
          </a:p>
        </p:txBody>
      </p:sp>
      <p:sp>
        <p:nvSpPr>
          <p:cNvPr id="56" name="Subtitle 2"/>
          <p:cNvSpPr>
            <a:spLocks noGrp="1"/>
          </p:cNvSpPr>
          <p:nvPr>
            <p:ph type="subTitle" idx="1" hasCustomPrompt="1"/>
          </p:nvPr>
        </p:nvSpPr>
        <p:spPr bwMode="auto">
          <a:xfrm>
            <a:off x="2133600" y="5486400"/>
            <a:ext cx="6705600" cy="975360"/>
          </a:xfrm>
        </p:spPr>
        <p:txBody>
          <a:bodyPr>
            <a:noAutofit/>
          </a:bodyPr>
          <a:lstStyle>
            <a:lvl1pPr marL="0" indent="0" algn="l">
              <a:lnSpc>
                <a:spcPct val="100000"/>
              </a:lnSpc>
              <a:spcBef>
                <a:spcPts val="0"/>
              </a:spcBef>
              <a:buNone/>
              <a:defRPr sz="1867" b="1" i="0" spc="0" baseline="0">
                <a:solidFill>
                  <a:schemeClr val="tx1"/>
                </a:solidFill>
                <a:latin typeface="+mn-lt"/>
                <a:ea typeface="Arial Regular" charset="0"/>
                <a:cs typeface="Arial Regular"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a:t>
            </a:r>
            <a:r>
              <a:rPr lang="en-US" err="1"/>
              <a:t>su</a:t>
            </a:r>
            <a:r>
              <a:rPr lang="en-US"/>
              <a:t>   </a:t>
            </a:r>
            <a:r>
              <a:rPr lang="en-US" err="1"/>
              <a:t>btitle</a:t>
            </a:r>
            <a:r>
              <a:rPr lang="en-US"/>
              <a:t> style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401665" cy="6858000"/>
          </a:xfrm>
          <a:prstGeom prst="rect">
            <a:avLst/>
          </a:prstGeom>
        </p:spPr>
      </p:pic>
      <p:sp>
        <p:nvSpPr>
          <p:cNvPr id="16" name="Picture Placeholder 3"/>
          <p:cNvSpPr>
            <a:spLocks noGrp="1"/>
          </p:cNvSpPr>
          <p:nvPr>
            <p:ph type="pic" sz="quarter" idx="10" hasCustomPrompt="1"/>
          </p:nvPr>
        </p:nvSpPr>
        <p:spPr>
          <a:xfrm>
            <a:off x="700832" y="421541"/>
            <a:ext cx="10876800" cy="3513600"/>
          </a:xfrm>
          <a:solidFill>
            <a:srgbClr val="CCCCCC"/>
          </a:solidFill>
        </p:spPr>
        <p:txBody>
          <a:bodyPr tIns="0" anchor="ctr" anchorCtr="0">
            <a:normAutofit/>
          </a:bodyPr>
          <a:lstStyle>
            <a:lvl1pPr marL="1439297" marR="0" indent="0" algn="l" defTabSz="1219170" rtl="0" eaLnBrk="1" fontAlgn="auto" latinLnBrk="0" hangingPunct="1">
              <a:lnSpc>
                <a:spcPct val="100000"/>
              </a:lnSpc>
              <a:spcBef>
                <a:spcPts val="1600"/>
              </a:spcBef>
              <a:spcAft>
                <a:spcPts val="0"/>
              </a:spcAft>
              <a:buClrTx/>
              <a:buSzPct val="120000"/>
              <a:buFont typeface="Arial" pitchFamily="34" charset="0"/>
              <a:buNone/>
              <a:tabLst>
                <a:tab pos="5331751" algn="r"/>
                <a:tab pos="10972526" algn="r"/>
              </a:tabLst>
              <a:defRPr lang="en-US" sz="1267" smtClean="0">
                <a:effectLst/>
                <a:latin typeface="+mn-lt"/>
              </a:defRPr>
            </a:lvl1pPr>
          </a:lstStyle>
          <a:p>
            <a:r>
              <a:rPr lang="en-US"/>
              <a:t>This space is reserved for cropped images only sourced from Novartis Brand Lab at https://</a:t>
            </a:r>
            <a:r>
              <a:rPr lang="en-US" err="1"/>
              <a:t>www.novartisbrandlab.com</a:t>
            </a:r>
            <a:r>
              <a:rPr lang="en-US"/>
              <a:t>/resources/assets/5982</a:t>
            </a:r>
            <a:br>
              <a:rPr lang="en-US"/>
            </a:br>
            <a:r>
              <a:rPr lang="en-US"/>
              <a:t>Once you have chosen your image, select the asset for download from the drop-down menu.                                                            For this template, you would download the image cropped to fit the </a:t>
            </a:r>
            <a:r>
              <a:rPr lang="en-US">
                <a:solidFill>
                  <a:srgbClr val="000000"/>
                </a:solidFill>
                <a:effectLst/>
                <a:latin typeface="Arial" charset="0"/>
              </a:rPr>
              <a:t>PPT Presentation Wide Screen 16:9 template</a:t>
            </a:r>
            <a:r>
              <a:rPr lang="en-US"/>
              <a:t>.</a:t>
            </a:r>
            <a:br>
              <a:rPr lang="en-US"/>
            </a:br>
            <a:r>
              <a:rPr lang="en-US"/>
              <a:t>Illustrations, graphics or icons are not allowed. Photography must follow our </a:t>
            </a:r>
            <a:r>
              <a:rPr lang="en-US" err="1"/>
              <a:t>monocolor</a:t>
            </a:r>
            <a:r>
              <a:rPr lang="en-US"/>
              <a:t> rule.                                                                 That means for this template in Novartis Blue </a:t>
            </a:r>
            <a:r>
              <a:rPr lang="en-US" err="1"/>
              <a:t>monocolor</a:t>
            </a:r>
            <a:r>
              <a:rPr lang="en-US"/>
              <a:t> theme, choose an image with a pop of Novartis Blue color.</a:t>
            </a:r>
          </a:p>
        </p:txBody>
      </p:sp>
      <p:pic>
        <p:nvPicPr>
          <p:cNvPr id="17" name="Picture 16">
            <a:extLst>
              <a:ext uri="{FF2B5EF4-FFF2-40B4-BE49-F238E27FC236}">
                <a16:creationId xmlns:a16="http://schemas.microsoft.com/office/drawing/2014/main" id="{DEE6C8E6-00B0-984D-96B9-60F58388E240}"/>
              </a:ext>
            </a:extLst>
          </p:cNvPr>
          <p:cNvPicPr>
            <a:picLocks noChangeAspect="1"/>
          </p:cNvPicPr>
          <p:nvPr userDrawn="1"/>
        </p:nvPicPr>
        <p:blipFill>
          <a:blip r:embed="rId3"/>
          <a:stretch>
            <a:fillRect/>
          </a:stretch>
        </p:blipFill>
        <p:spPr>
          <a:xfrm>
            <a:off x="7201575" y="5963040"/>
            <a:ext cx="4739119" cy="886217"/>
          </a:xfrm>
          <a:prstGeom prst="rect">
            <a:avLst/>
          </a:prstGeom>
        </p:spPr>
      </p:pic>
      <p:sp>
        <p:nvSpPr>
          <p:cNvPr id="2" name="TextBox 1">
            <a:extLst>
              <a:ext uri="{FF2B5EF4-FFF2-40B4-BE49-F238E27FC236}">
                <a16:creationId xmlns:a16="http://schemas.microsoft.com/office/drawing/2014/main" id="{CDFEB5AA-A908-08E2-9960-C7949952D123}"/>
              </a:ext>
            </a:extLst>
          </p:cNvPr>
          <p:cNvSpPr txBox="1"/>
          <p:nvPr userDrawn="1"/>
        </p:nvSpPr>
        <p:spPr>
          <a:xfrm>
            <a:off x="10801660" y="6572478"/>
            <a:ext cx="777777" cy="215444"/>
          </a:xfrm>
          <a:prstGeom prst="rect">
            <a:avLst/>
          </a:prstGeom>
          <a:noFill/>
        </p:spPr>
        <p:txBody>
          <a:bodyPr wrap="none" rtlCol="0">
            <a:spAutoFit/>
          </a:bodyPr>
          <a:lstStyle/>
          <a:p>
            <a:r>
              <a:rPr lang="en-US" sz="800" b="1"/>
              <a:t>Confidential</a:t>
            </a:r>
          </a:p>
        </p:txBody>
      </p:sp>
    </p:spTree>
    <p:extLst>
      <p:ext uri="{BB962C8B-B14F-4D97-AF65-F5344CB8AC3E}">
        <p14:creationId xmlns:p14="http://schemas.microsoft.com/office/powerpoint/2010/main" val="30313907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preserve="1" userDrawn="1">
  <p:cSld name="1_Section Header - No Picture">
    <p:spTree>
      <p:nvGrpSpPr>
        <p:cNvPr id="1" name=""/>
        <p:cNvGrpSpPr/>
        <p:nvPr/>
      </p:nvGrpSpPr>
      <p:grpSpPr>
        <a:xfrm>
          <a:off x="0" y="0"/>
          <a:ext cx="0" cy="0"/>
          <a:chOff x="0" y="0"/>
          <a:chExt cx="0" cy="0"/>
        </a:xfrm>
      </p:grpSpPr>
      <p:grpSp>
        <p:nvGrpSpPr>
          <p:cNvPr id="14" name="Group 13"/>
          <p:cNvGrpSpPr/>
          <p:nvPr userDrawn="1"/>
        </p:nvGrpSpPr>
        <p:grpSpPr>
          <a:xfrm>
            <a:off x="1400835" y="-182880"/>
            <a:ext cx="10181565" cy="7229856"/>
            <a:chOff x="1050626" y="-137160"/>
            <a:chExt cx="7636174" cy="5422392"/>
          </a:xfrm>
        </p:grpSpPr>
        <p:cxnSp>
          <p:nvCxnSpPr>
            <p:cNvPr id="15" name="Straight Connector 14"/>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18" name="Title 1"/>
          <p:cNvSpPr>
            <a:spLocks noGrp="1"/>
          </p:cNvSpPr>
          <p:nvPr>
            <p:ph type="ctrTitle"/>
          </p:nvPr>
        </p:nvSpPr>
        <p:spPr bwMode="auto">
          <a:xfrm>
            <a:off x="2133600" y="1950721"/>
            <a:ext cx="9448800" cy="2802913"/>
          </a:xfrm>
        </p:spPr>
        <p:txBody>
          <a:bodyPr anchor="b" anchorCtr="0">
            <a:noAutofit/>
          </a:bodyPr>
          <a:lstStyle>
            <a:lvl1pPr>
              <a:defRPr sz="4267" baseline="0"/>
            </a:lvl1pPr>
          </a:lstStyle>
          <a:p>
            <a:r>
              <a:rPr lang="en-US"/>
              <a:t>Click to edit Master title style</a:t>
            </a:r>
          </a:p>
        </p:txBody>
      </p:sp>
      <p:sp>
        <p:nvSpPr>
          <p:cNvPr id="19" name="Subtitle 2"/>
          <p:cNvSpPr>
            <a:spLocks noGrp="1"/>
          </p:cNvSpPr>
          <p:nvPr>
            <p:ph type="subTitle" idx="1"/>
          </p:nvPr>
        </p:nvSpPr>
        <p:spPr bwMode="auto">
          <a:xfrm>
            <a:off x="2133600" y="4876800"/>
            <a:ext cx="9448800" cy="1097280"/>
          </a:xfrm>
        </p:spPr>
        <p:txBody>
          <a:bodyPr>
            <a:noAutofit/>
          </a:bodyPr>
          <a:lstStyle>
            <a:lvl1pPr marL="0" indent="0" algn="l">
              <a:lnSpc>
                <a:spcPct val="100000"/>
              </a:lnSpc>
              <a:spcBef>
                <a:spcPts val="0"/>
              </a:spcBef>
              <a:buNone/>
              <a:defRPr sz="1867" b="1" i="0" baseline="0">
                <a:solidFill>
                  <a:srgbClr val="000000"/>
                </a:solidFill>
                <a:latin typeface="+mn-lt"/>
                <a:ea typeface="Arial Regular" charset="0"/>
                <a:cs typeface="Arial Regular"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401665" cy="6858000"/>
          </a:xfrm>
          <a:prstGeom prst="rect">
            <a:avLst/>
          </a:prstGeom>
        </p:spPr>
      </p:pic>
      <p:pic>
        <p:nvPicPr>
          <p:cNvPr id="17" name="Picture 16">
            <a:extLst>
              <a:ext uri="{FF2B5EF4-FFF2-40B4-BE49-F238E27FC236}">
                <a16:creationId xmlns:a16="http://schemas.microsoft.com/office/drawing/2014/main" id="{03B6A24D-6BB8-474F-8F69-48CC49652DC9}"/>
              </a:ext>
            </a:extLst>
          </p:cNvPr>
          <p:cNvPicPr>
            <a:picLocks noChangeAspect="1"/>
          </p:cNvPicPr>
          <p:nvPr userDrawn="1"/>
        </p:nvPicPr>
        <p:blipFill>
          <a:blip r:embed="rId3"/>
          <a:stretch>
            <a:fillRect/>
          </a:stretch>
        </p:blipFill>
        <p:spPr>
          <a:xfrm>
            <a:off x="7201575" y="5963040"/>
            <a:ext cx="4739119" cy="886217"/>
          </a:xfrm>
          <a:prstGeom prst="rect">
            <a:avLst/>
          </a:prstGeom>
        </p:spPr>
      </p:pic>
      <p:sp>
        <p:nvSpPr>
          <p:cNvPr id="2" name="TextBox 1">
            <a:extLst>
              <a:ext uri="{FF2B5EF4-FFF2-40B4-BE49-F238E27FC236}">
                <a16:creationId xmlns:a16="http://schemas.microsoft.com/office/drawing/2014/main" id="{7DBE1504-6772-990D-15E6-13AB7FB13362}"/>
              </a:ext>
            </a:extLst>
          </p:cNvPr>
          <p:cNvSpPr txBox="1"/>
          <p:nvPr userDrawn="1"/>
        </p:nvSpPr>
        <p:spPr>
          <a:xfrm>
            <a:off x="10801660" y="6572478"/>
            <a:ext cx="777777" cy="215444"/>
          </a:xfrm>
          <a:prstGeom prst="rect">
            <a:avLst/>
          </a:prstGeom>
          <a:noFill/>
        </p:spPr>
        <p:txBody>
          <a:bodyPr wrap="none" rtlCol="0">
            <a:spAutoFit/>
          </a:bodyPr>
          <a:lstStyle/>
          <a:p>
            <a:r>
              <a:rPr lang="en-US" sz="800" b="1"/>
              <a:t>Confidential</a:t>
            </a:r>
          </a:p>
        </p:txBody>
      </p:sp>
    </p:spTree>
    <p:extLst>
      <p:ext uri="{BB962C8B-B14F-4D97-AF65-F5344CB8AC3E}">
        <p14:creationId xmlns:p14="http://schemas.microsoft.com/office/powerpoint/2010/main" val="128149810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9" name="Title 1"/>
          <p:cNvSpPr txBox="1">
            <a:spLocks/>
          </p:cNvSpPr>
          <p:nvPr userDrawn="1"/>
        </p:nvSpPr>
        <p:spPr>
          <a:xfrm>
            <a:off x="2133600" y="4145280"/>
            <a:ext cx="9448800" cy="121997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90000"/>
              </a:lnSpc>
            </a:pPr>
            <a:r>
              <a:rPr lang="en-US" sz="4267" b="1" i="0" spc="-133">
                <a:latin typeface="+mj-lt"/>
                <a:ea typeface="Arial Black" charset="0"/>
                <a:cs typeface="Arial Black" charset="0"/>
              </a:rPr>
              <a:t>Thank</a:t>
            </a:r>
            <a:r>
              <a:rPr lang="en-US" sz="4267" b="1" i="0" spc="-133" baseline="0">
                <a:latin typeface="+mj-lt"/>
                <a:ea typeface="Arial Black" charset="0"/>
                <a:cs typeface="Arial Black" charset="0"/>
              </a:rPr>
              <a:t> you</a:t>
            </a:r>
            <a:endParaRPr lang="en-US" sz="4267" b="1" i="0" spc="-133">
              <a:latin typeface="+mj-lt"/>
              <a:ea typeface="Arial Black" charset="0"/>
              <a:cs typeface="Arial Black" charset="0"/>
            </a:endParaRPr>
          </a:p>
        </p:txBody>
      </p:sp>
      <p:grpSp>
        <p:nvGrpSpPr>
          <p:cNvPr id="37" name="Group 36"/>
          <p:cNvGrpSpPr/>
          <p:nvPr userDrawn="1"/>
        </p:nvGrpSpPr>
        <p:grpSpPr>
          <a:xfrm>
            <a:off x="-182880" y="-182880"/>
            <a:ext cx="12557760" cy="7229856"/>
            <a:chOff x="-137160" y="-137160"/>
            <a:chExt cx="9418320" cy="5422392"/>
          </a:xfrm>
        </p:grpSpPr>
        <p:cxnSp>
          <p:nvCxnSpPr>
            <p:cNvPr id="38" name="Straight Connector 37"/>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userDrawn="1"/>
          </p:nvCxnSpPr>
          <p:spPr>
            <a:xfrm>
              <a:off x="9189720" y="4389119"/>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a:xfrm>
              <a:off x="-137160" y="4389119"/>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401665" cy="6858000"/>
          </a:xfrm>
          <a:prstGeom prst="rect">
            <a:avLst/>
          </a:prstGeom>
        </p:spPr>
      </p:pic>
      <p:sp>
        <p:nvSpPr>
          <p:cNvPr id="15" name="Picture Placeholder 3"/>
          <p:cNvSpPr>
            <a:spLocks noGrp="1"/>
          </p:cNvSpPr>
          <p:nvPr>
            <p:ph type="pic" sz="quarter" idx="10" hasCustomPrompt="1"/>
          </p:nvPr>
        </p:nvSpPr>
        <p:spPr>
          <a:xfrm>
            <a:off x="700832" y="421541"/>
            <a:ext cx="10876800" cy="3513600"/>
          </a:xfrm>
          <a:solidFill>
            <a:srgbClr val="CCCCCC"/>
          </a:solidFill>
        </p:spPr>
        <p:txBody>
          <a:bodyPr tIns="0" anchor="ctr" anchorCtr="0">
            <a:normAutofit/>
          </a:bodyPr>
          <a:lstStyle>
            <a:lvl1pPr marL="1439297" marR="0" indent="0" algn="l" defTabSz="1219170" rtl="0" eaLnBrk="1" fontAlgn="auto" latinLnBrk="0" hangingPunct="1">
              <a:lnSpc>
                <a:spcPct val="100000"/>
              </a:lnSpc>
              <a:spcBef>
                <a:spcPts val="1600"/>
              </a:spcBef>
              <a:spcAft>
                <a:spcPts val="0"/>
              </a:spcAft>
              <a:buClrTx/>
              <a:buSzPct val="120000"/>
              <a:buFont typeface="Arial" pitchFamily="34" charset="0"/>
              <a:buNone/>
              <a:tabLst>
                <a:tab pos="5331751" algn="r"/>
                <a:tab pos="10972526" algn="r"/>
              </a:tabLst>
              <a:defRPr lang="en-US" sz="1267" smtClean="0">
                <a:effectLst/>
                <a:latin typeface="+mn-lt"/>
              </a:defRPr>
            </a:lvl1pPr>
          </a:lstStyle>
          <a:p>
            <a:r>
              <a:rPr lang="en-US"/>
              <a:t>This space is reserved for cropped images only sourced from Novartis Brand Lab at https://</a:t>
            </a:r>
            <a:r>
              <a:rPr lang="en-US" err="1"/>
              <a:t>www.novartisbrandlab.com</a:t>
            </a:r>
            <a:r>
              <a:rPr lang="en-US"/>
              <a:t>/resources/assets/5982</a:t>
            </a:r>
            <a:br>
              <a:rPr lang="en-US"/>
            </a:br>
            <a:r>
              <a:rPr lang="en-US"/>
              <a:t>Once you have chosen your image, select the asset for download from the drop-down menu.                                                            For this template, you would download the image cropped to fit the </a:t>
            </a:r>
            <a:r>
              <a:rPr lang="en-US">
                <a:solidFill>
                  <a:srgbClr val="000000"/>
                </a:solidFill>
                <a:effectLst/>
                <a:latin typeface="Arial" charset="0"/>
              </a:rPr>
              <a:t>PPT Presentation Wide Screen 16:9 template</a:t>
            </a:r>
            <a:r>
              <a:rPr lang="en-US"/>
              <a:t>.</a:t>
            </a:r>
            <a:br>
              <a:rPr lang="en-US"/>
            </a:br>
            <a:r>
              <a:rPr lang="en-US"/>
              <a:t>Illustrations, graphics or icons are not allowed. Photography must follow our </a:t>
            </a:r>
            <a:r>
              <a:rPr lang="en-US" err="1"/>
              <a:t>monocolor</a:t>
            </a:r>
            <a:r>
              <a:rPr lang="en-US"/>
              <a:t> rule.                                                                 That means for this template in Novartis Blue </a:t>
            </a:r>
            <a:r>
              <a:rPr lang="en-US" err="1"/>
              <a:t>monocolor</a:t>
            </a:r>
            <a:r>
              <a:rPr lang="en-US"/>
              <a:t> theme, choose an image with a pop of Novartis Blue color.</a:t>
            </a:r>
          </a:p>
        </p:txBody>
      </p:sp>
      <p:pic>
        <p:nvPicPr>
          <p:cNvPr id="16" name="Picture 15">
            <a:extLst>
              <a:ext uri="{FF2B5EF4-FFF2-40B4-BE49-F238E27FC236}">
                <a16:creationId xmlns:a16="http://schemas.microsoft.com/office/drawing/2014/main" id="{5933F970-4F3C-A744-9D6D-B0FDBD44815C}"/>
              </a:ext>
            </a:extLst>
          </p:cNvPr>
          <p:cNvPicPr>
            <a:picLocks noChangeAspect="1"/>
          </p:cNvPicPr>
          <p:nvPr userDrawn="1"/>
        </p:nvPicPr>
        <p:blipFill>
          <a:blip r:embed="rId3"/>
          <a:stretch>
            <a:fillRect/>
          </a:stretch>
        </p:blipFill>
        <p:spPr>
          <a:xfrm>
            <a:off x="7201575" y="5963040"/>
            <a:ext cx="4739119" cy="886217"/>
          </a:xfrm>
          <a:prstGeom prst="rect">
            <a:avLst/>
          </a:prstGeom>
        </p:spPr>
      </p:pic>
      <p:sp>
        <p:nvSpPr>
          <p:cNvPr id="2" name="TextBox 1">
            <a:extLst>
              <a:ext uri="{FF2B5EF4-FFF2-40B4-BE49-F238E27FC236}">
                <a16:creationId xmlns:a16="http://schemas.microsoft.com/office/drawing/2014/main" id="{094B17E7-7C51-BD8D-1431-7619B82436E2}"/>
              </a:ext>
            </a:extLst>
          </p:cNvPr>
          <p:cNvSpPr txBox="1"/>
          <p:nvPr userDrawn="1"/>
        </p:nvSpPr>
        <p:spPr>
          <a:xfrm>
            <a:off x="10801660" y="6572478"/>
            <a:ext cx="777777" cy="215444"/>
          </a:xfrm>
          <a:prstGeom prst="rect">
            <a:avLst/>
          </a:prstGeom>
          <a:noFill/>
        </p:spPr>
        <p:txBody>
          <a:bodyPr wrap="none" rtlCol="0">
            <a:spAutoFit/>
          </a:bodyPr>
          <a:lstStyle/>
          <a:p>
            <a:r>
              <a:rPr lang="en-US" sz="800" b="1"/>
              <a:t>Confidential</a:t>
            </a:r>
          </a:p>
        </p:txBody>
      </p:sp>
    </p:spTree>
    <p:extLst>
      <p:ext uri="{BB962C8B-B14F-4D97-AF65-F5344CB8AC3E}">
        <p14:creationId xmlns:p14="http://schemas.microsoft.com/office/powerpoint/2010/main" val="119553103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preserve="1" userDrawn="1">
  <p:cSld name="End Slide - No Picture">
    <p:spTree>
      <p:nvGrpSpPr>
        <p:cNvPr id="1" name=""/>
        <p:cNvGrpSpPr/>
        <p:nvPr/>
      </p:nvGrpSpPr>
      <p:grpSpPr>
        <a:xfrm>
          <a:off x="0" y="0"/>
          <a:ext cx="0" cy="0"/>
          <a:chOff x="0" y="0"/>
          <a:chExt cx="0" cy="0"/>
        </a:xfrm>
      </p:grpSpPr>
      <p:grpSp>
        <p:nvGrpSpPr>
          <p:cNvPr id="13" name="Group 12"/>
          <p:cNvGrpSpPr/>
          <p:nvPr userDrawn="1"/>
        </p:nvGrpSpPr>
        <p:grpSpPr>
          <a:xfrm>
            <a:off x="1400835" y="-182880"/>
            <a:ext cx="10181565" cy="7229856"/>
            <a:chOff x="1050626" y="-137160"/>
            <a:chExt cx="7636174" cy="5422392"/>
          </a:xfrm>
        </p:grpSpPr>
        <p:cxnSp>
          <p:nvCxnSpPr>
            <p:cNvPr id="14" name="Straight Connector 13"/>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26" name="Title 1"/>
          <p:cNvSpPr txBox="1">
            <a:spLocks/>
          </p:cNvSpPr>
          <p:nvPr userDrawn="1"/>
        </p:nvSpPr>
        <p:spPr>
          <a:xfrm>
            <a:off x="2133600" y="1950720"/>
            <a:ext cx="9448800" cy="2804160"/>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90000"/>
              </a:lnSpc>
            </a:pPr>
            <a:r>
              <a:rPr lang="en-US" sz="4267" b="1" i="0" spc="-133">
                <a:latin typeface="+mj-lt"/>
                <a:ea typeface="Arial Black" charset="0"/>
                <a:cs typeface="Arial Black" charset="0"/>
              </a:rPr>
              <a:t>Thank</a:t>
            </a:r>
            <a:r>
              <a:rPr lang="en-US" sz="4267" b="1" i="0" spc="-133" baseline="0">
                <a:latin typeface="+mj-lt"/>
                <a:ea typeface="Arial Black" charset="0"/>
                <a:cs typeface="Arial Black" charset="0"/>
              </a:rPr>
              <a:t> you</a:t>
            </a:r>
            <a:endParaRPr lang="en-US" sz="4267" b="1" i="0" spc="-133">
              <a:latin typeface="+mj-lt"/>
              <a:ea typeface="Arial Black" charset="0"/>
              <a:cs typeface="Arial Black"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401665" cy="6858000"/>
          </a:xfrm>
          <a:prstGeom prst="rect">
            <a:avLst/>
          </a:prstGeom>
        </p:spPr>
      </p:pic>
      <p:pic>
        <p:nvPicPr>
          <p:cNvPr id="17" name="Picture 16">
            <a:extLst>
              <a:ext uri="{FF2B5EF4-FFF2-40B4-BE49-F238E27FC236}">
                <a16:creationId xmlns:a16="http://schemas.microsoft.com/office/drawing/2014/main" id="{2DA1FF81-AC4A-5744-B23B-E24980FE4C60}"/>
              </a:ext>
            </a:extLst>
          </p:cNvPr>
          <p:cNvPicPr>
            <a:picLocks noChangeAspect="1"/>
          </p:cNvPicPr>
          <p:nvPr userDrawn="1"/>
        </p:nvPicPr>
        <p:blipFill>
          <a:blip r:embed="rId3"/>
          <a:stretch>
            <a:fillRect/>
          </a:stretch>
        </p:blipFill>
        <p:spPr>
          <a:xfrm>
            <a:off x="7201575" y="5963040"/>
            <a:ext cx="4739119" cy="886217"/>
          </a:xfrm>
          <a:prstGeom prst="rect">
            <a:avLst/>
          </a:prstGeom>
        </p:spPr>
      </p:pic>
      <p:sp>
        <p:nvSpPr>
          <p:cNvPr id="2" name="TextBox 1">
            <a:extLst>
              <a:ext uri="{FF2B5EF4-FFF2-40B4-BE49-F238E27FC236}">
                <a16:creationId xmlns:a16="http://schemas.microsoft.com/office/drawing/2014/main" id="{5C8CF19C-13BC-8D0E-B102-707546DD182F}"/>
              </a:ext>
            </a:extLst>
          </p:cNvPr>
          <p:cNvSpPr txBox="1"/>
          <p:nvPr userDrawn="1"/>
        </p:nvSpPr>
        <p:spPr>
          <a:xfrm>
            <a:off x="10801660" y="6572478"/>
            <a:ext cx="777777" cy="215444"/>
          </a:xfrm>
          <a:prstGeom prst="rect">
            <a:avLst/>
          </a:prstGeom>
          <a:noFill/>
        </p:spPr>
        <p:txBody>
          <a:bodyPr wrap="none" rtlCol="0">
            <a:spAutoFit/>
          </a:bodyPr>
          <a:lstStyle/>
          <a:p>
            <a:r>
              <a:rPr lang="en-US" sz="800" b="1"/>
              <a:t>Confidential</a:t>
            </a:r>
          </a:p>
        </p:txBody>
      </p:sp>
    </p:spTree>
    <p:extLst>
      <p:ext uri="{BB962C8B-B14F-4D97-AF65-F5344CB8AC3E}">
        <p14:creationId xmlns:p14="http://schemas.microsoft.com/office/powerpoint/2010/main" val="164062032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CONEXTS">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47547CF9-5B10-D24F-A8D7-45A9778164F7}" type="slidenum">
              <a:rPr lang="uk-UA" smtClean="0"/>
              <a:pPr/>
              <a:t>‹#›</a:t>
            </a:fld>
            <a:endParaRPr lang="uk-UA"/>
          </a:p>
        </p:txBody>
      </p:sp>
      <p:sp>
        <p:nvSpPr>
          <p:cNvPr id="9" name="Title 8">
            <a:extLst>
              <a:ext uri="{FF2B5EF4-FFF2-40B4-BE49-F238E27FC236}">
                <a16:creationId xmlns:a16="http://schemas.microsoft.com/office/drawing/2014/main" id="{1DA13F0D-C36A-634D-A76E-74207A4E8963}"/>
              </a:ext>
            </a:extLst>
          </p:cNvPr>
          <p:cNvSpPr>
            <a:spLocks noGrp="1"/>
          </p:cNvSpPr>
          <p:nvPr>
            <p:ph type="title"/>
          </p:nvPr>
        </p:nvSpPr>
        <p:spPr/>
        <p:txBody>
          <a:bodyPr>
            <a:normAutofit/>
          </a:bodyPr>
          <a:lstStyle>
            <a:lvl1pPr>
              <a:defRPr sz="3733"/>
            </a:lvl1pPr>
          </a:lstStyle>
          <a:p>
            <a:r>
              <a:rPr lang="en-US"/>
              <a:t>Click to edit Master title style</a:t>
            </a:r>
          </a:p>
        </p:txBody>
      </p:sp>
      <p:sp>
        <p:nvSpPr>
          <p:cNvPr id="2" name="TextBox 1">
            <a:extLst>
              <a:ext uri="{FF2B5EF4-FFF2-40B4-BE49-F238E27FC236}">
                <a16:creationId xmlns:a16="http://schemas.microsoft.com/office/drawing/2014/main" id="{3600069F-5E94-5667-94FF-3DF555802B79}"/>
              </a:ext>
            </a:extLst>
          </p:cNvPr>
          <p:cNvSpPr txBox="1"/>
          <p:nvPr userDrawn="1"/>
        </p:nvSpPr>
        <p:spPr>
          <a:xfrm>
            <a:off x="10801660" y="6572478"/>
            <a:ext cx="777777" cy="215444"/>
          </a:xfrm>
          <a:prstGeom prst="rect">
            <a:avLst/>
          </a:prstGeom>
          <a:noFill/>
        </p:spPr>
        <p:txBody>
          <a:bodyPr wrap="none" rtlCol="0">
            <a:spAutoFit/>
          </a:bodyPr>
          <a:lstStyle/>
          <a:p>
            <a:r>
              <a:rPr lang="en-US" sz="800" b="1"/>
              <a:t>Confidential</a:t>
            </a:r>
          </a:p>
        </p:txBody>
      </p:sp>
    </p:spTree>
    <p:custDataLst>
      <p:tags r:id="rId1"/>
    </p:custDataLst>
    <p:extLst>
      <p:ext uri="{BB962C8B-B14F-4D97-AF65-F5344CB8AC3E}">
        <p14:creationId xmlns:p14="http://schemas.microsoft.com/office/powerpoint/2010/main" val="13198607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r>
              <a:rPr lang="en-IN"/>
              <a:t>Dr Axel Hauschild</a:t>
            </a:r>
          </a:p>
        </p:txBody>
      </p:sp>
    </p:spTree>
    <p:extLst>
      <p:ext uri="{BB962C8B-B14F-4D97-AF65-F5344CB8AC3E}">
        <p14:creationId xmlns:p14="http://schemas.microsoft.com/office/powerpoint/2010/main" val="4253916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7/16/24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77436589"/>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preserve="1" userDrawn="1">
  <p:cSld name="Title Slide Oral or Post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5601" y="1889870"/>
            <a:ext cx="10363200" cy="14700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6038" rIns="91440" bIns="46038" numCol="1" anchor="b" anchorCtr="0" compatLnSpc="1">
            <a:prstTxWarp prst="textNoShape">
              <a:avLst/>
            </a:prstTxWarp>
          </a:bodyPr>
          <a:lstStyle>
            <a:lvl1pPr algn="l">
              <a:defRPr lang="en-US" sz="3200" b="0" dirty="0">
                <a:solidFill>
                  <a:srgbClr val="433F3F"/>
                </a:solidFill>
              </a:defRPr>
            </a:lvl1pPr>
          </a:lstStyle>
          <a:p>
            <a:pPr lvl="0"/>
            <a:r>
              <a:rPr lang="en-US" dirty="0"/>
              <a:t>Click to add title</a:t>
            </a:r>
          </a:p>
        </p:txBody>
      </p:sp>
      <p:sp>
        <p:nvSpPr>
          <p:cNvPr id="3" name="Subtitle 2"/>
          <p:cNvSpPr>
            <a:spLocks noGrp="1"/>
          </p:cNvSpPr>
          <p:nvPr>
            <p:ph type="subTitle" idx="1" hasCustomPrompt="1"/>
          </p:nvPr>
        </p:nvSpPr>
        <p:spPr>
          <a:xfrm>
            <a:off x="355601" y="3428213"/>
            <a:ext cx="10363200" cy="419616"/>
          </a:xfrm>
        </p:spPr>
        <p:txBody>
          <a:bodyPr>
            <a:noAutofit/>
          </a:bodyPr>
          <a:lstStyle>
            <a:lvl1pPr marL="0" indent="0" algn="l">
              <a:spcBef>
                <a:spcPts val="0"/>
              </a:spcBef>
              <a:spcAft>
                <a:spcPts val="0"/>
              </a:spcAft>
              <a:buNone/>
              <a:defRPr sz="2000" b="0">
                <a:solidFill>
                  <a:srgbClr val="BE2BBB"/>
                </a:solidFill>
              </a:defRPr>
            </a:lvl1pPr>
            <a:lvl2pPr marL="457086" indent="0" algn="ctr">
              <a:buNone/>
              <a:defRPr>
                <a:solidFill>
                  <a:schemeClr val="tx1">
                    <a:tint val="75000"/>
                  </a:schemeClr>
                </a:solidFill>
              </a:defRPr>
            </a:lvl2pPr>
            <a:lvl3pPr marL="914171"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4"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dirty="0"/>
              <a:t>Click to add authors</a:t>
            </a:r>
          </a:p>
        </p:txBody>
      </p:sp>
      <p:cxnSp>
        <p:nvCxnSpPr>
          <p:cNvPr id="9" name="Straight Connector 8">
            <a:extLst>
              <a:ext uri="{FF2B5EF4-FFF2-40B4-BE49-F238E27FC236}">
                <a16:creationId xmlns:a16="http://schemas.microsoft.com/office/drawing/2014/main" id="{E9ED57D8-0216-4E00-A170-28372EC4083A}"/>
              </a:ext>
            </a:extLst>
          </p:cNvPr>
          <p:cNvCxnSpPr>
            <a:cxnSpLocks/>
          </p:cNvCxnSpPr>
          <p:nvPr userDrawn="1"/>
        </p:nvCxnSpPr>
        <p:spPr>
          <a:xfrm>
            <a:off x="164290" y="6415343"/>
            <a:ext cx="11742365" cy="0"/>
          </a:xfrm>
          <a:prstGeom prst="line">
            <a:avLst/>
          </a:prstGeom>
          <a:ln w="28575">
            <a:solidFill>
              <a:srgbClr val="BE2BBB"/>
            </a:solidFill>
          </a:ln>
        </p:spPr>
        <p:style>
          <a:lnRef idx="1">
            <a:schemeClr val="accent1"/>
          </a:lnRef>
          <a:fillRef idx="0">
            <a:schemeClr val="accent1"/>
          </a:fillRef>
          <a:effectRef idx="0">
            <a:schemeClr val="accent1"/>
          </a:effectRef>
          <a:fontRef idx="minor">
            <a:schemeClr val="tx1"/>
          </a:fontRef>
        </p:style>
      </p:cxnSp>
      <p:sp>
        <p:nvSpPr>
          <p:cNvPr id="10" name="Text Placeholder 7"/>
          <p:cNvSpPr>
            <a:spLocks noGrp="1"/>
          </p:cNvSpPr>
          <p:nvPr>
            <p:ph type="body" sz="quarter" idx="11" hasCustomPrompt="1"/>
          </p:nvPr>
        </p:nvSpPr>
        <p:spPr>
          <a:xfrm>
            <a:off x="9851136" y="2"/>
            <a:ext cx="2340864" cy="267175"/>
          </a:xfrm>
        </p:spPr>
        <p:txBody>
          <a:bodyPr/>
          <a:lstStyle>
            <a:lvl1pPr marL="0" indent="0" algn="r">
              <a:buNone/>
              <a:defRPr sz="1400" b="0">
                <a:solidFill>
                  <a:srgbClr val="433F3F"/>
                </a:solidFill>
              </a:defRPr>
            </a:lvl1pPr>
          </a:lstStyle>
          <a:p>
            <a:pPr lvl="0"/>
            <a:r>
              <a:rPr lang="en-US" dirty="0"/>
              <a:t>HIGHLY CONFIDENTIAL</a:t>
            </a:r>
          </a:p>
        </p:txBody>
      </p:sp>
      <p:sp>
        <p:nvSpPr>
          <p:cNvPr id="12" name="Text Placeholder 11">
            <a:extLst>
              <a:ext uri="{FF2B5EF4-FFF2-40B4-BE49-F238E27FC236}">
                <a16:creationId xmlns:a16="http://schemas.microsoft.com/office/drawing/2014/main" id="{159C5DE1-313A-450F-97EA-4C57989FB603}"/>
              </a:ext>
            </a:extLst>
          </p:cNvPr>
          <p:cNvSpPr>
            <a:spLocks noGrp="1"/>
          </p:cNvSpPr>
          <p:nvPr>
            <p:ph type="body" sz="quarter" idx="12" hasCustomPrompt="1"/>
          </p:nvPr>
        </p:nvSpPr>
        <p:spPr>
          <a:xfrm>
            <a:off x="355601" y="3916150"/>
            <a:ext cx="10363200" cy="353043"/>
          </a:xfrm>
        </p:spPr>
        <p:txBody>
          <a:bodyPr/>
          <a:lstStyle>
            <a:lvl1pPr marL="0" indent="0">
              <a:buNone/>
              <a:defRPr sz="1600">
                <a:solidFill>
                  <a:srgbClr val="433F3F"/>
                </a:solidFill>
              </a:defRPr>
            </a:lvl1pPr>
            <a:lvl2pPr marL="0" indent="0">
              <a:spcAft>
                <a:spcPts val="0"/>
              </a:spcAft>
              <a:buNone/>
              <a:defRPr sz="1600">
                <a:solidFill>
                  <a:schemeClr val="tx2"/>
                </a:solidFill>
              </a:defRPr>
            </a:lvl2pPr>
          </a:lstStyle>
          <a:p>
            <a:pPr lvl="0"/>
            <a:r>
              <a:rPr lang="en-US" dirty="0"/>
              <a:t>Click to add affiliations</a:t>
            </a:r>
          </a:p>
        </p:txBody>
      </p:sp>
    </p:spTree>
    <p:custDataLst>
      <p:tags r:id="rId1"/>
    </p:custDataLst>
    <p:extLst>
      <p:ext uri="{BB962C8B-B14F-4D97-AF65-F5344CB8AC3E}">
        <p14:creationId xmlns:p14="http://schemas.microsoft.com/office/powerpoint/2010/main" val="48483674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00BB-562D-104D-96D2-0A6354843189}"/>
              </a:ext>
            </a:extLst>
          </p:cNvPr>
          <p:cNvSpPr>
            <a:spLocks noGrp="1"/>
          </p:cNvSpPr>
          <p:nvPr>
            <p:ph type="title"/>
          </p:nvPr>
        </p:nvSpPr>
        <p:spPr/>
        <p:txBody>
          <a:bodyPr/>
          <a:lstStyle>
            <a:lvl1pPr>
              <a:defRPr sz="3200">
                <a:solidFill>
                  <a:srgbClr val="433F3F"/>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F6C3CF23-467C-E84B-9ED0-3F6C920E8885}"/>
              </a:ext>
            </a:extLst>
          </p:cNvPr>
          <p:cNvSpPr>
            <a:spLocks noGrp="1"/>
          </p:cNvSpPr>
          <p:nvPr>
            <p:ph type="body" sz="quarter" idx="11"/>
          </p:nvPr>
        </p:nvSpPr>
        <p:spPr>
          <a:xfrm>
            <a:off x="355601" y="1365252"/>
            <a:ext cx="11459633" cy="4986867"/>
          </a:xfrm>
        </p:spPr>
        <p:txBody>
          <a:bodyPr/>
          <a:lstStyle>
            <a:lvl1pPr marL="228600" indent="-228600">
              <a:spcBef>
                <a:spcPts val="1200"/>
              </a:spcBef>
              <a:buClr>
                <a:schemeClr val="tx1"/>
              </a:buClr>
              <a:defRPr sz="2400">
                <a:solidFill>
                  <a:srgbClr val="433F3F"/>
                </a:solidFill>
              </a:defRPr>
            </a:lvl1pPr>
            <a:lvl3pPr>
              <a:buClr>
                <a:schemeClr val="tx1"/>
              </a:buClr>
              <a:defRPr sz="2000">
                <a:solidFill>
                  <a:srgbClr val="433F3F"/>
                </a:solidFill>
              </a:defRPr>
            </a:lvl3pPr>
            <a:lvl4pPr marL="685800">
              <a:buClr>
                <a:schemeClr val="tx1"/>
              </a:buClr>
              <a:defRPr sz="2000">
                <a:solidFill>
                  <a:srgbClr val="433F3F"/>
                </a:solidFill>
              </a:defRPr>
            </a:lvl4pPr>
            <a:lvl5pPr>
              <a:buClr>
                <a:schemeClr val="tx1"/>
              </a:buClr>
              <a:defRPr sz="2000">
                <a:solidFill>
                  <a:srgbClr val="433F3F"/>
                </a:solidFill>
              </a:defRPr>
            </a:lvl5pPr>
          </a:lstStyle>
          <a:p>
            <a:pPr lvl="0"/>
            <a:r>
              <a:rPr lang="en-US" dirty="0"/>
              <a:t>Click to edit Master text styles</a:t>
            </a:r>
          </a:p>
          <a:p>
            <a:pPr lvl="2"/>
            <a:r>
              <a:rPr lang="en-US" dirty="0"/>
              <a:t>Second level</a:t>
            </a:r>
          </a:p>
          <a:p>
            <a:pPr lvl="3"/>
            <a:r>
              <a:rPr lang="en-US" dirty="0"/>
              <a:t>Third level</a:t>
            </a:r>
          </a:p>
          <a:p>
            <a:pPr lvl="4"/>
            <a:r>
              <a:rPr lang="en-US" dirty="0"/>
              <a:t>Fourth level</a:t>
            </a:r>
          </a:p>
        </p:txBody>
      </p:sp>
      <p:sp>
        <p:nvSpPr>
          <p:cNvPr id="6" name="TextBox 5">
            <a:extLst>
              <a:ext uri="{FF2B5EF4-FFF2-40B4-BE49-F238E27FC236}">
                <a16:creationId xmlns:a16="http://schemas.microsoft.com/office/drawing/2014/main" id="{C200E4CC-FB03-544E-8E87-7CDCD6CEC11A}"/>
              </a:ext>
            </a:extLst>
          </p:cNvPr>
          <p:cNvSpPr txBox="1"/>
          <p:nvPr userDrawn="1"/>
        </p:nvSpPr>
        <p:spPr>
          <a:xfrm>
            <a:off x="9286088" y="0"/>
            <a:ext cx="2905914" cy="256352"/>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66" b="1" dirty="0">
                <a:solidFill>
                  <a:schemeClr val="accent1"/>
                </a:solidFill>
              </a:rPr>
              <a:t>RELA</a:t>
            </a:r>
            <a:r>
              <a:rPr lang="en-US" sz="1066" b="1" dirty="0">
                <a:solidFill>
                  <a:srgbClr val="433F3F"/>
                </a:solidFill>
              </a:rPr>
              <a:t>TIVITY-047</a:t>
            </a:r>
          </a:p>
        </p:txBody>
      </p:sp>
    </p:spTree>
    <p:extLst>
      <p:ext uri="{BB962C8B-B14F-4D97-AF65-F5344CB8AC3E}">
        <p14:creationId xmlns:p14="http://schemas.microsoft.com/office/powerpoint/2010/main" val="4252463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030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129923559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8462" y="160869"/>
            <a:ext cx="11432977" cy="677333"/>
          </a:xfrm>
        </p:spPr>
        <p:txBody>
          <a:bodyPr/>
          <a:lstStyle/>
          <a:p>
            <a:r>
              <a:rPr lang="en-US" dirty="0"/>
              <a:t>Click to edit Master title style</a:t>
            </a:r>
          </a:p>
        </p:txBody>
      </p:sp>
      <p:sp>
        <p:nvSpPr>
          <p:cNvPr id="5" name="TextBox 4">
            <a:extLst>
              <a:ext uri="{FF2B5EF4-FFF2-40B4-BE49-F238E27FC236}">
                <a16:creationId xmlns:a16="http://schemas.microsoft.com/office/drawing/2014/main" id="{A4A02D12-915F-E644-BDEF-FAFA51975EF4}"/>
              </a:ext>
            </a:extLst>
          </p:cNvPr>
          <p:cNvSpPr txBox="1"/>
          <p:nvPr userDrawn="1"/>
        </p:nvSpPr>
        <p:spPr>
          <a:xfrm>
            <a:off x="9286088" y="0"/>
            <a:ext cx="2905914" cy="256352"/>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50" dirty="0">
                <a:solidFill>
                  <a:srgbClr val="BE2BBB"/>
                </a:solidFill>
              </a:rPr>
              <a:t>RELA</a:t>
            </a:r>
            <a:r>
              <a:rPr lang="en-US" sz="1050" dirty="0">
                <a:solidFill>
                  <a:srgbClr val="433F3F"/>
                </a:solidFill>
              </a:rPr>
              <a:t>TIVITY-048</a:t>
            </a:r>
          </a:p>
        </p:txBody>
      </p:sp>
    </p:spTree>
    <p:custDataLst>
      <p:tags r:id="rId1"/>
    </p:custDataLst>
    <p:extLst>
      <p:ext uri="{BB962C8B-B14F-4D97-AF65-F5344CB8AC3E}">
        <p14:creationId xmlns:p14="http://schemas.microsoft.com/office/powerpoint/2010/main" val="3558569376"/>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00BB-562D-104D-96D2-0A6354843189}"/>
              </a:ext>
            </a:extLst>
          </p:cNvPr>
          <p:cNvSpPr>
            <a:spLocks noGrp="1"/>
          </p:cNvSpPr>
          <p:nvPr>
            <p:ph type="title"/>
          </p:nvPr>
        </p:nvSpPr>
        <p:spPr>
          <a:xfrm>
            <a:off x="378462" y="160869"/>
            <a:ext cx="11432977" cy="677333"/>
          </a:xfrm>
        </p:spPr>
        <p:txBody>
          <a:bodyPr/>
          <a:lstStyle>
            <a:lvl1pPr>
              <a:defRPr sz="3200">
                <a:solidFill>
                  <a:srgbClr val="433F3F"/>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F6C3CF23-467C-E84B-9ED0-3F6C920E8885}"/>
              </a:ext>
            </a:extLst>
          </p:cNvPr>
          <p:cNvSpPr>
            <a:spLocks noGrp="1"/>
          </p:cNvSpPr>
          <p:nvPr>
            <p:ph type="body" sz="quarter" idx="11"/>
          </p:nvPr>
        </p:nvSpPr>
        <p:spPr>
          <a:xfrm>
            <a:off x="355601" y="1365252"/>
            <a:ext cx="11459633" cy="4986867"/>
          </a:xfrm>
        </p:spPr>
        <p:txBody>
          <a:bodyPr/>
          <a:lstStyle>
            <a:lvl1pPr marL="228600" indent="-228600">
              <a:spcBef>
                <a:spcPts val="1200"/>
              </a:spcBef>
              <a:buClr>
                <a:schemeClr val="tx1"/>
              </a:buClr>
              <a:defRPr sz="2400">
                <a:solidFill>
                  <a:srgbClr val="433F3F"/>
                </a:solidFill>
              </a:defRPr>
            </a:lvl1pPr>
            <a:lvl3pPr>
              <a:buClr>
                <a:schemeClr val="tx1"/>
              </a:buClr>
              <a:defRPr sz="2000">
                <a:solidFill>
                  <a:srgbClr val="433F3F"/>
                </a:solidFill>
              </a:defRPr>
            </a:lvl3pPr>
            <a:lvl4pPr marL="685800">
              <a:buClr>
                <a:schemeClr val="tx1"/>
              </a:buClr>
              <a:defRPr sz="2000">
                <a:solidFill>
                  <a:srgbClr val="433F3F"/>
                </a:solidFill>
              </a:defRPr>
            </a:lvl4pPr>
            <a:lvl5pPr>
              <a:buClr>
                <a:schemeClr val="tx1"/>
              </a:buClr>
              <a:defRPr sz="2000">
                <a:solidFill>
                  <a:srgbClr val="433F3F"/>
                </a:solidFill>
              </a:defRPr>
            </a:lvl5pPr>
          </a:lstStyle>
          <a:p>
            <a:pPr lvl="0"/>
            <a:r>
              <a:rPr lang="en-US" dirty="0"/>
              <a:t>Click to edit Master text styles</a:t>
            </a:r>
          </a:p>
          <a:p>
            <a:pPr lvl="2"/>
            <a:r>
              <a:rPr lang="en-US" dirty="0"/>
              <a:t>Second level</a:t>
            </a:r>
          </a:p>
          <a:p>
            <a:pPr lvl="3"/>
            <a:r>
              <a:rPr lang="en-US" dirty="0"/>
              <a:t>Third level</a:t>
            </a:r>
          </a:p>
          <a:p>
            <a:pPr lvl="4"/>
            <a:r>
              <a:rPr lang="en-US" dirty="0"/>
              <a:t>Fourth level</a:t>
            </a:r>
          </a:p>
        </p:txBody>
      </p:sp>
      <p:sp>
        <p:nvSpPr>
          <p:cNvPr id="6" name="TextBox 5">
            <a:extLst>
              <a:ext uri="{FF2B5EF4-FFF2-40B4-BE49-F238E27FC236}">
                <a16:creationId xmlns:a16="http://schemas.microsoft.com/office/drawing/2014/main" id="{C200E4CC-FB03-544E-8E87-7CDCD6CEC11A}"/>
              </a:ext>
            </a:extLst>
          </p:cNvPr>
          <p:cNvSpPr txBox="1"/>
          <p:nvPr userDrawn="1"/>
        </p:nvSpPr>
        <p:spPr>
          <a:xfrm>
            <a:off x="9286088" y="0"/>
            <a:ext cx="2905914" cy="261610"/>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50" dirty="0">
                <a:solidFill>
                  <a:srgbClr val="BE2BBB"/>
                </a:solidFill>
              </a:rPr>
              <a:t>RELA</a:t>
            </a:r>
            <a:r>
              <a:rPr lang="en-US" sz="1050" dirty="0">
                <a:solidFill>
                  <a:srgbClr val="433F3F"/>
                </a:solidFill>
              </a:rPr>
              <a:t>TIVITY-048</a:t>
            </a:r>
          </a:p>
        </p:txBody>
      </p:sp>
    </p:spTree>
    <p:extLst>
      <p:ext uri="{BB962C8B-B14F-4D97-AF65-F5344CB8AC3E}">
        <p14:creationId xmlns:p14="http://schemas.microsoft.com/office/powerpoint/2010/main" val="1942033476"/>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Title and Q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00BB-562D-104D-96D2-0A6354843189}"/>
              </a:ext>
            </a:extLst>
          </p:cNvPr>
          <p:cNvSpPr>
            <a:spLocks noGrp="1"/>
          </p:cNvSpPr>
          <p:nvPr>
            <p:ph type="title"/>
          </p:nvPr>
        </p:nvSpPr>
        <p:spPr>
          <a:xfrm>
            <a:off x="378462" y="160869"/>
            <a:ext cx="11432977" cy="677333"/>
          </a:xfrm>
        </p:spPr>
        <p:txBody>
          <a:bodyPr/>
          <a:lstStyle>
            <a:lvl1pPr>
              <a:defRPr sz="3200">
                <a:solidFill>
                  <a:srgbClr val="433F3F"/>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F6C3CF23-467C-E84B-9ED0-3F6C920E8885}"/>
              </a:ext>
            </a:extLst>
          </p:cNvPr>
          <p:cNvSpPr>
            <a:spLocks noGrp="1"/>
          </p:cNvSpPr>
          <p:nvPr>
            <p:ph type="body" sz="quarter" idx="11"/>
          </p:nvPr>
        </p:nvSpPr>
        <p:spPr>
          <a:xfrm>
            <a:off x="355601" y="1365252"/>
            <a:ext cx="11459633" cy="4986867"/>
          </a:xfrm>
        </p:spPr>
        <p:txBody>
          <a:bodyPr/>
          <a:lstStyle>
            <a:lvl1pPr marL="228600" indent="-228600">
              <a:spcBef>
                <a:spcPts val="1200"/>
              </a:spcBef>
              <a:buClr>
                <a:schemeClr val="tx1"/>
              </a:buClr>
              <a:defRPr sz="2400">
                <a:solidFill>
                  <a:srgbClr val="433F3F"/>
                </a:solidFill>
              </a:defRPr>
            </a:lvl1pPr>
            <a:lvl3pPr>
              <a:buClr>
                <a:schemeClr val="tx1"/>
              </a:buClr>
              <a:defRPr sz="2000">
                <a:solidFill>
                  <a:srgbClr val="433F3F"/>
                </a:solidFill>
              </a:defRPr>
            </a:lvl3pPr>
            <a:lvl4pPr marL="685800">
              <a:buClr>
                <a:schemeClr val="tx1"/>
              </a:buClr>
              <a:defRPr sz="2000">
                <a:solidFill>
                  <a:srgbClr val="433F3F"/>
                </a:solidFill>
              </a:defRPr>
            </a:lvl4pPr>
            <a:lvl5pPr>
              <a:buClr>
                <a:schemeClr val="tx1"/>
              </a:buClr>
              <a:defRPr sz="2000">
                <a:solidFill>
                  <a:srgbClr val="433F3F"/>
                </a:solidFill>
              </a:defRPr>
            </a:lvl5pPr>
          </a:lstStyle>
          <a:p>
            <a:pPr lvl="0"/>
            <a:r>
              <a:rPr lang="en-US" dirty="0"/>
              <a:t>Click to edit Master text styles</a:t>
            </a:r>
          </a:p>
          <a:p>
            <a:pPr lvl="2"/>
            <a:r>
              <a:rPr lang="en-US" dirty="0"/>
              <a:t>Second level</a:t>
            </a:r>
          </a:p>
          <a:p>
            <a:pPr lvl="3"/>
            <a:r>
              <a:rPr lang="en-US" dirty="0"/>
              <a:t>Third level</a:t>
            </a:r>
          </a:p>
          <a:p>
            <a:pPr lvl="4"/>
            <a:r>
              <a:rPr lang="en-US" dirty="0"/>
              <a:t>Fourth level</a:t>
            </a:r>
          </a:p>
        </p:txBody>
      </p:sp>
      <p:sp>
        <p:nvSpPr>
          <p:cNvPr id="7" name="TextBox 6">
            <a:extLst>
              <a:ext uri="{FF2B5EF4-FFF2-40B4-BE49-F238E27FC236}">
                <a16:creationId xmlns:a16="http://schemas.microsoft.com/office/drawing/2014/main" id="{3E4BE270-C4AF-7EBA-FE4B-0F0ACDAEA855}"/>
              </a:ext>
            </a:extLst>
          </p:cNvPr>
          <p:cNvSpPr txBox="1"/>
          <p:nvPr userDrawn="1">
            <p:custDataLst>
              <p:tags r:id="rId1"/>
            </p:custDataLst>
          </p:nvPr>
        </p:nvSpPr>
        <p:spPr>
          <a:xfrm>
            <a:off x="4516519" y="6627969"/>
            <a:ext cx="7317105" cy="166199"/>
          </a:xfrm>
          <a:prstGeom prst="rect">
            <a:avLst/>
          </a:prstGeom>
          <a:noFill/>
        </p:spPr>
        <p:txBody>
          <a:bodyPr vert="horz" wrap="square" lIns="0" tIns="0" rIns="0" bIns="0" rtlCol="0" anchor="ctr" anchorCtr="0">
            <a:spAutoFit/>
          </a:bodyPr>
          <a:lstStyle/>
          <a:p>
            <a:pPr algn="r">
              <a:lnSpc>
                <a:spcPct val="90000"/>
              </a:lnSpc>
              <a:spcBef>
                <a:spcPts val="533"/>
              </a:spcBef>
            </a:pPr>
            <a:r>
              <a:rPr lang="en-US" sz="600" dirty="0">
                <a:solidFill>
                  <a:srgbClr val="595454"/>
                </a:solidFill>
                <a:latin typeface="Trebuchet MS" panose="020B0603020202020204" pitchFamily="34" charset="0"/>
                <a:cs typeface="Arial" panose="020B0604020202020204" pitchFamily="34" charset="0"/>
              </a:rPr>
              <a:t>Copies of this slide deck obtained through Quick Response (QR) Code are for personal use only</a:t>
            </a:r>
            <a:br>
              <a:rPr lang="en-US" sz="600" dirty="0">
                <a:solidFill>
                  <a:srgbClr val="595454"/>
                </a:solidFill>
                <a:latin typeface="Trebuchet MS" panose="020B0603020202020204" pitchFamily="34" charset="0"/>
                <a:cs typeface="Arial" panose="020B0604020202020204" pitchFamily="34" charset="0"/>
              </a:rPr>
            </a:br>
            <a:r>
              <a:rPr lang="en-US" sz="600" dirty="0">
                <a:solidFill>
                  <a:srgbClr val="595454"/>
                </a:solidFill>
                <a:latin typeface="Trebuchet MS" panose="020B0603020202020204" pitchFamily="34" charset="0"/>
                <a:cs typeface="Arial" panose="020B0604020202020204" pitchFamily="34" charset="0"/>
              </a:rPr>
              <a:t>and may not be reproduced without permission from ASCO</a:t>
            </a:r>
            <a:r>
              <a:rPr lang="en-US" sz="600" baseline="30000" dirty="0">
                <a:solidFill>
                  <a:srgbClr val="595454"/>
                </a:solidFill>
                <a:latin typeface="Trebuchet MS" panose="020B0603020202020204" pitchFamily="34" charset="0"/>
                <a:cs typeface="Arial" panose="020B0604020202020204" pitchFamily="34" charset="0"/>
              </a:rPr>
              <a:t>®</a:t>
            </a:r>
            <a:r>
              <a:rPr lang="en-US" sz="600" dirty="0">
                <a:solidFill>
                  <a:srgbClr val="595454"/>
                </a:solidFill>
                <a:latin typeface="Trebuchet MS" panose="020B0603020202020204" pitchFamily="34" charset="0"/>
                <a:cs typeface="Arial" panose="020B0604020202020204" pitchFamily="34" charset="0"/>
              </a:rPr>
              <a:t> or the author of this slide deck.</a:t>
            </a:r>
          </a:p>
        </p:txBody>
      </p:sp>
      <p:sp>
        <p:nvSpPr>
          <p:cNvPr id="9" name="TextBox 8">
            <a:extLst>
              <a:ext uri="{FF2B5EF4-FFF2-40B4-BE49-F238E27FC236}">
                <a16:creationId xmlns:a16="http://schemas.microsoft.com/office/drawing/2014/main" id="{B2F81C18-1622-F5D1-50CB-4B32041A8A18}"/>
              </a:ext>
            </a:extLst>
          </p:cNvPr>
          <p:cNvSpPr txBox="1"/>
          <p:nvPr userDrawn="1"/>
        </p:nvSpPr>
        <p:spPr>
          <a:xfrm>
            <a:off x="9286088" y="0"/>
            <a:ext cx="2905914" cy="261610"/>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50" dirty="0">
                <a:solidFill>
                  <a:srgbClr val="BE2BBB"/>
                </a:solidFill>
              </a:rPr>
              <a:t>RELA</a:t>
            </a:r>
            <a:r>
              <a:rPr lang="en-US" sz="1050" dirty="0">
                <a:solidFill>
                  <a:srgbClr val="433F3F"/>
                </a:solidFill>
              </a:rPr>
              <a:t>TIVITY-048</a:t>
            </a:r>
          </a:p>
        </p:txBody>
      </p:sp>
      <p:pic>
        <p:nvPicPr>
          <p:cNvPr id="8" name="Picture 7" descr="A qr code with a white background&#10;&#10;Description automatically generated">
            <a:extLst>
              <a:ext uri="{FF2B5EF4-FFF2-40B4-BE49-F238E27FC236}">
                <a16:creationId xmlns:a16="http://schemas.microsoft.com/office/drawing/2014/main" id="{C1A18FA0-CFC5-49A7-8450-827A1E48F228}"/>
              </a:ext>
            </a:extLst>
          </p:cNvPr>
          <p:cNvPicPr>
            <a:picLocks noChangeAspect="1"/>
          </p:cNvPicPr>
          <p:nvPr userDrawn="1"/>
        </p:nvPicPr>
        <p:blipFill>
          <a:blip r:embed="rId3"/>
          <a:stretch>
            <a:fillRect/>
          </a:stretch>
        </p:blipFill>
        <p:spPr>
          <a:xfrm>
            <a:off x="11034395" y="5722710"/>
            <a:ext cx="905494" cy="905258"/>
          </a:xfrm>
          <a:prstGeom prst="rect">
            <a:avLst/>
          </a:prstGeom>
        </p:spPr>
      </p:pic>
    </p:spTree>
    <p:extLst>
      <p:ext uri="{BB962C8B-B14F-4D97-AF65-F5344CB8AC3E}">
        <p14:creationId xmlns:p14="http://schemas.microsoft.com/office/powerpoint/2010/main" val="3026564725"/>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preserve="1" userDrawn="1">
  <p:cSld name="Title Slide Oral or Post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5601" y="1889870"/>
            <a:ext cx="10363200" cy="14700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6038" rIns="91440" bIns="46038" numCol="1" anchor="b" anchorCtr="0" compatLnSpc="1">
            <a:prstTxWarp prst="textNoShape">
              <a:avLst/>
            </a:prstTxWarp>
          </a:bodyPr>
          <a:lstStyle>
            <a:lvl1pPr algn="l">
              <a:defRPr lang="en-US" sz="3200" b="0" dirty="0">
                <a:solidFill>
                  <a:srgbClr val="433F3F"/>
                </a:solidFill>
              </a:defRPr>
            </a:lvl1pPr>
          </a:lstStyle>
          <a:p>
            <a:pPr lvl="0"/>
            <a:r>
              <a:rPr lang="en-US" dirty="0"/>
              <a:t>Click to add title</a:t>
            </a:r>
          </a:p>
        </p:txBody>
      </p:sp>
      <p:sp>
        <p:nvSpPr>
          <p:cNvPr id="3" name="Subtitle 2"/>
          <p:cNvSpPr>
            <a:spLocks noGrp="1"/>
          </p:cNvSpPr>
          <p:nvPr>
            <p:ph type="subTitle" idx="1" hasCustomPrompt="1"/>
          </p:nvPr>
        </p:nvSpPr>
        <p:spPr>
          <a:xfrm>
            <a:off x="355601" y="3428213"/>
            <a:ext cx="10363200" cy="419616"/>
          </a:xfrm>
        </p:spPr>
        <p:txBody>
          <a:bodyPr>
            <a:noAutofit/>
          </a:bodyPr>
          <a:lstStyle>
            <a:lvl1pPr marL="0" indent="0" algn="l">
              <a:spcBef>
                <a:spcPts val="0"/>
              </a:spcBef>
              <a:spcAft>
                <a:spcPts val="0"/>
              </a:spcAft>
              <a:buNone/>
              <a:defRPr sz="2000" b="0">
                <a:solidFill>
                  <a:srgbClr val="BE2BBB"/>
                </a:solidFill>
              </a:defRPr>
            </a:lvl1pPr>
            <a:lvl2pPr marL="457086" indent="0" algn="ctr">
              <a:buNone/>
              <a:defRPr>
                <a:solidFill>
                  <a:schemeClr val="tx1">
                    <a:tint val="75000"/>
                  </a:schemeClr>
                </a:solidFill>
              </a:defRPr>
            </a:lvl2pPr>
            <a:lvl3pPr marL="914171"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4"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dirty="0"/>
              <a:t>Click to add authors</a:t>
            </a:r>
          </a:p>
        </p:txBody>
      </p:sp>
      <p:cxnSp>
        <p:nvCxnSpPr>
          <p:cNvPr id="9" name="Straight Connector 8">
            <a:extLst>
              <a:ext uri="{FF2B5EF4-FFF2-40B4-BE49-F238E27FC236}">
                <a16:creationId xmlns:a16="http://schemas.microsoft.com/office/drawing/2014/main" id="{E9ED57D8-0216-4E00-A170-28372EC4083A}"/>
              </a:ext>
            </a:extLst>
          </p:cNvPr>
          <p:cNvCxnSpPr>
            <a:cxnSpLocks/>
          </p:cNvCxnSpPr>
          <p:nvPr userDrawn="1"/>
        </p:nvCxnSpPr>
        <p:spPr>
          <a:xfrm>
            <a:off x="164290" y="6415343"/>
            <a:ext cx="11742365" cy="0"/>
          </a:xfrm>
          <a:prstGeom prst="line">
            <a:avLst/>
          </a:prstGeom>
          <a:ln w="28575">
            <a:solidFill>
              <a:srgbClr val="BE2BBB"/>
            </a:solidFill>
          </a:ln>
        </p:spPr>
        <p:style>
          <a:lnRef idx="1">
            <a:schemeClr val="accent1"/>
          </a:lnRef>
          <a:fillRef idx="0">
            <a:schemeClr val="accent1"/>
          </a:fillRef>
          <a:effectRef idx="0">
            <a:schemeClr val="accent1"/>
          </a:effectRef>
          <a:fontRef idx="minor">
            <a:schemeClr val="tx1"/>
          </a:fontRef>
        </p:style>
      </p:cxnSp>
      <p:sp>
        <p:nvSpPr>
          <p:cNvPr id="10" name="Text Placeholder 7"/>
          <p:cNvSpPr>
            <a:spLocks noGrp="1"/>
          </p:cNvSpPr>
          <p:nvPr>
            <p:ph type="body" sz="quarter" idx="11" hasCustomPrompt="1"/>
          </p:nvPr>
        </p:nvSpPr>
        <p:spPr>
          <a:xfrm>
            <a:off x="9851136" y="2"/>
            <a:ext cx="2340864" cy="267175"/>
          </a:xfrm>
        </p:spPr>
        <p:txBody>
          <a:bodyPr/>
          <a:lstStyle>
            <a:lvl1pPr marL="0" indent="0" algn="r">
              <a:buNone/>
              <a:defRPr sz="1400" b="0">
                <a:solidFill>
                  <a:srgbClr val="433F3F"/>
                </a:solidFill>
              </a:defRPr>
            </a:lvl1pPr>
          </a:lstStyle>
          <a:p>
            <a:pPr lvl="0"/>
            <a:r>
              <a:rPr lang="en-US" dirty="0"/>
              <a:t>HIGHLY CONFIDENTIAL</a:t>
            </a:r>
          </a:p>
        </p:txBody>
      </p:sp>
      <p:sp>
        <p:nvSpPr>
          <p:cNvPr id="12" name="Text Placeholder 11">
            <a:extLst>
              <a:ext uri="{FF2B5EF4-FFF2-40B4-BE49-F238E27FC236}">
                <a16:creationId xmlns:a16="http://schemas.microsoft.com/office/drawing/2014/main" id="{159C5DE1-313A-450F-97EA-4C57989FB603}"/>
              </a:ext>
            </a:extLst>
          </p:cNvPr>
          <p:cNvSpPr>
            <a:spLocks noGrp="1"/>
          </p:cNvSpPr>
          <p:nvPr>
            <p:ph type="body" sz="quarter" idx="12" hasCustomPrompt="1"/>
          </p:nvPr>
        </p:nvSpPr>
        <p:spPr>
          <a:xfrm>
            <a:off x="355601" y="3916150"/>
            <a:ext cx="10363200" cy="353043"/>
          </a:xfrm>
        </p:spPr>
        <p:txBody>
          <a:bodyPr/>
          <a:lstStyle>
            <a:lvl1pPr marL="0" indent="0">
              <a:buNone/>
              <a:defRPr sz="1600">
                <a:solidFill>
                  <a:srgbClr val="433F3F"/>
                </a:solidFill>
              </a:defRPr>
            </a:lvl1pPr>
            <a:lvl2pPr marL="0" indent="0">
              <a:spcAft>
                <a:spcPts val="0"/>
              </a:spcAft>
              <a:buNone/>
              <a:defRPr sz="1600">
                <a:solidFill>
                  <a:schemeClr val="tx2"/>
                </a:solidFill>
              </a:defRPr>
            </a:lvl2pPr>
          </a:lstStyle>
          <a:p>
            <a:pPr lvl="0"/>
            <a:r>
              <a:rPr lang="en-US" dirty="0"/>
              <a:t>Click to add affiliations</a:t>
            </a:r>
          </a:p>
        </p:txBody>
      </p:sp>
    </p:spTree>
    <p:custDataLst>
      <p:tags r:id="rId1"/>
    </p:custDataLst>
    <p:extLst>
      <p:ext uri="{BB962C8B-B14F-4D97-AF65-F5344CB8AC3E}">
        <p14:creationId xmlns:p14="http://schemas.microsoft.com/office/powerpoint/2010/main" val="4289812240"/>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1_Title and Q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00BB-562D-104D-96D2-0A6354843189}"/>
              </a:ext>
            </a:extLst>
          </p:cNvPr>
          <p:cNvSpPr>
            <a:spLocks noGrp="1"/>
          </p:cNvSpPr>
          <p:nvPr>
            <p:ph type="title"/>
          </p:nvPr>
        </p:nvSpPr>
        <p:spPr>
          <a:xfrm>
            <a:off x="378462" y="160869"/>
            <a:ext cx="11432977" cy="677333"/>
          </a:xfrm>
        </p:spPr>
        <p:txBody>
          <a:bodyPr/>
          <a:lstStyle>
            <a:lvl1pPr>
              <a:defRPr sz="3200">
                <a:solidFill>
                  <a:srgbClr val="433F3F"/>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F6C3CF23-467C-E84B-9ED0-3F6C920E8885}"/>
              </a:ext>
            </a:extLst>
          </p:cNvPr>
          <p:cNvSpPr>
            <a:spLocks noGrp="1"/>
          </p:cNvSpPr>
          <p:nvPr>
            <p:ph type="body" sz="quarter" idx="11"/>
          </p:nvPr>
        </p:nvSpPr>
        <p:spPr>
          <a:xfrm>
            <a:off x="355601" y="1365252"/>
            <a:ext cx="11459633" cy="4986867"/>
          </a:xfrm>
        </p:spPr>
        <p:txBody>
          <a:bodyPr/>
          <a:lstStyle>
            <a:lvl1pPr marL="228600" indent="-228600">
              <a:spcBef>
                <a:spcPts val="1200"/>
              </a:spcBef>
              <a:buClr>
                <a:schemeClr val="tx1"/>
              </a:buClr>
              <a:defRPr sz="2400">
                <a:solidFill>
                  <a:srgbClr val="433F3F"/>
                </a:solidFill>
              </a:defRPr>
            </a:lvl1pPr>
            <a:lvl3pPr>
              <a:buClr>
                <a:schemeClr val="tx1"/>
              </a:buClr>
              <a:defRPr sz="2000">
                <a:solidFill>
                  <a:srgbClr val="433F3F"/>
                </a:solidFill>
              </a:defRPr>
            </a:lvl3pPr>
            <a:lvl4pPr marL="685800">
              <a:buClr>
                <a:schemeClr val="tx1"/>
              </a:buClr>
              <a:defRPr sz="2000">
                <a:solidFill>
                  <a:srgbClr val="433F3F"/>
                </a:solidFill>
              </a:defRPr>
            </a:lvl4pPr>
            <a:lvl5pPr>
              <a:buClr>
                <a:schemeClr val="tx1"/>
              </a:buClr>
              <a:defRPr sz="2000">
                <a:solidFill>
                  <a:srgbClr val="433F3F"/>
                </a:solidFill>
              </a:defRPr>
            </a:lvl5pPr>
          </a:lstStyle>
          <a:p>
            <a:pPr lvl="0"/>
            <a:r>
              <a:rPr lang="en-US" dirty="0"/>
              <a:t>Click to edit Master text styles</a:t>
            </a:r>
          </a:p>
          <a:p>
            <a:pPr lvl="2"/>
            <a:r>
              <a:rPr lang="en-US" dirty="0"/>
              <a:t>Second level</a:t>
            </a:r>
          </a:p>
          <a:p>
            <a:pPr lvl="3"/>
            <a:r>
              <a:rPr lang="en-US" dirty="0"/>
              <a:t>Third level</a:t>
            </a:r>
          </a:p>
          <a:p>
            <a:pPr lvl="4"/>
            <a:r>
              <a:rPr lang="en-US" dirty="0"/>
              <a:t>Fourth level</a:t>
            </a:r>
          </a:p>
        </p:txBody>
      </p:sp>
      <p:sp>
        <p:nvSpPr>
          <p:cNvPr id="6" name="TextBox 5">
            <a:extLst>
              <a:ext uri="{FF2B5EF4-FFF2-40B4-BE49-F238E27FC236}">
                <a16:creationId xmlns:a16="http://schemas.microsoft.com/office/drawing/2014/main" id="{C200E4CC-FB03-544E-8E87-7CDCD6CEC11A}"/>
              </a:ext>
            </a:extLst>
          </p:cNvPr>
          <p:cNvSpPr txBox="1"/>
          <p:nvPr userDrawn="1"/>
        </p:nvSpPr>
        <p:spPr>
          <a:xfrm>
            <a:off x="9286088" y="0"/>
            <a:ext cx="2905914" cy="256352"/>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50" dirty="0">
                <a:solidFill>
                  <a:srgbClr val="BE2BBB"/>
                </a:solidFill>
              </a:rPr>
              <a:t>RELA</a:t>
            </a:r>
            <a:r>
              <a:rPr lang="en-US" sz="1050" dirty="0">
                <a:solidFill>
                  <a:srgbClr val="433F3F"/>
                </a:solidFill>
              </a:rPr>
              <a:t>TIVITY-048</a:t>
            </a:r>
          </a:p>
        </p:txBody>
      </p:sp>
      <p:sp>
        <p:nvSpPr>
          <p:cNvPr id="7" name="TextBox 6">
            <a:extLst>
              <a:ext uri="{FF2B5EF4-FFF2-40B4-BE49-F238E27FC236}">
                <a16:creationId xmlns:a16="http://schemas.microsoft.com/office/drawing/2014/main" id="{3E4BE270-C4AF-7EBA-FE4B-0F0ACDAEA855}"/>
              </a:ext>
            </a:extLst>
          </p:cNvPr>
          <p:cNvSpPr txBox="1"/>
          <p:nvPr userDrawn="1">
            <p:custDataLst>
              <p:tags r:id="rId1"/>
            </p:custDataLst>
          </p:nvPr>
        </p:nvSpPr>
        <p:spPr>
          <a:xfrm>
            <a:off x="4516519" y="6627969"/>
            <a:ext cx="7317105" cy="166199"/>
          </a:xfrm>
          <a:prstGeom prst="rect">
            <a:avLst/>
          </a:prstGeom>
          <a:noFill/>
        </p:spPr>
        <p:txBody>
          <a:bodyPr vert="horz" wrap="square" lIns="0" tIns="0" rIns="0" bIns="0" rtlCol="0" anchor="ctr" anchorCtr="0">
            <a:spAutoFit/>
          </a:bodyPr>
          <a:lstStyle/>
          <a:p>
            <a:pPr algn="r">
              <a:lnSpc>
                <a:spcPct val="90000"/>
              </a:lnSpc>
              <a:spcBef>
                <a:spcPts val="533"/>
              </a:spcBef>
            </a:pPr>
            <a:r>
              <a:rPr lang="en-US" sz="600" dirty="0">
                <a:solidFill>
                  <a:srgbClr val="595454"/>
                </a:solidFill>
                <a:latin typeface="Trebuchet MS" panose="020B0603020202020204" pitchFamily="34" charset="0"/>
                <a:cs typeface="Arial" panose="020B0604020202020204" pitchFamily="34" charset="0"/>
              </a:rPr>
              <a:t>Copies of this slide deck obtained through Quick Response (QR) Code are for personal use only</a:t>
            </a:r>
            <a:br>
              <a:rPr lang="en-US" sz="600" dirty="0">
                <a:solidFill>
                  <a:srgbClr val="595454"/>
                </a:solidFill>
                <a:latin typeface="Trebuchet MS" panose="020B0603020202020204" pitchFamily="34" charset="0"/>
                <a:cs typeface="Arial" panose="020B0604020202020204" pitchFamily="34" charset="0"/>
              </a:rPr>
            </a:br>
            <a:r>
              <a:rPr lang="en-US" sz="600" dirty="0">
                <a:solidFill>
                  <a:srgbClr val="595454"/>
                </a:solidFill>
                <a:latin typeface="Trebuchet MS" panose="020B0603020202020204" pitchFamily="34" charset="0"/>
                <a:cs typeface="Arial" panose="020B0604020202020204" pitchFamily="34" charset="0"/>
              </a:rPr>
              <a:t>and may not be reproduced without permission from ASCO</a:t>
            </a:r>
            <a:r>
              <a:rPr lang="en-US" sz="600" baseline="30000" dirty="0">
                <a:solidFill>
                  <a:srgbClr val="595454"/>
                </a:solidFill>
                <a:latin typeface="Trebuchet MS" panose="020B0603020202020204" pitchFamily="34" charset="0"/>
                <a:cs typeface="Arial" panose="020B0604020202020204" pitchFamily="34" charset="0"/>
              </a:rPr>
              <a:t>®</a:t>
            </a:r>
            <a:r>
              <a:rPr lang="en-US" sz="600" dirty="0">
                <a:solidFill>
                  <a:srgbClr val="595454"/>
                </a:solidFill>
                <a:latin typeface="Trebuchet MS" panose="020B0603020202020204" pitchFamily="34" charset="0"/>
                <a:cs typeface="Arial" panose="020B0604020202020204" pitchFamily="34" charset="0"/>
              </a:rPr>
              <a:t> or the author of this slide deck.</a:t>
            </a:r>
          </a:p>
        </p:txBody>
      </p:sp>
      <p:pic>
        <p:nvPicPr>
          <p:cNvPr id="9" name="Picture 8" descr="A qr code with a white background&#10;&#10;Description automatically generated">
            <a:extLst>
              <a:ext uri="{FF2B5EF4-FFF2-40B4-BE49-F238E27FC236}">
                <a16:creationId xmlns:a16="http://schemas.microsoft.com/office/drawing/2014/main" id="{5186D692-1E03-4B82-D3AC-191A83382323}"/>
              </a:ext>
            </a:extLst>
          </p:cNvPr>
          <p:cNvPicPr>
            <a:picLocks noChangeAspect="1"/>
          </p:cNvPicPr>
          <p:nvPr userDrawn="1"/>
        </p:nvPicPr>
        <p:blipFill>
          <a:blip r:embed="rId3"/>
          <a:stretch>
            <a:fillRect/>
          </a:stretch>
        </p:blipFill>
        <p:spPr>
          <a:xfrm>
            <a:off x="11026279" y="5722710"/>
            <a:ext cx="905494" cy="905258"/>
          </a:xfrm>
          <a:prstGeom prst="rect">
            <a:avLst/>
          </a:prstGeom>
        </p:spPr>
      </p:pic>
    </p:spTree>
    <p:extLst>
      <p:ext uri="{BB962C8B-B14F-4D97-AF65-F5344CB8AC3E}">
        <p14:creationId xmlns:p14="http://schemas.microsoft.com/office/powerpoint/2010/main" val="34780851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664700"/>
            <a:ext cx="8534400" cy="3532408"/>
          </a:xfrm>
        </p:spPr>
        <p:txBody>
          <a:bodyPr/>
          <a:lstStyle>
            <a:lvl1pPr marL="0" indent="0" algn="ctr">
              <a:buNone/>
              <a:defRPr/>
            </a:lvl1pPr>
            <a:lvl2pPr marL="609036" indent="0" algn="ctr">
              <a:buNone/>
              <a:defRPr/>
            </a:lvl2pPr>
            <a:lvl3pPr marL="1218072" indent="0" algn="ctr">
              <a:buNone/>
              <a:defRPr/>
            </a:lvl3pPr>
            <a:lvl4pPr marL="1827108" indent="0" algn="ctr">
              <a:buNone/>
              <a:defRPr/>
            </a:lvl4pPr>
            <a:lvl5pPr marL="2436144" indent="0" algn="ctr">
              <a:buNone/>
              <a:defRPr/>
            </a:lvl5pPr>
            <a:lvl6pPr marL="3045181" indent="0" algn="ctr">
              <a:buNone/>
              <a:defRPr/>
            </a:lvl6pPr>
            <a:lvl7pPr marL="3654217" indent="0" algn="ctr">
              <a:buNone/>
              <a:defRPr/>
            </a:lvl7pPr>
            <a:lvl8pPr marL="4263253" indent="0" algn="ctr">
              <a:buNone/>
              <a:defRPr/>
            </a:lvl8pPr>
            <a:lvl9pPr marL="4872289" indent="0" algn="ctr">
              <a:buNone/>
              <a:defRPr/>
            </a:lvl9pPr>
          </a:lstStyle>
          <a:p>
            <a:r>
              <a:rPr lang="en-US" dirty="0"/>
              <a:t>Click to edit Master subtitle style</a:t>
            </a:r>
          </a:p>
        </p:txBody>
      </p:sp>
      <p:sp>
        <p:nvSpPr>
          <p:cNvPr id="6" name="Title 1"/>
          <p:cNvSpPr>
            <a:spLocks noGrp="1"/>
          </p:cNvSpPr>
          <p:nvPr>
            <p:ph type="title"/>
          </p:nvPr>
        </p:nvSpPr>
        <p:spPr>
          <a:xfrm>
            <a:off x="0" y="175944"/>
            <a:ext cx="12192000" cy="1340768"/>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3724273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25025"/>
            <a:ext cx="10363200" cy="41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937875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6" name="Title 1"/>
          <p:cNvSpPr>
            <a:spLocks noGrp="1"/>
          </p:cNvSpPr>
          <p:nvPr>
            <p:ph type="title"/>
          </p:nvPr>
        </p:nvSpPr>
        <p:spPr>
          <a:xfrm>
            <a:off x="0" y="169796"/>
            <a:ext cx="12192000" cy="926470"/>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3015990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9795"/>
            <a:ext cx="12192000" cy="1340768"/>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3115797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396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664"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39"/>
            <a:ext cx="7315200" cy="725958"/>
          </a:xfrm>
        </p:spPr>
        <p:txBody>
          <a:bodyPr/>
          <a:lstStyle>
            <a:lvl1pPr marL="0" indent="0">
              <a:buNone/>
              <a:defRPr sz="1865"/>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4225020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4076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217419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846"/>
            <a:ext cx="10515600" cy="1323807"/>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3863510" y="6119510"/>
            <a:ext cx="5204949" cy="556172"/>
          </a:xfrm>
          <a:prstGeom prst="rect">
            <a:avLst/>
          </a:prstGeom>
        </p:spPr>
        <p:txBody>
          <a:bodyPr/>
          <a:lstStyle/>
          <a:p>
            <a:endParaRPr lang="en-US" dirty="0"/>
          </a:p>
        </p:txBody>
      </p:sp>
    </p:spTree>
    <p:extLst>
      <p:ext uri="{BB962C8B-B14F-4D97-AF65-F5344CB8AC3E}">
        <p14:creationId xmlns:p14="http://schemas.microsoft.com/office/powerpoint/2010/main" val="1933272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256A9E-3500-EA4B-8C16-9D04FE19EF76}"/>
              </a:ext>
            </a:extLst>
          </p:cNvPr>
          <p:cNvSpPr/>
          <p:nvPr/>
        </p:nvSpPr>
        <p:spPr>
          <a:xfrm>
            <a:off x="-1" y="5266944"/>
            <a:ext cx="12192001" cy="1591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800"/>
          </a:p>
        </p:txBody>
      </p:sp>
      <p:pic>
        <p:nvPicPr>
          <p:cNvPr id="15" name="Picture 14">
            <a:extLst>
              <a:ext uri="{FF2B5EF4-FFF2-40B4-BE49-F238E27FC236}">
                <a16:creationId xmlns:a16="http://schemas.microsoft.com/office/drawing/2014/main" id="{8E23748B-02E2-2D44-802A-FEE3E2598D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85216"/>
            <a:ext cx="12191999" cy="5143500"/>
          </a:xfrm>
          <a:prstGeom prst="rect">
            <a:avLst/>
          </a:prstGeom>
        </p:spPr>
      </p:pic>
      <p:pic>
        <p:nvPicPr>
          <p:cNvPr id="16" name="Picture 15">
            <a:extLst>
              <a:ext uri="{FF2B5EF4-FFF2-40B4-BE49-F238E27FC236}">
                <a16:creationId xmlns:a16="http://schemas.microsoft.com/office/drawing/2014/main" id="{5D8BE109-130F-8F44-BDF9-A6B0787CBF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7439"/>
            <a:ext cx="12192000" cy="1088908"/>
          </a:xfrm>
          <a:prstGeom prst="rect">
            <a:avLst/>
          </a:prstGeom>
        </p:spPr>
      </p:pic>
      <p:sp>
        <p:nvSpPr>
          <p:cNvPr id="17" name="Rectangle 16">
            <a:extLst>
              <a:ext uri="{FF2B5EF4-FFF2-40B4-BE49-F238E27FC236}">
                <a16:creationId xmlns:a16="http://schemas.microsoft.com/office/drawing/2014/main" id="{E821AFC3-99BB-DE45-8DC8-1260D987C996}"/>
              </a:ext>
            </a:extLst>
          </p:cNvPr>
          <p:cNvSpPr/>
          <p:nvPr/>
        </p:nvSpPr>
        <p:spPr>
          <a:xfrm>
            <a:off x="0" y="976491"/>
            <a:ext cx="12192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800" dirty="0">
              <a:solidFill>
                <a:srgbClr val="63666A"/>
              </a:solidFill>
            </a:endParaRPr>
          </a:p>
        </p:txBody>
      </p:sp>
      <p:pic>
        <p:nvPicPr>
          <p:cNvPr id="18" name="Picture 17">
            <a:extLst>
              <a:ext uri="{FF2B5EF4-FFF2-40B4-BE49-F238E27FC236}">
                <a16:creationId xmlns:a16="http://schemas.microsoft.com/office/drawing/2014/main" id="{32726957-4EC1-8A46-B94B-D8CFB970B9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97433" y="1104335"/>
            <a:ext cx="3118524" cy="572030"/>
          </a:xfrm>
          <a:prstGeom prst="rect">
            <a:avLst/>
          </a:prstGeom>
        </p:spPr>
      </p:pic>
      <p:sp>
        <p:nvSpPr>
          <p:cNvPr id="2" name="Title 1">
            <a:extLst>
              <a:ext uri="{FF2B5EF4-FFF2-40B4-BE49-F238E27FC236}">
                <a16:creationId xmlns:a16="http://schemas.microsoft.com/office/drawing/2014/main" id="{5FEA74E7-9D58-484C-A8F3-83EE1732E3D9}"/>
              </a:ext>
            </a:extLst>
          </p:cNvPr>
          <p:cNvSpPr>
            <a:spLocks noGrp="1"/>
          </p:cNvSpPr>
          <p:nvPr>
            <p:ph type="ctrTitle" hasCustomPrompt="1"/>
          </p:nvPr>
        </p:nvSpPr>
        <p:spPr>
          <a:xfrm>
            <a:off x="713509" y="4456646"/>
            <a:ext cx="10820401" cy="1451877"/>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3" name="Subtitle 2">
            <a:extLst>
              <a:ext uri="{FF2B5EF4-FFF2-40B4-BE49-F238E27FC236}">
                <a16:creationId xmlns:a16="http://schemas.microsoft.com/office/drawing/2014/main" id="{A38C6541-C4A5-0F4E-B98F-CDF4FAE065A6}"/>
              </a:ext>
            </a:extLst>
          </p:cNvPr>
          <p:cNvSpPr>
            <a:spLocks noGrp="1"/>
          </p:cNvSpPr>
          <p:nvPr>
            <p:ph type="subTitle" idx="1" hasCustomPrompt="1"/>
          </p:nvPr>
        </p:nvSpPr>
        <p:spPr>
          <a:xfrm>
            <a:off x="720435" y="5954327"/>
            <a:ext cx="10820400" cy="499147"/>
          </a:xfrm>
          <a:prstGeom prst="rect">
            <a:avLst/>
          </a:prstGeom>
        </p:spPr>
        <p:txBody>
          <a:bodyPr anchor="t">
            <a:normAutofit/>
          </a:bodyPr>
          <a:lstStyle>
            <a:lvl1pPr marL="0" indent="0" algn="l">
              <a:buNone/>
              <a:defRPr sz="1500" b="0">
                <a:solidFill>
                  <a:srgbClr val="FFA3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Title Arial Bold Uppercase</a:t>
            </a:r>
          </a:p>
        </p:txBody>
      </p:sp>
    </p:spTree>
    <p:extLst>
      <p:ext uri="{BB962C8B-B14F-4D97-AF65-F5344CB8AC3E}">
        <p14:creationId xmlns:p14="http://schemas.microsoft.com/office/powerpoint/2010/main" val="353151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asic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83803"/>
            <a:ext cx="10820400" cy="3976917"/>
          </a:xfrm>
          <a:prstGeom prst="rect">
            <a:avLst/>
          </a:prstGeom>
        </p:spPr>
        <p:txBody>
          <a:bodyPr>
            <a:normAutofit/>
          </a:bodyPr>
          <a:lstStyle>
            <a:lvl1pPr marL="0" indent="0">
              <a:spcBef>
                <a:spcPts val="900"/>
              </a:spcBef>
              <a:buNone/>
              <a:defRPr sz="13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06065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Header + Ad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3" name="Content Placeholder 2">
            <a:extLst>
              <a:ext uri="{FF2B5EF4-FFF2-40B4-BE49-F238E27FC236}">
                <a16:creationId xmlns:a16="http://schemas.microsoft.com/office/drawing/2014/main" id="{634B583F-E706-F845-9C2C-824CF42C5CC2}"/>
              </a:ext>
            </a:extLst>
          </p:cNvPr>
          <p:cNvSpPr>
            <a:spLocks noGrp="1"/>
          </p:cNvSpPr>
          <p:nvPr>
            <p:ph sz="quarter" idx="10"/>
          </p:nvPr>
        </p:nvSpPr>
        <p:spPr>
          <a:xfrm>
            <a:off x="712788" y="1756095"/>
            <a:ext cx="10820400" cy="4077778"/>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2469953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Ad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4B583F-E706-F845-9C2C-824CF42C5CC2}"/>
              </a:ext>
            </a:extLst>
          </p:cNvPr>
          <p:cNvSpPr>
            <a:spLocks noGrp="1"/>
          </p:cNvSpPr>
          <p:nvPr>
            <p:ph sz="quarter" idx="10"/>
          </p:nvPr>
        </p:nvSpPr>
        <p:spPr>
          <a:xfrm>
            <a:off x="712788" y="859537"/>
            <a:ext cx="10820400" cy="5101844"/>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142875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Paragraph + 2 Column Lis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83803"/>
            <a:ext cx="10820400" cy="1495568"/>
          </a:xfrm>
          <a:prstGeom prst="rect">
            <a:avLst/>
          </a:prstGeom>
        </p:spPr>
        <p:txBody>
          <a:bodyPr>
            <a:normAutofit/>
          </a:bodyPr>
          <a:lstStyle>
            <a:lvl1pPr marL="0" indent="0">
              <a:spcBef>
                <a:spcPts val="900"/>
              </a:spcBef>
              <a:buNone/>
              <a:defRPr sz="13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6" name="Text Placeholder 5">
            <a:extLst>
              <a:ext uri="{FF2B5EF4-FFF2-40B4-BE49-F238E27FC236}">
                <a16:creationId xmlns:a16="http://schemas.microsoft.com/office/drawing/2014/main" id="{3EE99F41-08EF-9347-B093-6FA7CE06CE4C}"/>
              </a:ext>
            </a:extLst>
          </p:cNvPr>
          <p:cNvSpPr>
            <a:spLocks noGrp="1"/>
          </p:cNvSpPr>
          <p:nvPr>
            <p:ph type="body" sz="quarter" idx="11" hasCustomPrompt="1"/>
          </p:nvPr>
        </p:nvSpPr>
        <p:spPr>
          <a:xfrm>
            <a:off x="712789" y="3425566"/>
            <a:ext cx="5280025" cy="2472315"/>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a:extLst>
              <a:ext uri="{FF2B5EF4-FFF2-40B4-BE49-F238E27FC236}">
                <a16:creationId xmlns:a16="http://schemas.microsoft.com/office/drawing/2014/main" id="{033EA86E-006A-7B43-84FC-FD4176465C5E}"/>
              </a:ext>
            </a:extLst>
          </p:cNvPr>
          <p:cNvSpPr>
            <a:spLocks noGrp="1"/>
          </p:cNvSpPr>
          <p:nvPr>
            <p:ph type="body" sz="quarter" idx="12" hasCustomPrompt="1"/>
          </p:nvPr>
        </p:nvSpPr>
        <p:spPr>
          <a:xfrm>
            <a:off x="6199188" y="3425566"/>
            <a:ext cx="5334000" cy="2472315"/>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624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ubhead + Right Im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83805"/>
            <a:ext cx="10820400" cy="477259"/>
          </a:xfrm>
          <a:prstGeom prst="rect">
            <a:avLst/>
          </a:prstGeom>
        </p:spPr>
        <p:txBody>
          <a:bodyPr>
            <a:normAutofit/>
          </a:bodyPr>
          <a:lstStyle>
            <a:lvl1pPr marL="0" indent="0">
              <a:spcBef>
                <a:spcPts val="900"/>
              </a:spcBef>
              <a:buNone/>
              <a:defRPr sz="1800" b="1">
                <a:solidFill>
                  <a:schemeClr val="accent3"/>
                </a:solidFill>
              </a:defRPr>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3" name="Text Placeholder 2">
            <a:extLst>
              <a:ext uri="{FF2B5EF4-FFF2-40B4-BE49-F238E27FC236}">
                <a16:creationId xmlns:a16="http://schemas.microsoft.com/office/drawing/2014/main" id="{24DD22DC-0323-DE40-B106-89BDCB28ED31}"/>
              </a:ext>
            </a:extLst>
          </p:cNvPr>
          <p:cNvSpPr>
            <a:spLocks noGrp="1"/>
          </p:cNvSpPr>
          <p:nvPr>
            <p:ph type="body" sz="quarter" idx="11"/>
          </p:nvPr>
        </p:nvSpPr>
        <p:spPr>
          <a:xfrm>
            <a:off x="712789" y="2448243"/>
            <a:ext cx="5791921" cy="3553546"/>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F74931AF-EAFD-EA49-AF39-2FC3819F2AAD}"/>
              </a:ext>
            </a:extLst>
          </p:cNvPr>
          <p:cNvSpPr>
            <a:spLocks noGrp="1"/>
          </p:cNvSpPr>
          <p:nvPr>
            <p:ph type="pic" sz="quarter" idx="12"/>
          </p:nvPr>
        </p:nvSpPr>
        <p:spPr>
          <a:xfrm>
            <a:off x="6691313" y="2448243"/>
            <a:ext cx="4841875" cy="3262312"/>
          </a:xfrm>
          <a:prstGeom prst="rect">
            <a:avLst/>
          </a:prstGeom>
        </p:spPr>
        <p:txBody>
          <a:bodyPr>
            <a:normAutofit/>
          </a:bodyPr>
          <a:lstStyle/>
          <a:p>
            <a:r>
              <a:rPr lang="en-US"/>
              <a:t>Click icon to add picture</a:t>
            </a:r>
          </a:p>
        </p:txBody>
      </p:sp>
    </p:spTree>
    <p:extLst>
      <p:ext uri="{BB962C8B-B14F-4D97-AF65-F5344CB8AC3E}">
        <p14:creationId xmlns:p14="http://schemas.microsoft.com/office/powerpoint/2010/main" val="3164282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 column + lis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9" y="1783803"/>
            <a:ext cx="3256539" cy="1953488"/>
          </a:xfrm>
          <a:prstGeom prst="rect">
            <a:avLst/>
          </a:prstGeom>
        </p:spPr>
        <p:txBody>
          <a:bodyPr>
            <a:normAutofit/>
          </a:bodyPr>
          <a:lstStyle>
            <a:lvl1pPr marL="0" indent="0">
              <a:spcBef>
                <a:spcPts val="900"/>
              </a:spcBef>
              <a:buNone/>
              <a:defRPr sz="10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6" name="Text Placeholder 5">
            <a:extLst>
              <a:ext uri="{FF2B5EF4-FFF2-40B4-BE49-F238E27FC236}">
                <a16:creationId xmlns:a16="http://schemas.microsoft.com/office/drawing/2014/main" id="{3EE99F41-08EF-9347-B093-6FA7CE06CE4C}"/>
              </a:ext>
            </a:extLst>
          </p:cNvPr>
          <p:cNvSpPr>
            <a:spLocks noGrp="1"/>
          </p:cNvSpPr>
          <p:nvPr>
            <p:ph type="body" sz="quarter" idx="11" hasCustomPrompt="1"/>
          </p:nvPr>
        </p:nvSpPr>
        <p:spPr>
          <a:xfrm>
            <a:off x="712789" y="3944392"/>
            <a:ext cx="3256539" cy="1953489"/>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a:extLst>
              <a:ext uri="{FF2B5EF4-FFF2-40B4-BE49-F238E27FC236}">
                <a16:creationId xmlns:a16="http://schemas.microsoft.com/office/drawing/2014/main" id="{11F03BB4-41CC-E849-9B55-3687F7E74FB2}"/>
              </a:ext>
            </a:extLst>
          </p:cNvPr>
          <p:cNvSpPr>
            <a:spLocks noGrp="1"/>
          </p:cNvSpPr>
          <p:nvPr>
            <p:ph type="body" sz="quarter" idx="12"/>
          </p:nvPr>
        </p:nvSpPr>
        <p:spPr>
          <a:xfrm>
            <a:off x="4515861" y="1783803"/>
            <a:ext cx="3256539" cy="1953488"/>
          </a:xfrm>
          <a:prstGeom prst="rect">
            <a:avLst/>
          </a:prstGeom>
        </p:spPr>
        <p:txBody>
          <a:bodyPr>
            <a:normAutofit/>
          </a:bodyPr>
          <a:lstStyle>
            <a:lvl1pPr marL="0" indent="0">
              <a:spcBef>
                <a:spcPts val="900"/>
              </a:spcBef>
              <a:buNone/>
              <a:defRPr sz="10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14" name="Text Placeholder 5">
            <a:extLst>
              <a:ext uri="{FF2B5EF4-FFF2-40B4-BE49-F238E27FC236}">
                <a16:creationId xmlns:a16="http://schemas.microsoft.com/office/drawing/2014/main" id="{4E0B8D83-42B6-614A-BF5E-568D4CCB81C5}"/>
              </a:ext>
            </a:extLst>
          </p:cNvPr>
          <p:cNvSpPr>
            <a:spLocks noGrp="1"/>
          </p:cNvSpPr>
          <p:nvPr>
            <p:ph type="body" sz="quarter" idx="13" hasCustomPrompt="1"/>
          </p:nvPr>
        </p:nvSpPr>
        <p:spPr>
          <a:xfrm>
            <a:off x="4515861" y="3944392"/>
            <a:ext cx="3256539" cy="1953489"/>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D87D397B-C93F-7E45-B774-40EAFDD10394}"/>
              </a:ext>
            </a:extLst>
          </p:cNvPr>
          <p:cNvSpPr>
            <a:spLocks noGrp="1"/>
          </p:cNvSpPr>
          <p:nvPr>
            <p:ph type="body" sz="quarter" idx="14"/>
          </p:nvPr>
        </p:nvSpPr>
        <p:spPr>
          <a:xfrm>
            <a:off x="8318935" y="1783803"/>
            <a:ext cx="3256539" cy="1953488"/>
          </a:xfrm>
          <a:prstGeom prst="rect">
            <a:avLst/>
          </a:prstGeom>
        </p:spPr>
        <p:txBody>
          <a:bodyPr>
            <a:normAutofit/>
          </a:bodyPr>
          <a:lstStyle>
            <a:lvl1pPr marL="0" indent="0">
              <a:spcBef>
                <a:spcPts val="900"/>
              </a:spcBef>
              <a:buNone/>
              <a:defRPr sz="10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16" name="Text Placeholder 5">
            <a:extLst>
              <a:ext uri="{FF2B5EF4-FFF2-40B4-BE49-F238E27FC236}">
                <a16:creationId xmlns:a16="http://schemas.microsoft.com/office/drawing/2014/main" id="{EC34C2E0-58DE-7A43-AA08-BFAF28E816BD}"/>
              </a:ext>
            </a:extLst>
          </p:cNvPr>
          <p:cNvSpPr>
            <a:spLocks noGrp="1"/>
          </p:cNvSpPr>
          <p:nvPr>
            <p:ph type="body" sz="quarter" idx="15" hasCustomPrompt="1"/>
          </p:nvPr>
        </p:nvSpPr>
        <p:spPr>
          <a:xfrm>
            <a:off x="8318935" y="3944392"/>
            <a:ext cx="3256539" cy="1953489"/>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6612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ubhead + Left im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5741989" y="1783804"/>
            <a:ext cx="5791921" cy="502197"/>
          </a:xfrm>
          <a:prstGeom prst="rect">
            <a:avLst/>
          </a:prstGeom>
        </p:spPr>
        <p:txBody>
          <a:bodyPr>
            <a:normAutofit/>
          </a:bodyPr>
          <a:lstStyle>
            <a:lvl1pPr marL="0" indent="0">
              <a:spcBef>
                <a:spcPts val="900"/>
              </a:spcBef>
              <a:buNone/>
              <a:defRPr sz="1800" b="1">
                <a:solidFill>
                  <a:schemeClr val="accent3"/>
                </a:solidFill>
              </a:defRPr>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3" name="Text Placeholder 2">
            <a:extLst>
              <a:ext uri="{FF2B5EF4-FFF2-40B4-BE49-F238E27FC236}">
                <a16:creationId xmlns:a16="http://schemas.microsoft.com/office/drawing/2014/main" id="{24DD22DC-0323-DE40-B106-89BDCB28ED31}"/>
              </a:ext>
            </a:extLst>
          </p:cNvPr>
          <p:cNvSpPr>
            <a:spLocks noGrp="1"/>
          </p:cNvSpPr>
          <p:nvPr>
            <p:ph type="body" sz="quarter" idx="11"/>
          </p:nvPr>
        </p:nvSpPr>
        <p:spPr>
          <a:xfrm>
            <a:off x="5741989" y="2448243"/>
            <a:ext cx="5791921" cy="3553546"/>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F74931AF-EAFD-EA49-AF39-2FC3819F2AAD}"/>
              </a:ext>
            </a:extLst>
          </p:cNvPr>
          <p:cNvSpPr>
            <a:spLocks noGrp="1"/>
          </p:cNvSpPr>
          <p:nvPr>
            <p:ph type="pic" sz="quarter" idx="12"/>
          </p:nvPr>
        </p:nvSpPr>
        <p:spPr>
          <a:xfrm>
            <a:off x="713507" y="1783803"/>
            <a:ext cx="4786460" cy="3553546"/>
          </a:xfrm>
          <a:prstGeom prst="rect">
            <a:avLst/>
          </a:prstGeom>
        </p:spPr>
        <p:txBody>
          <a:bodyPr>
            <a:normAutofit/>
          </a:bodyPr>
          <a:lstStyle/>
          <a:p>
            <a:r>
              <a:rPr lang="en-US"/>
              <a:t>Click icon to add picture</a:t>
            </a:r>
            <a:endParaRPr lang="en-US" dirty="0"/>
          </a:p>
        </p:txBody>
      </p:sp>
    </p:spTree>
    <p:extLst>
      <p:ext uri="{BB962C8B-B14F-4D97-AF65-F5344CB8AC3E}">
        <p14:creationId xmlns:p14="http://schemas.microsoft.com/office/powerpoint/2010/main" val="4283004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Arrow Graphic">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2437"/>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99703"/>
            <a:ext cx="10820400" cy="1629297"/>
          </a:xfrm>
          <a:prstGeom prst="rect">
            <a:avLst/>
          </a:prstGeom>
        </p:spPr>
        <p:txBody>
          <a:bodyPr>
            <a:normAutofit/>
          </a:bodyPr>
          <a:lstStyle>
            <a:lvl1pPr marL="0" indent="0">
              <a:spcBef>
                <a:spcPts val="900"/>
              </a:spcBef>
              <a:buNone/>
              <a:defRPr sz="13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grpSp>
        <p:nvGrpSpPr>
          <p:cNvPr id="3" name="Group 2">
            <a:extLst>
              <a:ext uri="{FF2B5EF4-FFF2-40B4-BE49-F238E27FC236}">
                <a16:creationId xmlns:a16="http://schemas.microsoft.com/office/drawing/2014/main" id="{9E05FC27-17DE-5341-9B82-5BC8E358862D}"/>
              </a:ext>
            </a:extLst>
          </p:cNvPr>
          <p:cNvGrpSpPr/>
          <p:nvPr/>
        </p:nvGrpSpPr>
        <p:grpSpPr>
          <a:xfrm>
            <a:off x="689929" y="3762292"/>
            <a:ext cx="10843259" cy="1791495"/>
            <a:chOff x="435178" y="2479802"/>
            <a:chExt cx="11600741" cy="2466390"/>
          </a:xfrm>
        </p:grpSpPr>
        <p:grpSp>
          <p:nvGrpSpPr>
            <p:cNvPr id="2" name="Group 1">
              <a:extLst>
                <a:ext uri="{FF2B5EF4-FFF2-40B4-BE49-F238E27FC236}">
                  <a16:creationId xmlns:a16="http://schemas.microsoft.com/office/drawing/2014/main" id="{12ED8254-7417-744A-901A-09C5D307E38F}"/>
                </a:ext>
              </a:extLst>
            </p:cNvPr>
            <p:cNvGrpSpPr/>
            <p:nvPr/>
          </p:nvGrpSpPr>
          <p:grpSpPr>
            <a:xfrm>
              <a:off x="435178" y="2479802"/>
              <a:ext cx="10483600" cy="2457957"/>
              <a:chOff x="435178" y="2479803"/>
              <a:chExt cx="7003884" cy="1642112"/>
            </a:xfrm>
          </p:grpSpPr>
          <p:sp>
            <p:nvSpPr>
              <p:cNvPr id="8" name="Rectangle 7">
                <a:extLst>
                  <a:ext uri="{FF2B5EF4-FFF2-40B4-BE49-F238E27FC236}">
                    <a16:creationId xmlns:a16="http://schemas.microsoft.com/office/drawing/2014/main" id="{21939AEF-633E-4046-A275-FA291A7C14BB}"/>
                  </a:ext>
                </a:extLst>
              </p:cNvPr>
              <p:cNvSpPr/>
              <p:nvPr/>
            </p:nvSpPr>
            <p:spPr>
              <a:xfrm>
                <a:off x="5623319" y="2481373"/>
                <a:ext cx="1815743" cy="1640541"/>
              </a:xfrm>
              <a:prstGeom prst="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0" name="Rectangle 9">
                <a:extLst>
                  <a:ext uri="{FF2B5EF4-FFF2-40B4-BE49-F238E27FC236}">
                    <a16:creationId xmlns:a16="http://schemas.microsoft.com/office/drawing/2014/main" id="{877CCE8B-EF49-DC4E-A6E5-AFD5248B88BF}"/>
                  </a:ext>
                </a:extLst>
              </p:cNvPr>
              <p:cNvSpPr/>
              <p:nvPr/>
            </p:nvSpPr>
            <p:spPr>
              <a:xfrm>
                <a:off x="3923673" y="2481373"/>
                <a:ext cx="1815743" cy="1640541"/>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1" name="Triangle 10">
                <a:extLst>
                  <a:ext uri="{FF2B5EF4-FFF2-40B4-BE49-F238E27FC236}">
                    <a16:creationId xmlns:a16="http://schemas.microsoft.com/office/drawing/2014/main" id="{15FE7054-20A9-154F-A106-AA821961B158}"/>
                  </a:ext>
                </a:extLst>
              </p:cNvPr>
              <p:cNvSpPr/>
              <p:nvPr/>
            </p:nvSpPr>
            <p:spPr>
              <a:xfrm rot="5400000">
                <a:off x="5292095" y="2927124"/>
                <a:ext cx="1642112" cy="747470"/>
              </a:xfrm>
              <a:prstGeom prst="triangle">
                <a:avLst>
                  <a:gd name="adj" fmla="val 51638"/>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2" name="Rectangle 11">
                <a:extLst>
                  <a:ext uri="{FF2B5EF4-FFF2-40B4-BE49-F238E27FC236}">
                    <a16:creationId xmlns:a16="http://schemas.microsoft.com/office/drawing/2014/main" id="{7A407B0A-EC50-AC4C-99BF-5BFEF1A9FEE7}"/>
                  </a:ext>
                </a:extLst>
              </p:cNvPr>
              <p:cNvSpPr/>
              <p:nvPr/>
            </p:nvSpPr>
            <p:spPr>
              <a:xfrm>
                <a:off x="2215849" y="2481373"/>
                <a:ext cx="1815743" cy="1640541"/>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3" name="Triangle 12">
                <a:extLst>
                  <a:ext uri="{FF2B5EF4-FFF2-40B4-BE49-F238E27FC236}">
                    <a16:creationId xmlns:a16="http://schemas.microsoft.com/office/drawing/2014/main" id="{9318B7BA-B216-614B-8D1A-819F9058314A}"/>
                  </a:ext>
                </a:extLst>
              </p:cNvPr>
              <p:cNvSpPr/>
              <p:nvPr/>
            </p:nvSpPr>
            <p:spPr>
              <a:xfrm rot="5400000">
                <a:off x="3584271" y="2927124"/>
                <a:ext cx="1642112" cy="747470"/>
              </a:xfrm>
              <a:prstGeom prst="triangle">
                <a:avLst>
                  <a:gd name="adj" fmla="val 51638"/>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4" name="Rectangle 13">
                <a:extLst>
                  <a:ext uri="{FF2B5EF4-FFF2-40B4-BE49-F238E27FC236}">
                    <a16:creationId xmlns:a16="http://schemas.microsoft.com/office/drawing/2014/main" id="{D04729D5-84B8-9C4D-95A3-423F56EAA772}"/>
                  </a:ext>
                </a:extLst>
              </p:cNvPr>
              <p:cNvSpPr/>
              <p:nvPr/>
            </p:nvSpPr>
            <p:spPr>
              <a:xfrm>
                <a:off x="435178" y="2481373"/>
                <a:ext cx="1815743" cy="1640541"/>
              </a:xfrm>
              <a:prstGeom prst="rect">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5" name="Triangle 14">
                <a:extLst>
                  <a:ext uri="{FF2B5EF4-FFF2-40B4-BE49-F238E27FC236}">
                    <a16:creationId xmlns:a16="http://schemas.microsoft.com/office/drawing/2014/main" id="{98CF6FB9-7F78-C240-A2C0-935EEFA1EB38}"/>
                  </a:ext>
                </a:extLst>
              </p:cNvPr>
              <p:cNvSpPr/>
              <p:nvPr/>
            </p:nvSpPr>
            <p:spPr>
              <a:xfrm rot="5400000">
                <a:off x="1803600" y="2927124"/>
                <a:ext cx="1642112" cy="747470"/>
              </a:xfrm>
              <a:prstGeom prst="triangle">
                <a:avLst>
                  <a:gd name="adj" fmla="val 51638"/>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6" name="object 2">
                <a:extLst>
                  <a:ext uri="{FF2B5EF4-FFF2-40B4-BE49-F238E27FC236}">
                    <a16:creationId xmlns:a16="http://schemas.microsoft.com/office/drawing/2014/main" id="{76F91A32-5014-8F49-BB67-4C34C7438A93}"/>
                  </a:ext>
                </a:extLst>
              </p:cNvPr>
              <p:cNvSpPr txBox="1"/>
              <p:nvPr/>
            </p:nvSpPr>
            <p:spPr>
              <a:xfrm>
                <a:off x="2754186"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sz="1800" dirty="0">
                    <a:ln>
                      <a:solidFill>
                        <a:schemeClr val="bg1"/>
                      </a:solidFill>
                    </a:ln>
                    <a:solidFill>
                      <a:schemeClr val="bg1"/>
                    </a:solidFill>
                    <a:cs typeface="Trebuchet MS Regular" charset="0"/>
                  </a:rPr>
                  <a:t>1</a:t>
                </a:r>
              </a:p>
            </p:txBody>
          </p:sp>
          <p:sp>
            <p:nvSpPr>
              <p:cNvPr id="17" name="object 2">
                <a:extLst>
                  <a:ext uri="{FF2B5EF4-FFF2-40B4-BE49-F238E27FC236}">
                    <a16:creationId xmlns:a16="http://schemas.microsoft.com/office/drawing/2014/main" id="{1ACC8DE2-EDAC-DF4A-9F52-E473E06373BB}"/>
                  </a:ext>
                </a:extLst>
              </p:cNvPr>
              <p:cNvSpPr txBox="1"/>
              <p:nvPr/>
            </p:nvSpPr>
            <p:spPr>
              <a:xfrm>
                <a:off x="4495385"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2</a:t>
                </a:r>
                <a:endParaRPr sz="1800" dirty="0">
                  <a:ln>
                    <a:solidFill>
                      <a:schemeClr val="bg1"/>
                    </a:solidFill>
                  </a:ln>
                  <a:solidFill>
                    <a:schemeClr val="bg1"/>
                  </a:solidFill>
                  <a:cs typeface="Trebuchet MS Regular" charset="0"/>
                </a:endParaRPr>
              </a:p>
            </p:txBody>
          </p:sp>
          <p:sp>
            <p:nvSpPr>
              <p:cNvPr id="18" name="object 2">
                <a:extLst>
                  <a:ext uri="{FF2B5EF4-FFF2-40B4-BE49-F238E27FC236}">
                    <a16:creationId xmlns:a16="http://schemas.microsoft.com/office/drawing/2014/main" id="{B1CD7CDA-9EA8-4B43-9792-45DF90C5A629}"/>
                  </a:ext>
                </a:extLst>
              </p:cNvPr>
              <p:cNvSpPr txBox="1"/>
              <p:nvPr/>
            </p:nvSpPr>
            <p:spPr>
              <a:xfrm>
                <a:off x="6146830"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3</a:t>
                </a:r>
                <a:endParaRPr sz="1800" dirty="0">
                  <a:ln>
                    <a:solidFill>
                      <a:schemeClr val="bg1"/>
                    </a:solidFill>
                  </a:ln>
                  <a:solidFill>
                    <a:schemeClr val="bg1"/>
                  </a:solidFill>
                  <a:cs typeface="Trebuchet MS Regular" charset="0"/>
                </a:endParaRPr>
              </a:p>
            </p:txBody>
          </p:sp>
        </p:grpSp>
        <p:sp>
          <p:nvSpPr>
            <p:cNvPr id="22" name="Triangle 21">
              <a:extLst>
                <a:ext uri="{FF2B5EF4-FFF2-40B4-BE49-F238E27FC236}">
                  <a16:creationId xmlns:a16="http://schemas.microsoft.com/office/drawing/2014/main" id="{3FE8F448-1A63-5E4E-B095-FBF5C7D0129F}"/>
                </a:ext>
              </a:extLst>
            </p:cNvPr>
            <p:cNvSpPr/>
            <p:nvPr/>
          </p:nvSpPr>
          <p:spPr>
            <a:xfrm rot="5400000">
              <a:off x="10247525" y="3157799"/>
              <a:ext cx="2457955" cy="1118832"/>
            </a:xfrm>
            <a:prstGeom prst="triangle">
              <a:avLst>
                <a:gd name="adj" fmla="val 51638"/>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grpSp>
      <p:sp>
        <p:nvSpPr>
          <p:cNvPr id="23" name="Text Placeholder 3">
            <a:extLst>
              <a:ext uri="{FF2B5EF4-FFF2-40B4-BE49-F238E27FC236}">
                <a16:creationId xmlns:a16="http://schemas.microsoft.com/office/drawing/2014/main" id="{51DC2F39-3958-DE4B-9287-6C6A2D786D7A}"/>
              </a:ext>
            </a:extLst>
          </p:cNvPr>
          <p:cNvSpPr>
            <a:spLocks noGrp="1"/>
          </p:cNvSpPr>
          <p:nvPr>
            <p:ph type="body" sz="quarter" idx="11"/>
          </p:nvPr>
        </p:nvSpPr>
        <p:spPr>
          <a:xfrm>
            <a:off x="912169" y="4018231"/>
            <a:ext cx="2340263" cy="1367008"/>
          </a:xfrm>
          <a:prstGeom prst="rect">
            <a:avLst/>
          </a:prstGeom>
        </p:spPr>
        <p:txBody>
          <a:bodyPr anchor="ctr">
            <a:normAutofit/>
          </a:bodyPr>
          <a:lstStyle>
            <a:lvl1pPr marL="0" indent="0" algn="l">
              <a:buNone/>
              <a:defRPr sz="120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24" name="Text Placeholder 3">
            <a:extLst>
              <a:ext uri="{FF2B5EF4-FFF2-40B4-BE49-F238E27FC236}">
                <a16:creationId xmlns:a16="http://schemas.microsoft.com/office/drawing/2014/main" id="{2C0861EE-4123-8047-B670-BBBAA34E3EB1}"/>
              </a:ext>
            </a:extLst>
          </p:cNvPr>
          <p:cNvSpPr>
            <a:spLocks noGrp="1"/>
          </p:cNvSpPr>
          <p:nvPr>
            <p:ph type="body" sz="quarter" idx="12"/>
          </p:nvPr>
        </p:nvSpPr>
        <p:spPr>
          <a:xfrm>
            <a:off x="4522877" y="4018231"/>
            <a:ext cx="1754487" cy="1367008"/>
          </a:xfrm>
          <a:prstGeom prst="rect">
            <a:avLst/>
          </a:prstGeom>
        </p:spPr>
        <p:txBody>
          <a:bodyPr anchor="ctr">
            <a:normAutofit/>
          </a:bodyPr>
          <a:lstStyle>
            <a:lvl1pPr marL="0" indent="0" algn="l">
              <a:buNone/>
              <a:defRPr sz="120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25" name="Text Placeholder 3">
            <a:extLst>
              <a:ext uri="{FF2B5EF4-FFF2-40B4-BE49-F238E27FC236}">
                <a16:creationId xmlns:a16="http://schemas.microsoft.com/office/drawing/2014/main" id="{EE95DA5E-0A86-BF4F-B4B6-5087C97589C9}"/>
              </a:ext>
            </a:extLst>
          </p:cNvPr>
          <p:cNvSpPr>
            <a:spLocks noGrp="1"/>
          </p:cNvSpPr>
          <p:nvPr>
            <p:ph type="body" sz="quarter" idx="13"/>
          </p:nvPr>
        </p:nvSpPr>
        <p:spPr>
          <a:xfrm>
            <a:off x="7008170" y="4018231"/>
            <a:ext cx="1754487" cy="1367008"/>
          </a:xfrm>
          <a:prstGeom prst="rect">
            <a:avLst/>
          </a:prstGeom>
        </p:spPr>
        <p:txBody>
          <a:bodyPr anchor="ctr">
            <a:normAutofit/>
          </a:bodyPr>
          <a:lstStyle>
            <a:lvl1pPr marL="0" indent="0" algn="l">
              <a:buNone/>
              <a:defRPr sz="120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26" name="Text Placeholder 3">
            <a:extLst>
              <a:ext uri="{FF2B5EF4-FFF2-40B4-BE49-F238E27FC236}">
                <a16:creationId xmlns:a16="http://schemas.microsoft.com/office/drawing/2014/main" id="{3819518D-0263-F143-990A-1270183732D0}"/>
              </a:ext>
            </a:extLst>
          </p:cNvPr>
          <p:cNvSpPr>
            <a:spLocks noGrp="1"/>
          </p:cNvSpPr>
          <p:nvPr>
            <p:ph type="body" sz="quarter" idx="14"/>
          </p:nvPr>
        </p:nvSpPr>
        <p:spPr>
          <a:xfrm>
            <a:off x="9305893" y="4018231"/>
            <a:ext cx="1754487" cy="1367008"/>
          </a:xfrm>
          <a:prstGeom prst="rect">
            <a:avLst/>
          </a:prstGeom>
        </p:spPr>
        <p:txBody>
          <a:bodyPr anchor="ctr">
            <a:normAutofit/>
          </a:bodyPr>
          <a:lstStyle>
            <a:lvl1pPr marL="0" indent="0" algn="l">
              <a:buNone/>
              <a:defRPr sz="120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691124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5 column graphic">
    <p:spTree>
      <p:nvGrpSpPr>
        <p:cNvPr id="1" name=""/>
        <p:cNvGrpSpPr/>
        <p:nvPr/>
      </p:nvGrpSpPr>
      <p:grpSpPr>
        <a:xfrm>
          <a:off x="0" y="0"/>
          <a:ext cx="0" cy="0"/>
          <a:chOff x="0" y="0"/>
          <a:chExt cx="0" cy="0"/>
        </a:xfrm>
      </p:grpSpPr>
      <p:sp>
        <p:nvSpPr>
          <p:cNvPr id="5" name="object 14">
            <a:extLst>
              <a:ext uri="{FF2B5EF4-FFF2-40B4-BE49-F238E27FC236}">
                <a16:creationId xmlns:a16="http://schemas.microsoft.com/office/drawing/2014/main" id="{42A7C324-6C24-3E45-B7B1-6E640B9B5F11}"/>
              </a:ext>
            </a:extLst>
          </p:cNvPr>
          <p:cNvSpPr/>
          <p:nvPr/>
        </p:nvSpPr>
        <p:spPr>
          <a:xfrm>
            <a:off x="713512"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00629B"/>
          </a:solidFill>
          <a:ln w="28956">
            <a:noFill/>
          </a:ln>
        </p:spPr>
        <p:txBody>
          <a:bodyPr wrap="square" lIns="0" tIns="342900" rIns="0" bIns="0" rtlCol="0" anchor="t" anchorCtr="1">
            <a:normAutofit/>
          </a:bodyPr>
          <a:lstStyle/>
          <a:p>
            <a:pPr algn="ctr"/>
            <a:endParaRPr lang="en-US" sz="1050" dirty="0">
              <a:solidFill>
                <a:schemeClr val="bg1"/>
              </a:solidFill>
              <a:cs typeface="Trebuchet MS Regular" charset="0"/>
            </a:endParaRPr>
          </a:p>
        </p:txBody>
      </p:sp>
      <p:sp>
        <p:nvSpPr>
          <p:cNvPr id="8" name="object 2">
            <a:extLst>
              <a:ext uri="{FF2B5EF4-FFF2-40B4-BE49-F238E27FC236}">
                <a16:creationId xmlns:a16="http://schemas.microsoft.com/office/drawing/2014/main" id="{CE0CC45F-0180-CF44-8ABE-BD585398292D}"/>
              </a:ext>
            </a:extLst>
          </p:cNvPr>
          <p:cNvSpPr txBox="1"/>
          <p:nvPr/>
        </p:nvSpPr>
        <p:spPr>
          <a:xfrm>
            <a:off x="1278699"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sz="2400" dirty="0">
                <a:ln>
                  <a:solidFill>
                    <a:schemeClr val="bg1"/>
                  </a:solidFill>
                </a:ln>
                <a:solidFill>
                  <a:schemeClr val="bg1"/>
                </a:solidFill>
                <a:cs typeface="Trebuchet MS Regular" charset="0"/>
              </a:rPr>
              <a:t>1</a:t>
            </a:r>
          </a:p>
        </p:txBody>
      </p:sp>
      <p:sp>
        <p:nvSpPr>
          <p:cNvPr id="4" name="Text Placeholder 3">
            <a:extLst>
              <a:ext uri="{FF2B5EF4-FFF2-40B4-BE49-F238E27FC236}">
                <a16:creationId xmlns:a16="http://schemas.microsoft.com/office/drawing/2014/main" id="{53817A09-C816-664C-9988-92BEB93562DF}"/>
              </a:ext>
            </a:extLst>
          </p:cNvPr>
          <p:cNvSpPr>
            <a:spLocks noGrp="1"/>
          </p:cNvSpPr>
          <p:nvPr>
            <p:ph type="body" sz="quarter" idx="10"/>
          </p:nvPr>
        </p:nvSpPr>
        <p:spPr>
          <a:xfrm>
            <a:off x="840715"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24" name="Title 1">
            <a:extLst>
              <a:ext uri="{FF2B5EF4-FFF2-40B4-BE49-F238E27FC236}">
                <a16:creationId xmlns:a16="http://schemas.microsoft.com/office/drawing/2014/main" id="{3F277FAD-4CC0-D548-8E6A-FE7BB0074F8C}"/>
              </a:ext>
            </a:extLst>
          </p:cNvPr>
          <p:cNvSpPr>
            <a:spLocks noGrp="1"/>
          </p:cNvSpPr>
          <p:nvPr>
            <p:ph type="ctrTitle" hasCustomPrompt="1"/>
          </p:nvPr>
        </p:nvSpPr>
        <p:spPr>
          <a:xfrm>
            <a:off x="713509" y="483157"/>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32" name="object 14">
            <a:extLst>
              <a:ext uri="{FF2B5EF4-FFF2-40B4-BE49-F238E27FC236}">
                <a16:creationId xmlns:a16="http://schemas.microsoft.com/office/drawing/2014/main" id="{56EAC386-F71E-394D-9875-9F6F1BA21184}"/>
              </a:ext>
            </a:extLst>
          </p:cNvPr>
          <p:cNvSpPr/>
          <p:nvPr/>
        </p:nvSpPr>
        <p:spPr>
          <a:xfrm>
            <a:off x="2917451"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FFA300"/>
          </a:solidFill>
          <a:ln w="28956">
            <a:noFill/>
          </a:ln>
        </p:spPr>
        <p:txBody>
          <a:bodyPr wrap="square" lIns="0" tIns="342900" rIns="0" bIns="0" rtlCol="0" anchor="t" anchorCtr="1">
            <a:normAutofit/>
          </a:bodyPr>
          <a:lstStyle/>
          <a:p>
            <a:pPr algn="ctr"/>
            <a:endParaRPr lang="en-US" sz="1050" dirty="0">
              <a:solidFill>
                <a:schemeClr val="accent2"/>
              </a:solidFill>
              <a:cs typeface="Trebuchet MS Regular" charset="0"/>
            </a:endParaRPr>
          </a:p>
        </p:txBody>
      </p:sp>
      <p:sp>
        <p:nvSpPr>
          <p:cNvPr id="33" name="object 2">
            <a:extLst>
              <a:ext uri="{FF2B5EF4-FFF2-40B4-BE49-F238E27FC236}">
                <a16:creationId xmlns:a16="http://schemas.microsoft.com/office/drawing/2014/main" id="{17A80D39-CFFD-D84E-A306-84303C4C5E74}"/>
              </a:ext>
            </a:extLst>
          </p:cNvPr>
          <p:cNvSpPr txBox="1"/>
          <p:nvPr/>
        </p:nvSpPr>
        <p:spPr>
          <a:xfrm>
            <a:off x="3482639"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2400" dirty="0">
                <a:ln>
                  <a:solidFill>
                    <a:schemeClr val="bg1"/>
                  </a:solidFill>
                </a:ln>
                <a:solidFill>
                  <a:schemeClr val="bg1"/>
                </a:solidFill>
                <a:cs typeface="Trebuchet MS Regular" charset="0"/>
              </a:rPr>
              <a:t>2</a:t>
            </a:r>
            <a:endParaRPr sz="2400" dirty="0">
              <a:ln>
                <a:solidFill>
                  <a:schemeClr val="bg1"/>
                </a:solidFill>
              </a:ln>
              <a:solidFill>
                <a:schemeClr val="bg1"/>
              </a:solidFill>
              <a:cs typeface="Trebuchet MS Regular" charset="0"/>
            </a:endParaRPr>
          </a:p>
        </p:txBody>
      </p:sp>
      <p:sp>
        <p:nvSpPr>
          <p:cNvPr id="34" name="Text Placeholder 3">
            <a:extLst>
              <a:ext uri="{FF2B5EF4-FFF2-40B4-BE49-F238E27FC236}">
                <a16:creationId xmlns:a16="http://schemas.microsoft.com/office/drawing/2014/main" id="{44F683E5-84E2-DE4C-A613-7AB461764426}"/>
              </a:ext>
            </a:extLst>
          </p:cNvPr>
          <p:cNvSpPr>
            <a:spLocks noGrp="1"/>
          </p:cNvSpPr>
          <p:nvPr>
            <p:ph type="body" sz="quarter" idx="19"/>
          </p:nvPr>
        </p:nvSpPr>
        <p:spPr>
          <a:xfrm>
            <a:off x="3044654"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35" name="object 14">
            <a:extLst>
              <a:ext uri="{FF2B5EF4-FFF2-40B4-BE49-F238E27FC236}">
                <a16:creationId xmlns:a16="http://schemas.microsoft.com/office/drawing/2014/main" id="{AFE97A2C-41A9-D845-9557-439DC5057CFF}"/>
              </a:ext>
            </a:extLst>
          </p:cNvPr>
          <p:cNvSpPr/>
          <p:nvPr/>
        </p:nvSpPr>
        <p:spPr>
          <a:xfrm>
            <a:off x="5097943"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accent3"/>
          </a:solidFill>
          <a:ln w="28956">
            <a:noFill/>
          </a:ln>
        </p:spPr>
        <p:txBody>
          <a:bodyPr wrap="square" lIns="0" tIns="342900" rIns="0" bIns="0" rtlCol="0" anchor="t" anchorCtr="1">
            <a:normAutofit/>
          </a:bodyPr>
          <a:lstStyle/>
          <a:p>
            <a:pPr algn="ctr"/>
            <a:endParaRPr lang="en-US" sz="1050" dirty="0">
              <a:solidFill>
                <a:schemeClr val="accent1"/>
              </a:solidFill>
              <a:cs typeface="Trebuchet MS Regular" charset="0"/>
            </a:endParaRPr>
          </a:p>
        </p:txBody>
      </p:sp>
      <p:sp>
        <p:nvSpPr>
          <p:cNvPr id="36" name="object 2">
            <a:extLst>
              <a:ext uri="{FF2B5EF4-FFF2-40B4-BE49-F238E27FC236}">
                <a16:creationId xmlns:a16="http://schemas.microsoft.com/office/drawing/2014/main" id="{E1F85520-2CD3-394D-B726-4816DE4CA42A}"/>
              </a:ext>
            </a:extLst>
          </p:cNvPr>
          <p:cNvSpPr txBox="1"/>
          <p:nvPr/>
        </p:nvSpPr>
        <p:spPr>
          <a:xfrm>
            <a:off x="5663131"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2400" dirty="0">
                <a:ln>
                  <a:solidFill>
                    <a:schemeClr val="bg1"/>
                  </a:solidFill>
                </a:ln>
                <a:solidFill>
                  <a:schemeClr val="bg1"/>
                </a:solidFill>
                <a:cs typeface="Trebuchet MS Regular" charset="0"/>
              </a:rPr>
              <a:t>3</a:t>
            </a:r>
            <a:endParaRPr sz="2400" dirty="0">
              <a:ln>
                <a:solidFill>
                  <a:schemeClr val="bg1"/>
                </a:solidFill>
              </a:ln>
              <a:solidFill>
                <a:schemeClr val="bg1"/>
              </a:solidFill>
              <a:cs typeface="Trebuchet MS Regular" charset="0"/>
            </a:endParaRPr>
          </a:p>
        </p:txBody>
      </p:sp>
      <p:sp>
        <p:nvSpPr>
          <p:cNvPr id="37" name="Text Placeholder 3">
            <a:extLst>
              <a:ext uri="{FF2B5EF4-FFF2-40B4-BE49-F238E27FC236}">
                <a16:creationId xmlns:a16="http://schemas.microsoft.com/office/drawing/2014/main" id="{E8656522-BC99-5844-8738-27ECE29A301B}"/>
              </a:ext>
            </a:extLst>
          </p:cNvPr>
          <p:cNvSpPr>
            <a:spLocks noGrp="1"/>
          </p:cNvSpPr>
          <p:nvPr>
            <p:ph type="body" sz="quarter" idx="20"/>
          </p:nvPr>
        </p:nvSpPr>
        <p:spPr>
          <a:xfrm>
            <a:off x="5225146"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38" name="object 14">
            <a:extLst>
              <a:ext uri="{FF2B5EF4-FFF2-40B4-BE49-F238E27FC236}">
                <a16:creationId xmlns:a16="http://schemas.microsoft.com/office/drawing/2014/main" id="{AE39ABA2-F7E4-5442-8811-EC9D323489DC}"/>
              </a:ext>
            </a:extLst>
          </p:cNvPr>
          <p:cNvSpPr/>
          <p:nvPr/>
        </p:nvSpPr>
        <p:spPr>
          <a:xfrm>
            <a:off x="7278435"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accent4"/>
          </a:solidFill>
          <a:ln w="28956">
            <a:noFill/>
          </a:ln>
        </p:spPr>
        <p:txBody>
          <a:bodyPr wrap="square" lIns="0" tIns="342900" rIns="0" bIns="0" rtlCol="0" anchor="t" anchorCtr="1">
            <a:normAutofit/>
          </a:bodyPr>
          <a:lstStyle/>
          <a:p>
            <a:pPr algn="ctr"/>
            <a:endParaRPr lang="en-US" sz="1050" dirty="0">
              <a:solidFill>
                <a:schemeClr val="bg1"/>
              </a:solidFill>
              <a:cs typeface="Trebuchet MS Regular" charset="0"/>
            </a:endParaRPr>
          </a:p>
        </p:txBody>
      </p:sp>
      <p:sp>
        <p:nvSpPr>
          <p:cNvPr id="39" name="object 2">
            <a:extLst>
              <a:ext uri="{FF2B5EF4-FFF2-40B4-BE49-F238E27FC236}">
                <a16:creationId xmlns:a16="http://schemas.microsoft.com/office/drawing/2014/main" id="{C0231480-94C0-2745-8E91-DD05831DE6FD}"/>
              </a:ext>
            </a:extLst>
          </p:cNvPr>
          <p:cNvSpPr txBox="1"/>
          <p:nvPr/>
        </p:nvSpPr>
        <p:spPr>
          <a:xfrm>
            <a:off x="7843623"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2400" dirty="0">
                <a:ln>
                  <a:solidFill>
                    <a:schemeClr val="bg1"/>
                  </a:solidFill>
                </a:ln>
                <a:solidFill>
                  <a:schemeClr val="bg1"/>
                </a:solidFill>
                <a:cs typeface="Trebuchet MS Regular" charset="0"/>
              </a:rPr>
              <a:t>4</a:t>
            </a:r>
            <a:endParaRPr sz="2400" dirty="0">
              <a:ln>
                <a:solidFill>
                  <a:schemeClr val="bg1"/>
                </a:solidFill>
              </a:ln>
              <a:solidFill>
                <a:schemeClr val="bg1"/>
              </a:solidFill>
              <a:cs typeface="Trebuchet MS Regular" charset="0"/>
            </a:endParaRPr>
          </a:p>
        </p:txBody>
      </p:sp>
      <p:sp>
        <p:nvSpPr>
          <p:cNvPr id="40" name="Text Placeholder 3">
            <a:extLst>
              <a:ext uri="{FF2B5EF4-FFF2-40B4-BE49-F238E27FC236}">
                <a16:creationId xmlns:a16="http://schemas.microsoft.com/office/drawing/2014/main" id="{C9DDC0D2-6C77-EA4C-AE0D-4B79690EADA0}"/>
              </a:ext>
            </a:extLst>
          </p:cNvPr>
          <p:cNvSpPr>
            <a:spLocks noGrp="1"/>
          </p:cNvSpPr>
          <p:nvPr>
            <p:ph type="body" sz="quarter" idx="21"/>
          </p:nvPr>
        </p:nvSpPr>
        <p:spPr>
          <a:xfrm>
            <a:off x="7405638"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41" name="object 14">
            <a:extLst>
              <a:ext uri="{FF2B5EF4-FFF2-40B4-BE49-F238E27FC236}">
                <a16:creationId xmlns:a16="http://schemas.microsoft.com/office/drawing/2014/main" id="{7D5CB86A-3E99-5A4E-9C2B-48E11E1DDF2A}"/>
              </a:ext>
            </a:extLst>
          </p:cNvPr>
          <p:cNvSpPr/>
          <p:nvPr/>
        </p:nvSpPr>
        <p:spPr>
          <a:xfrm>
            <a:off x="9458928"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tx1">
              <a:lumMod val="75000"/>
              <a:lumOff val="25000"/>
            </a:schemeClr>
          </a:solidFill>
          <a:ln w="28956">
            <a:noFill/>
          </a:ln>
        </p:spPr>
        <p:txBody>
          <a:bodyPr wrap="square" lIns="0" tIns="342900" rIns="0" bIns="0" rtlCol="0" anchor="t" anchorCtr="1">
            <a:normAutofit/>
          </a:bodyPr>
          <a:lstStyle/>
          <a:p>
            <a:pPr algn="ctr"/>
            <a:endParaRPr lang="en-US" sz="1050" dirty="0">
              <a:solidFill>
                <a:schemeClr val="bg1"/>
              </a:solidFill>
              <a:cs typeface="Trebuchet MS Regular" charset="0"/>
            </a:endParaRPr>
          </a:p>
        </p:txBody>
      </p:sp>
      <p:sp>
        <p:nvSpPr>
          <p:cNvPr id="42" name="object 2">
            <a:extLst>
              <a:ext uri="{FF2B5EF4-FFF2-40B4-BE49-F238E27FC236}">
                <a16:creationId xmlns:a16="http://schemas.microsoft.com/office/drawing/2014/main" id="{DCCC36C8-C2E3-AD4E-9FCA-BDEE1647B946}"/>
              </a:ext>
            </a:extLst>
          </p:cNvPr>
          <p:cNvSpPr txBox="1"/>
          <p:nvPr/>
        </p:nvSpPr>
        <p:spPr>
          <a:xfrm>
            <a:off x="10024115"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2400" dirty="0">
                <a:ln>
                  <a:solidFill>
                    <a:schemeClr val="bg1"/>
                  </a:solidFill>
                </a:ln>
                <a:solidFill>
                  <a:schemeClr val="bg1"/>
                </a:solidFill>
                <a:cs typeface="Trebuchet MS Regular" charset="0"/>
              </a:rPr>
              <a:t>5</a:t>
            </a:r>
            <a:endParaRPr sz="2400" dirty="0">
              <a:ln>
                <a:solidFill>
                  <a:schemeClr val="bg1"/>
                </a:solidFill>
              </a:ln>
              <a:solidFill>
                <a:schemeClr val="bg1"/>
              </a:solidFill>
              <a:cs typeface="Trebuchet MS Regular" charset="0"/>
            </a:endParaRPr>
          </a:p>
        </p:txBody>
      </p:sp>
      <p:sp>
        <p:nvSpPr>
          <p:cNvPr id="43" name="Text Placeholder 3">
            <a:extLst>
              <a:ext uri="{FF2B5EF4-FFF2-40B4-BE49-F238E27FC236}">
                <a16:creationId xmlns:a16="http://schemas.microsoft.com/office/drawing/2014/main" id="{04FF2AB9-A8CE-D042-BBA0-EC5DADFE1E39}"/>
              </a:ext>
            </a:extLst>
          </p:cNvPr>
          <p:cNvSpPr>
            <a:spLocks noGrp="1"/>
          </p:cNvSpPr>
          <p:nvPr>
            <p:ph type="body" sz="quarter" idx="22"/>
          </p:nvPr>
        </p:nvSpPr>
        <p:spPr>
          <a:xfrm>
            <a:off x="9586131"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3" name="Text Placeholder 2">
            <a:extLst>
              <a:ext uri="{FF2B5EF4-FFF2-40B4-BE49-F238E27FC236}">
                <a16:creationId xmlns:a16="http://schemas.microsoft.com/office/drawing/2014/main" id="{E4D993C8-2168-224B-B11B-CBB6658DB1C2}"/>
              </a:ext>
            </a:extLst>
          </p:cNvPr>
          <p:cNvSpPr>
            <a:spLocks noGrp="1"/>
          </p:cNvSpPr>
          <p:nvPr>
            <p:ph type="body" sz="quarter" idx="23" hasCustomPrompt="1"/>
          </p:nvPr>
        </p:nvSpPr>
        <p:spPr>
          <a:xfrm>
            <a:off x="7127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
        <p:nvSpPr>
          <p:cNvPr id="45" name="Text Placeholder 2">
            <a:extLst>
              <a:ext uri="{FF2B5EF4-FFF2-40B4-BE49-F238E27FC236}">
                <a16:creationId xmlns:a16="http://schemas.microsoft.com/office/drawing/2014/main" id="{E9E156A9-63B9-0D4D-A1F8-80EFCA1B2A89}"/>
              </a:ext>
            </a:extLst>
          </p:cNvPr>
          <p:cNvSpPr>
            <a:spLocks noGrp="1"/>
          </p:cNvSpPr>
          <p:nvPr>
            <p:ph type="body" sz="quarter" idx="24" hasCustomPrompt="1"/>
          </p:nvPr>
        </p:nvSpPr>
        <p:spPr>
          <a:xfrm>
            <a:off x="29225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
        <p:nvSpPr>
          <p:cNvPr id="46" name="Text Placeholder 2">
            <a:extLst>
              <a:ext uri="{FF2B5EF4-FFF2-40B4-BE49-F238E27FC236}">
                <a16:creationId xmlns:a16="http://schemas.microsoft.com/office/drawing/2014/main" id="{9273885B-6CDF-A64C-9F9F-94B44588A386}"/>
              </a:ext>
            </a:extLst>
          </p:cNvPr>
          <p:cNvSpPr>
            <a:spLocks noGrp="1"/>
          </p:cNvSpPr>
          <p:nvPr>
            <p:ph type="body" sz="quarter" idx="25" hasCustomPrompt="1"/>
          </p:nvPr>
        </p:nvSpPr>
        <p:spPr>
          <a:xfrm>
            <a:off x="50815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
        <p:nvSpPr>
          <p:cNvPr id="47" name="Text Placeholder 2">
            <a:extLst>
              <a:ext uri="{FF2B5EF4-FFF2-40B4-BE49-F238E27FC236}">
                <a16:creationId xmlns:a16="http://schemas.microsoft.com/office/drawing/2014/main" id="{6769DFBE-A0FB-1247-B7FD-0030539C0E7C}"/>
              </a:ext>
            </a:extLst>
          </p:cNvPr>
          <p:cNvSpPr>
            <a:spLocks noGrp="1"/>
          </p:cNvSpPr>
          <p:nvPr>
            <p:ph type="body" sz="quarter" idx="26" hasCustomPrompt="1"/>
          </p:nvPr>
        </p:nvSpPr>
        <p:spPr>
          <a:xfrm>
            <a:off x="72786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
        <p:nvSpPr>
          <p:cNvPr id="48" name="Text Placeholder 2">
            <a:extLst>
              <a:ext uri="{FF2B5EF4-FFF2-40B4-BE49-F238E27FC236}">
                <a16:creationId xmlns:a16="http://schemas.microsoft.com/office/drawing/2014/main" id="{82D014FC-7138-6D42-B67F-0BD3BAEAD8DF}"/>
              </a:ext>
            </a:extLst>
          </p:cNvPr>
          <p:cNvSpPr>
            <a:spLocks noGrp="1"/>
          </p:cNvSpPr>
          <p:nvPr>
            <p:ph type="body" sz="quarter" idx="27" hasCustomPrompt="1"/>
          </p:nvPr>
        </p:nvSpPr>
        <p:spPr>
          <a:xfrm>
            <a:off x="94503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Tree>
    <p:extLst>
      <p:ext uri="{BB962C8B-B14F-4D97-AF65-F5344CB8AC3E}">
        <p14:creationId xmlns:p14="http://schemas.microsoft.com/office/powerpoint/2010/main" val="976664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meline graphic">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3F277FAD-4CC0-D548-8E6A-FE7BB0074F8C}"/>
              </a:ext>
            </a:extLst>
          </p:cNvPr>
          <p:cNvSpPr>
            <a:spLocks noGrp="1"/>
          </p:cNvSpPr>
          <p:nvPr>
            <p:ph type="ctrTitle" hasCustomPrompt="1"/>
          </p:nvPr>
        </p:nvSpPr>
        <p:spPr>
          <a:xfrm>
            <a:off x="713509" y="483157"/>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grpSp>
        <p:nvGrpSpPr>
          <p:cNvPr id="2" name="Group 1">
            <a:extLst>
              <a:ext uri="{FF2B5EF4-FFF2-40B4-BE49-F238E27FC236}">
                <a16:creationId xmlns:a16="http://schemas.microsoft.com/office/drawing/2014/main" id="{42689156-0CAF-CE40-AB00-388566D9D261}"/>
              </a:ext>
            </a:extLst>
          </p:cNvPr>
          <p:cNvGrpSpPr/>
          <p:nvPr/>
        </p:nvGrpSpPr>
        <p:grpSpPr>
          <a:xfrm>
            <a:off x="0" y="2942708"/>
            <a:ext cx="12200747" cy="2081569"/>
            <a:chOff x="-73152" y="1883661"/>
            <a:chExt cx="9304020" cy="1975107"/>
          </a:xfrm>
        </p:grpSpPr>
        <p:sp>
          <p:nvSpPr>
            <p:cNvPr id="23" name="Rectangle 22">
              <a:extLst>
                <a:ext uri="{FF2B5EF4-FFF2-40B4-BE49-F238E27FC236}">
                  <a16:creationId xmlns:a16="http://schemas.microsoft.com/office/drawing/2014/main" id="{776CC197-4915-4C47-B8D5-6E22638C80C0}"/>
                </a:ext>
              </a:extLst>
            </p:cNvPr>
            <p:cNvSpPr/>
            <p:nvPr/>
          </p:nvSpPr>
          <p:spPr>
            <a:xfrm>
              <a:off x="-73152" y="2651760"/>
              <a:ext cx="1865376" cy="438912"/>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5" name="Rectangle 24">
              <a:extLst>
                <a:ext uri="{FF2B5EF4-FFF2-40B4-BE49-F238E27FC236}">
                  <a16:creationId xmlns:a16="http://schemas.microsoft.com/office/drawing/2014/main" id="{77A78F78-E166-DB4C-BAC1-D0965F345FE1}"/>
                </a:ext>
              </a:extLst>
            </p:cNvPr>
            <p:cNvSpPr/>
            <p:nvPr/>
          </p:nvSpPr>
          <p:spPr>
            <a:xfrm>
              <a:off x="1787652" y="2651760"/>
              <a:ext cx="1865376" cy="438912"/>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6" name="Rectangle 25">
              <a:extLst>
                <a:ext uri="{FF2B5EF4-FFF2-40B4-BE49-F238E27FC236}">
                  <a16:creationId xmlns:a16="http://schemas.microsoft.com/office/drawing/2014/main" id="{AE6653D9-1DCF-7C42-9CF2-B7A90E6F7E5A}"/>
                </a:ext>
              </a:extLst>
            </p:cNvPr>
            <p:cNvSpPr/>
            <p:nvPr/>
          </p:nvSpPr>
          <p:spPr>
            <a:xfrm>
              <a:off x="3648456" y="2651760"/>
              <a:ext cx="1865376" cy="438912"/>
            </a:xfrm>
            <a:prstGeom prst="rect">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7" name="Rectangle 26">
              <a:extLst>
                <a:ext uri="{FF2B5EF4-FFF2-40B4-BE49-F238E27FC236}">
                  <a16:creationId xmlns:a16="http://schemas.microsoft.com/office/drawing/2014/main" id="{DA3C1EA2-6262-4B4D-BFDB-372864B53E57}"/>
                </a:ext>
              </a:extLst>
            </p:cNvPr>
            <p:cNvSpPr/>
            <p:nvPr/>
          </p:nvSpPr>
          <p:spPr>
            <a:xfrm>
              <a:off x="5509260" y="2651760"/>
              <a:ext cx="1865376" cy="438912"/>
            </a:xfrm>
            <a:prstGeom prst="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8" name="Rectangle 27">
              <a:extLst>
                <a:ext uri="{FF2B5EF4-FFF2-40B4-BE49-F238E27FC236}">
                  <a16:creationId xmlns:a16="http://schemas.microsoft.com/office/drawing/2014/main" id="{614DC858-5BFD-0A46-ACB2-39AA1F3D801B}"/>
                </a:ext>
              </a:extLst>
            </p:cNvPr>
            <p:cNvSpPr/>
            <p:nvPr/>
          </p:nvSpPr>
          <p:spPr>
            <a:xfrm>
              <a:off x="7365492" y="2651760"/>
              <a:ext cx="1865376" cy="43891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9" name="Triangle 28">
              <a:extLst>
                <a:ext uri="{FF2B5EF4-FFF2-40B4-BE49-F238E27FC236}">
                  <a16:creationId xmlns:a16="http://schemas.microsoft.com/office/drawing/2014/main" id="{71F4E3CC-21AD-F945-8372-A18256CF23C7}"/>
                </a:ext>
              </a:extLst>
            </p:cNvPr>
            <p:cNvSpPr/>
            <p:nvPr/>
          </p:nvSpPr>
          <p:spPr>
            <a:xfrm>
              <a:off x="587502" y="2267712"/>
              <a:ext cx="539496" cy="384048"/>
            </a:xfrm>
            <a:prstGeom prst="triangle">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30" name="Triangle 29">
              <a:extLst>
                <a:ext uri="{FF2B5EF4-FFF2-40B4-BE49-F238E27FC236}">
                  <a16:creationId xmlns:a16="http://schemas.microsoft.com/office/drawing/2014/main" id="{C4A0F0EF-A058-A946-84D5-5634C06D5572}"/>
                </a:ext>
              </a:extLst>
            </p:cNvPr>
            <p:cNvSpPr/>
            <p:nvPr/>
          </p:nvSpPr>
          <p:spPr>
            <a:xfrm>
              <a:off x="4318254" y="2267712"/>
              <a:ext cx="539496" cy="384048"/>
            </a:xfrm>
            <a:prstGeom prst="triangle">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31" name="Triangle 30">
              <a:extLst>
                <a:ext uri="{FF2B5EF4-FFF2-40B4-BE49-F238E27FC236}">
                  <a16:creationId xmlns:a16="http://schemas.microsoft.com/office/drawing/2014/main" id="{09A00FEA-B455-6246-AE45-F93A7AABE231}"/>
                </a:ext>
              </a:extLst>
            </p:cNvPr>
            <p:cNvSpPr/>
            <p:nvPr/>
          </p:nvSpPr>
          <p:spPr>
            <a:xfrm>
              <a:off x="8026146" y="2267712"/>
              <a:ext cx="539496" cy="384048"/>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44" name="Triangle 43">
              <a:extLst>
                <a:ext uri="{FF2B5EF4-FFF2-40B4-BE49-F238E27FC236}">
                  <a16:creationId xmlns:a16="http://schemas.microsoft.com/office/drawing/2014/main" id="{D708C2CE-884E-044C-932B-64794D7F7EFA}"/>
                </a:ext>
              </a:extLst>
            </p:cNvPr>
            <p:cNvSpPr/>
            <p:nvPr/>
          </p:nvSpPr>
          <p:spPr>
            <a:xfrm rot="10800000">
              <a:off x="2450592" y="3090672"/>
              <a:ext cx="539496" cy="384048"/>
            </a:xfrm>
            <a:prstGeom prst="triangle">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49" name="Triangle 48">
              <a:extLst>
                <a:ext uri="{FF2B5EF4-FFF2-40B4-BE49-F238E27FC236}">
                  <a16:creationId xmlns:a16="http://schemas.microsoft.com/office/drawing/2014/main" id="{AA98A588-D7EC-E34B-ABBC-C812789AF089}"/>
                </a:ext>
              </a:extLst>
            </p:cNvPr>
            <p:cNvSpPr/>
            <p:nvPr/>
          </p:nvSpPr>
          <p:spPr>
            <a:xfrm rot="10800000">
              <a:off x="6165342" y="3090672"/>
              <a:ext cx="539496" cy="384048"/>
            </a:xfrm>
            <a:prstGeom prst="triangle">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50" name="object 2">
              <a:extLst>
                <a:ext uri="{FF2B5EF4-FFF2-40B4-BE49-F238E27FC236}">
                  <a16:creationId xmlns:a16="http://schemas.microsoft.com/office/drawing/2014/main" id="{DDD0F621-D12F-B640-BDDB-0341446D0614}"/>
                </a:ext>
              </a:extLst>
            </p:cNvPr>
            <p:cNvSpPr txBox="1"/>
            <p:nvPr/>
          </p:nvSpPr>
          <p:spPr>
            <a:xfrm>
              <a:off x="659345" y="3474720"/>
              <a:ext cx="395810" cy="384048"/>
            </a:xfrm>
            <a:prstGeom prst="ellipse">
              <a:avLst/>
            </a:prstGeom>
            <a:solidFill>
              <a:srgbClr val="41B6E6"/>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sz="1800" dirty="0">
                  <a:ln>
                    <a:solidFill>
                      <a:schemeClr val="bg1"/>
                    </a:solidFill>
                  </a:ln>
                  <a:solidFill>
                    <a:schemeClr val="bg1"/>
                  </a:solidFill>
                  <a:cs typeface="Trebuchet MS Regular" charset="0"/>
                </a:rPr>
                <a:t>1</a:t>
              </a:r>
            </a:p>
          </p:txBody>
        </p:sp>
        <p:sp>
          <p:nvSpPr>
            <p:cNvPr id="51" name="object 2">
              <a:extLst>
                <a:ext uri="{FF2B5EF4-FFF2-40B4-BE49-F238E27FC236}">
                  <a16:creationId xmlns:a16="http://schemas.microsoft.com/office/drawing/2014/main" id="{EFC8C0AC-BF31-8F4C-BEBB-476B23D7965B}"/>
                </a:ext>
              </a:extLst>
            </p:cNvPr>
            <p:cNvSpPr txBox="1"/>
            <p:nvPr/>
          </p:nvSpPr>
          <p:spPr>
            <a:xfrm>
              <a:off x="2522434" y="1883662"/>
              <a:ext cx="395810" cy="384048"/>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2</a:t>
              </a:r>
              <a:endParaRPr sz="1800" dirty="0">
                <a:ln>
                  <a:solidFill>
                    <a:schemeClr val="bg1"/>
                  </a:solidFill>
                </a:ln>
                <a:solidFill>
                  <a:schemeClr val="bg1"/>
                </a:solidFill>
                <a:cs typeface="Trebuchet MS Regular" charset="0"/>
              </a:endParaRPr>
            </a:p>
          </p:txBody>
        </p:sp>
        <p:sp>
          <p:nvSpPr>
            <p:cNvPr id="52" name="object 2">
              <a:extLst>
                <a:ext uri="{FF2B5EF4-FFF2-40B4-BE49-F238E27FC236}">
                  <a16:creationId xmlns:a16="http://schemas.microsoft.com/office/drawing/2014/main" id="{454AF190-49E4-E448-8AF0-2BCBD1BD8AC3}"/>
                </a:ext>
              </a:extLst>
            </p:cNvPr>
            <p:cNvSpPr txBox="1"/>
            <p:nvPr/>
          </p:nvSpPr>
          <p:spPr>
            <a:xfrm>
              <a:off x="6208681" y="1883661"/>
              <a:ext cx="395810" cy="384050"/>
            </a:xfrm>
            <a:prstGeom prst="ellipse">
              <a:avLst/>
            </a:prstGeom>
            <a:solidFill>
              <a:srgbClr val="FFA300"/>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4</a:t>
              </a:r>
              <a:endParaRPr sz="1800" dirty="0">
                <a:ln>
                  <a:solidFill>
                    <a:schemeClr val="bg1"/>
                  </a:solidFill>
                </a:ln>
                <a:solidFill>
                  <a:schemeClr val="bg1"/>
                </a:solidFill>
                <a:cs typeface="Trebuchet MS Regular" charset="0"/>
              </a:endParaRPr>
            </a:p>
          </p:txBody>
        </p:sp>
        <p:sp>
          <p:nvSpPr>
            <p:cNvPr id="53" name="object 2">
              <a:extLst>
                <a:ext uri="{FF2B5EF4-FFF2-40B4-BE49-F238E27FC236}">
                  <a16:creationId xmlns:a16="http://schemas.microsoft.com/office/drawing/2014/main" id="{C8F78263-DA86-F543-A5B8-6D0F3DD0CEF0}"/>
                </a:ext>
              </a:extLst>
            </p:cNvPr>
            <p:cNvSpPr txBox="1"/>
            <p:nvPr/>
          </p:nvSpPr>
          <p:spPr>
            <a:xfrm>
              <a:off x="4372620" y="3474720"/>
              <a:ext cx="395810" cy="384048"/>
            </a:xfrm>
            <a:prstGeom prst="ellipse">
              <a:avLst/>
            </a:prstGeom>
            <a:solidFill>
              <a:srgbClr val="00629B"/>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3</a:t>
              </a:r>
              <a:endParaRPr sz="1800" dirty="0">
                <a:ln>
                  <a:solidFill>
                    <a:schemeClr val="bg1"/>
                  </a:solidFill>
                </a:ln>
                <a:solidFill>
                  <a:schemeClr val="bg1"/>
                </a:solidFill>
                <a:cs typeface="Trebuchet MS Regular" charset="0"/>
              </a:endParaRPr>
            </a:p>
          </p:txBody>
        </p:sp>
        <p:sp>
          <p:nvSpPr>
            <p:cNvPr id="54" name="object 2">
              <a:extLst>
                <a:ext uri="{FF2B5EF4-FFF2-40B4-BE49-F238E27FC236}">
                  <a16:creationId xmlns:a16="http://schemas.microsoft.com/office/drawing/2014/main" id="{17651799-EBB4-DE4B-84C0-AF2BAC4C7ADA}"/>
                </a:ext>
              </a:extLst>
            </p:cNvPr>
            <p:cNvSpPr txBox="1"/>
            <p:nvPr/>
          </p:nvSpPr>
          <p:spPr>
            <a:xfrm>
              <a:off x="8101750" y="3474720"/>
              <a:ext cx="395810" cy="384048"/>
            </a:xfrm>
            <a:prstGeom prst="ellipse">
              <a:avLst/>
            </a:prstGeom>
            <a:solidFill>
              <a:schemeClr val="bg2">
                <a:lumMod val="50000"/>
              </a:schemeClr>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5</a:t>
              </a:r>
              <a:endParaRPr sz="1800" dirty="0">
                <a:ln>
                  <a:solidFill>
                    <a:schemeClr val="bg1"/>
                  </a:solidFill>
                </a:ln>
                <a:solidFill>
                  <a:schemeClr val="bg1"/>
                </a:solidFill>
                <a:cs typeface="Trebuchet MS Regular" charset="0"/>
              </a:endParaRPr>
            </a:p>
          </p:txBody>
        </p:sp>
      </p:grpSp>
      <p:sp>
        <p:nvSpPr>
          <p:cNvPr id="55" name="Text Placeholder 3">
            <a:extLst>
              <a:ext uri="{FF2B5EF4-FFF2-40B4-BE49-F238E27FC236}">
                <a16:creationId xmlns:a16="http://schemas.microsoft.com/office/drawing/2014/main" id="{B136F2D4-8120-6745-AF56-12B694637DEA}"/>
              </a:ext>
            </a:extLst>
          </p:cNvPr>
          <p:cNvSpPr>
            <a:spLocks noGrp="1"/>
          </p:cNvSpPr>
          <p:nvPr>
            <p:ph type="body" sz="quarter" idx="10"/>
          </p:nvPr>
        </p:nvSpPr>
        <p:spPr>
          <a:xfrm>
            <a:off x="274321" y="1978429"/>
            <a:ext cx="1993392" cy="1245952"/>
          </a:xfrm>
          <a:prstGeom prst="rect">
            <a:avLst/>
          </a:prstGeom>
        </p:spPr>
        <p:txBody>
          <a:bodyPr anchor="b">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56" name="Text Placeholder 3">
            <a:extLst>
              <a:ext uri="{FF2B5EF4-FFF2-40B4-BE49-F238E27FC236}">
                <a16:creationId xmlns:a16="http://schemas.microsoft.com/office/drawing/2014/main" id="{27D5652B-F0D1-6A47-99A7-4A492E2FAB4E}"/>
              </a:ext>
            </a:extLst>
          </p:cNvPr>
          <p:cNvSpPr>
            <a:spLocks noGrp="1"/>
          </p:cNvSpPr>
          <p:nvPr>
            <p:ph type="body" sz="quarter" idx="11"/>
          </p:nvPr>
        </p:nvSpPr>
        <p:spPr>
          <a:xfrm>
            <a:off x="5120641" y="1978429"/>
            <a:ext cx="1993392" cy="1245952"/>
          </a:xfrm>
          <a:prstGeom prst="rect">
            <a:avLst/>
          </a:prstGeom>
        </p:spPr>
        <p:txBody>
          <a:bodyPr anchor="b">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57" name="Text Placeholder 3">
            <a:extLst>
              <a:ext uri="{FF2B5EF4-FFF2-40B4-BE49-F238E27FC236}">
                <a16:creationId xmlns:a16="http://schemas.microsoft.com/office/drawing/2014/main" id="{3FDEED65-2DAD-8747-8ED2-50CB6D9D368B}"/>
              </a:ext>
            </a:extLst>
          </p:cNvPr>
          <p:cNvSpPr>
            <a:spLocks noGrp="1"/>
          </p:cNvSpPr>
          <p:nvPr>
            <p:ph type="body" sz="quarter" idx="12"/>
          </p:nvPr>
        </p:nvSpPr>
        <p:spPr>
          <a:xfrm>
            <a:off x="9966961" y="1978429"/>
            <a:ext cx="1993392" cy="1245952"/>
          </a:xfrm>
          <a:prstGeom prst="rect">
            <a:avLst/>
          </a:prstGeom>
        </p:spPr>
        <p:txBody>
          <a:bodyPr anchor="b">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58" name="Text Placeholder 3">
            <a:extLst>
              <a:ext uri="{FF2B5EF4-FFF2-40B4-BE49-F238E27FC236}">
                <a16:creationId xmlns:a16="http://schemas.microsoft.com/office/drawing/2014/main" id="{B5017829-45C4-074F-AE45-6F65C3D9CED0}"/>
              </a:ext>
            </a:extLst>
          </p:cNvPr>
          <p:cNvSpPr>
            <a:spLocks noGrp="1"/>
          </p:cNvSpPr>
          <p:nvPr>
            <p:ph type="body" sz="quarter" idx="13"/>
          </p:nvPr>
        </p:nvSpPr>
        <p:spPr>
          <a:xfrm>
            <a:off x="2688337" y="4705005"/>
            <a:ext cx="1993392" cy="1330035"/>
          </a:xfrm>
          <a:prstGeom prst="rect">
            <a:avLst/>
          </a:prstGeom>
        </p:spPr>
        <p:txBody>
          <a:bodyPr anchor="t">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59" name="Text Placeholder 3">
            <a:extLst>
              <a:ext uri="{FF2B5EF4-FFF2-40B4-BE49-F238E27FC236}">
                <a16:creationId xmlns:a16="http://schemas.microsoft.com/office/drawing/2014/main" id="{28A17CA5-B3CD-5A4B-9F57-A8C8AAB64825}"/>
              </a:ext>
            </a:extLst>
          </p:cNvPr>
          <p:cNvSpPr>
            <a:spLocks noGrp="1"/>
          </p:cNvSpPr>
          <p:nvPr>
            <p:ph type="body" sz="quarter" idx="14"/>
          </p:nvPr>
        </p:nvSpPr>
        <p:spPr>
          <a:xfrm>
            <a:off x="7534657" y="4705005"/>
            <a:ext cx="1993392" cy="1330035"/>
          </a:xfrm>
          <a:prstGeom prst="rect">
            <a:avLst/>
          </a:prstGeom>
        </p:spPr>
        <p:txBody>
          <a:bodyPr anchor="t">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Tree>
    <p:extLst>
      <p:ext uri="{BB962C8B-B14F-4D97-AF65-F5344CB8AC3E}">
        <p14:creationId xmlns:p14="http://schemas.microsoft.com/office/powerpoint/2010/main" val="1247122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15354A-3744-A841-A23A-E3EF44060291}"/>
              </a:ext>
            </a:extLst>
          </p:cNvPr>
          <p:cNvSpPr/>
          <p:nvPr/>
        </p:nvSpPr>
        <p:spPr>
          <a:xfrm>
            <a:off x="-1" y="5817874"/>
            <a:ext cx="12192001" cy="1040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a:extLst>
              <a:ext uri="{FF2B5EF4-FFF2-40B4-BE49-F238E27FC236}">
                <a16:creationId xmlns:a16="http://schemas.microsoft.com/office/drawing/2014/main" id="{F914FF82-10FC-FD42-902E-7B50BF8EFA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040126"/>
            <a:ext cx="12191999" cy="5143500"/>
          </a:xfrm>
          <a:prstGeom prst="rect">
            <a:avLst/>
          </a:prstGeom>
        </p:spPr>
      </p:pic>
      <p:pic>
        <p:nvPicPr>
          <p:cNvPr id="12" name="Picture 11">
            <a:extLst>
              <a:ext uri="{FF2B5EF4-FFF2-40B4-BE49-F238E27FC236}">
                <a16:creationId xmlns:a16="http://schemas.microsoft.com/office/drawing/2014/main" id="{1D0F16AB-2CE4-4144-B909-266EAABB25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05618"/>
            <a:ext cx="12192000" cy="1088908"/>
          </a:xfrm>
          <a:prstGeom prst="rect">
            <a:avLst/>
          </a:prstGeom>
        </p:spPr>
      </p:pic>
      <p:sp>
        <p:nvSpPr>
          <p:cNvPr id="13" name="Rectangle 12">
            <a:extLst>
              <a:ext uri="{FF2B5EF4-FFF2-40B4-BE49-F238E27FC236}">
                <a16:creationId xmlns:a16="http://schemas.microsoft.com/office/drawing/2014/main" id="{226710A6-DFD4-0942-AABB-A60E759F660E}"/>
              </a:ext>
            </a:extLst>
          </p:cNvPr>
          <p:cNvSpPr/>
          <p:nvPr/>
        </p:nvSpPr>
        <p:spPr>
          <a:xfrm>
            <a:off x="0" y="3724670"/>
            <a:ext cx="12192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63666A"/>
              </a:solidFill>
            </a:endParaRPr>
          </a:p>
        </p:txBody>
      </p:sp>
      <p:pic>
        <p:nvPicPr>
          <p:cNvPr id="14" name="Picture 13">
            <a:extLst>
              <a:ext uri="{FF2B5EF4-FFF2-40B4-BE49-F238E27FC236}">
                <a16:creationId xmlns:a16="http://schemas.microsoft.com/office/drawing/2014/main" id="{70023F1E-FF0F-A447-99CC-B9C2FE785D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719" y="3852514"/>
            <a:ext cx="3118524" cy="572030"/>
          </a:xfrm>
          <a:prstGeom prst="rect">
            <a:avLst/>
          </a:prstGeom>
        </p:spPr>
      </p:pic>
      <p:sp>
        <p:nvSpPr>
          <p:cNvPr id="5" name="Text Placeholder 10">
            <a:extLst>
              <a:ext uri="{FF2B5EF4-FFF2-40B4-BE49-F238E27FC236}">
                <a16:creationId xmlns:a16="http://schemas.microsoft.com/office/drawing/2014/main" id="{2055765A-5707-F147-BB40-C02F56C0B15E}"/>
              </a:ext>
            </a:extLst>
          </p:cNvPr>
          <p:cNvSpPr>
            <a:spLocks noGrp="1"/>
          </p:cNvSpPr>
          <p:nvPr>
            <p:ph type="body" sz="quarter" idx="20" hasCustomPrompt="1"/>
          </p:nvPr>
        </p:nvSpPr>
        <p:spPr>
          <a:xfrm>
            <a:off x="5760720" y="3595931"/>
            <a:ext cx="5593080" cy="1102759"/>
          </a:xfrm>
          <a:prstGeom prst="rect">
            <a:avLst/>
          </a:prstGeom>
        </p:spPr>
        <p:txBody>
          <a:bodyPr anchor="ctr" anchorCtr="0">
            <a:normAutofit/>
          </a:bodyPr>
          <a:lstStyle>
            <a:lvl1pPr marL="0" indent="0" algn="ctr">
              <a:buNone/>
              <a:defRPr sz="1800" b="0">
                <a:solidFill>
                  <a:srgbClr val="FFA300"/>
                </a:solidFill>
              </a:defRPr>
            </a:lvl1pPr>
          </a:lstStyle>
          <a:p>
            <a:pPr lvl="0"/>
            <a:r>
              <a:rPr lang="en-US" dirty="0"/>
              <a:t>Section Divider Arial Bold 24pt</a:t>
            </a:r>
          </a:p>
        </p:txBody>
      </p:sp>
    </p:spTree>
    <p:extLst>
      <p:ext uri="{BB962C8B-B14F-4D97-AF65-F5344CB8AC3E}">
        <p14:creationId xmlns:p14="http://schemas.microsoft.com/office/powerpoint/2010/main" val="1981125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BBB75A7-5DE6-0B48-8A40-C89B7EB132C0}"/>
              </a:ext>
            </a:extLst>
          </p:cNvPr>
          <p:cNvSpPr/>
          <p:nvPr/>
        </p:nvSpPr>
        <p:spPr>
          <a:xfrm>
            <a:off x="-1" y="5817874"/>
            <a:ext cx="12192001" cy="1040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56ED808F-3361-814E-B378-D33D722E38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040126"/>
            <a:ext cx="12191999" cy="5143500"/>
          </a:xfrm>
          <a:prstGeom prst="rect">
            <a:avLst/>
          </a:prstGeom>
        </p:spPr>
      </p:pic>
      <p:pic>
        <p:nvPicPr>
          <p:cNvPr id="11" name="Picture 10">
            <a:extLst>
              <a:ext uri="{FF2B5EF4-FFF2-40B4-BE49-F238E27FC236}">
                <a16:creationId xmlns:a16="http://schemas.microsoft.com/office/drawing/2014/main" id="{03076AD2-9C68-1F4A-8AD1-571FEDEC95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05618"/>
            <a:ext cx="12192000" cy="1088908"/>
          </a:xfrm>
          <a:prstGeom prst="rect">
            <a:avLst/>
          </a:prstGeom>
        </p:spPr>
      </p:pic>
      <p:sp>
        <p:nvSpPr>
          <p:cNvPr id="12" name="Rectangle 11">
            <a:extLst>
              <a:ext uri="{FF2B5EF4-FFF2-40B4-BE49-F238E27FC236}">
                <a16:creationId xmlns:a16="http://schemas.microsoft.com/office/drawing/2014/main" id="{76786246-AC70-9246-97B0-0346E0567C76}"/>
              </a:ext>
            </a:extLst>
          </p:cNvPr>
          <p:cNvSpPr/>
          <p:nvPr/>
        </p:nvSpPr>
        <p:spPr>
          <a:xfrm>
            <a:off x="0" y="3724670"/>
            <a:ext cx="12192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63666A"/>
              </a:solidFill>
            </a:endParaRPr>
          </a:p>
        </p:txBody>
      </p:sp>
      <p:pic>
        <p:nvPicPr>
          <p:cNvPr id="13" name="Picture 12">
            <a:extLst>
              <a:ext uri="{FF2B5EF4-FFF2-40B4-BE49-F238E27FC236}">
                <a16:creationId xmlns:a16="http://schemas.microsoft.com/office/drawing/2014/main" id="{A2209E7D-5313-E249-81D3-0CD861EABB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719" y="3852514"/>
            <a:ext cx="3118524" cy="572030"/>
          </a:xfrm>
          <a:prstGeom prst="rect">
            <a:avLst/>
          </a:prstGeom>
        </p:spPr>
      </p:pic>
      <p:sp>
        <p:nvSpPr>
          <p:cNvPr id="8" name="Rectangle 7">
            <a:extLst>
              <a:ext uri="{FF2B5EF4-FFF2-40B4-BE49-F238E27FC236}">
                <a16:creationId xmlns:a16="http://schemas.microsoft.com/office/drawing/2014/main" id="{D6D8052D-5986-104C-991B-DC39F36DDBED}"/>
              </a:ext>
            </a:extLst>
          </p:cNvPr>
          <p:cNvSpPr/>
          <p:nvPr/>
        </p:nvSpPr>
        <p:spPr>
          <a:xfrm>
            <a:off x="8905642" y="3968040"/>
            <a:ext cx="1742785" cy="424732"/>
          </a:xfrm>
          <a:prstGeom prst="rect">
            <a:avLst/>
          </a:prstGeom>
        </p:spPr>
        <p:txBody>
          <a:bodyPr wrap="none">
            <a:spAutoFit/>
          </a:body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A300"/>
                </a:solidFill>
                <a:effectLst/>
                <a:uLnTx/>
                <a:uFillTx/>
                <a:latin typeface="+mn-lt"/>
                <a:ea typeface="+mn-ea"/>
                <a:cs typeface="+mn-cs"/>
              </a:rPr>
              <a:t>Questions?</a:t>
            </a:r>
          </a:p>
        </p:txBody>
      </p:sp>
    </p:spTree>
    <p:extLst>
      <p:ext uri="{BB962C8B-B14F-4D97-AF65-F5344CB8AC3E}">
        <p14:creationId xmlns:p14="http://schemas.microsoft.com/office/powerpoint/2010/main" val="323303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Section Title + Header + Bullets">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77315E7D-D716-E648-B800-EA984E72A5B4}"/>
              </a:ext>
            </a:extLst>
          </p:cNvPr>
          <p:cNvSpPr>
            <a:spLocks noGrp="1"/>
          </p:cNvSpPr>
          <p:nvPr>
            <p:ph type="body" sz="quarter" idx="12" hasCustomPrompt="1"/>
          </p:nvPr>
        </p:nvSpPr>
        <p:spPr>
          <a:xfrm>
            <a:off x="877077" y="974462"/>
            <a:ext cx="10476723" cy="974064"/>
          </a:xfrm>
          <a:prstGeom prst="rect">
            <a:avLst/>
          </a:prstGeom>
        </p:spPr>
        <p:txBody>
          <a:bodyPr anchor="b">
            <a:normAutofit/>
          </a:bodyPr>
          <a:lstStyle>
            <a:lvl1pPr marL="0" indent="0">
              <a:buNone/>
              <a:defRPr sz="4000" b="1">
                <a:solidFill>
                  <a:schemeClr val="tx2"/>
                </a:solidFill>
              </a:defRPr>
            </a:lvl1pPr>
          </a:lstStyle>
          <a:p>
            <a:pPr lvl="0"/>
            <a:r>
              <a:rPr lang="en-US" dirty="0"/>
              <a:t>Arial Bold 40pt Title</a:t>
            </a:r>
          </a:p>
        </p:txBody>
      </p:sp>
      <p:cxnSp>
        <p:nvCxnSpPr>
          <p:cNvPr id="8" name="Straight Connector 7">
            <a:extLst>
              <a:ext uri="{FF2B5EF4-FFF2-40B4-BE49-F238E27FC236}">
                <a16:creationId xmlns:a16="http://schemas.microsoft.com/office/drawing/2014/main" id="{E54213CB-DD54-2F42-BE23-797010E30DA2}"/>
              </a:ext>
            </a:extLst>
          </p:cNvPr>
          <p:cNvCxnSpPr/>
          <p:nvPr/>
        </p:nvCxnSpPr>
        <p:spPr>
          <a:xfrm>
            <a:off x="0" y="844400"/>
            <a:ext cx="12192000" cy="0"/>
          </a:xfrm>
          <a:prstGeom prst="line">
            <a:avLst/>
          </a:prstGeom>
          <a:ln>
            <a:solidFill>
              <a:srgbClr val="636569"/>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C7CE242A-1B9D-3644-AEBB-2DC2F5826926}"/>
              </a:ext>
            </a:extLst>
          </p:cNvPr>
          <p:cNvSpPr>
            <a:spLocks noGrp="1"/>
          </p:cNvSpPr>
          <p:nvPr>
            <p:ph type="title" hasCustomPrompt="1"/>
          </p:nvPr>
        </p:nvSpPr>
        <p:spPr>
          <a:xfrm>
            <a:off x="877077" y="346806"/>
            <a:ext cx="10476722" cy="497588"/>
          </a:xfrm>
          <a:prstGeom prst="rect">
            <a:avLst/>
          </a:prstGeom>
        </p:spPr>
        <p:txBody>
          <a:bodyPr>
            <a:normAutofit/>
          </a:bodyPr>
          <a:lstStyle>
            <a:lvl1pPr>
              <a:defRPr sz="2800" b="1">
                <a:solidFill>
                  <a:schemeClr val="tx2"/>
                </a:solidFill>
              </a:defRPr>
            </a:lvl1pPr>
          </a:lstStyle>
          <a:p>
            <a:r>
              <a:rPr lang="en-US" dirty="0"/>
              <a:t>Arial Bold 28pt Section Header</a:t>
            </a:r>
          </a:p>
        </p:txBody>
      </p:sp>
      <p:sp>
        <p:nvSpPr>
          <p:cNvPr id="10" name="Text Placeholder 3">
            <a:extLst>
              <a:ext uri="{FF2B5EF4-FFF2-40B4-BE49-F238E27FC236}">
                <a16:creationId xmlns:a16="http://schemas.microsoft.com/office/drawing/2014/main" id="{B7BD09DA-55FB-C646-9687-9A5FA9683F35}"/>
              </a:ext>
            </a:extLst>
          </p:cNvPr>
          <p:cNvSpPr>
            <a:spLocks noGrp="1"/>
          </p:cNvSpPr>
          <p:nvPr>
            <p:ph type="body" sz="quarter" idx="13" hasCustomPrompt="1"/>
          </p:nvPr>
        </p:nvSpPr>
        <p:spPr>
          <a:xfrm>
            <a:off x="877077" y="2078587"/>
            <a:ext cx="10476722" cy="3552192"/>
          </a:xfrm>
          <a:prstGeom prst="rect">
            <a:avLst/>
          </a:prstGeom>
        </p:spPr>
        <p:txBody>
          <a:bodyPr/>
          <a:lstStyle>
            <a:lvl1pPr marL="412750" marR="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sz="2000"/>
            </a:lvl1pPr>
          </a:lstStyle>
          <a:p>
            <a:pPr lvl="0"/>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endParaRPr lang="en-US" dirty="0"/>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endParaRPr lang="en-US" dirty="0"/>
          </a:p>
          <a:p>
            <a:pPr lvl="0"/>
            <a:endParaRPr lang="en-US" dirty="0"/>
          </a:p>
        </p:txBody>
      </p:sp>
    </p:spTree>
    <p:extLst>
      <p:ext uri="{BB962C8B-B14F-4D97-AF65-F5344CB8AC3E}">
        <p14:creationId xmlns:p14="http://schemas.microsoft.com/office/powerpoint/2010/main" val="4177369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70"/>
        <p:cNvGrpSpPr/>
        <p:nvPr/>
      </p:nvGrpSpPr>
      <p:grpSpPr>
        <a:xfrm>
          <a:off x="0" y="0"/>
          <a:ext cx="0" cy="0"/>
          <a:chOff x="0" y="0"/>
          <a:chExt cx="0" cy="0"/>
        </a:xfrm>
      </p:grpSpPr>
      <p:sp>
        <p:nvSpPr>
          <p:cNvPr id="571" name="Google Shape;571;p1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72" name="Google Shape;572;p1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573" name="Google Shape;573;p1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0412613C-B384-4B4D-A839-94BED19388A4}" type="datetimeFigureOut">
              <a:rPr lang="en-US" smtClean="0"/>
              <a:t>7/16/24</a:t>
            </a:fld>
            <a:endParaRPr lang="en-US"/>
          </a:p>
        </p:txBody>
      </p:sp>
      <p:sp>
        <p:nvSpPr>
          <p:cNvPr id="574" name="Google Shape;574;p1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75" name="Google Shape;575;p1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1D7DC066-CAF4-454F-B4E7-4B044ECD7007}" type="slidenum">
              <a:rPr lang="en-US" smtClean="0"/>
              <a:t>‹#›</a:t>
            </a:fld>
            <a:endParaRPr lang="en-US"/>
          </a:p>
        </p:txBody>
      </p:sp>
    </p:spTree>
    <p:extLst>
      <p:ext uri="{BB962C8B-B14F-4D97-AF65-F5344CB8AC3E}">
        <p14:creationId xmlns:p14="http://schemas.microsoft.com/office/powerpoint/2010/main" val="3937986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F3309D-2262-4A05-B900-E5F3CF37C480}"/>
              </a:ext>
            </a:extLst>
          </p:cNvPr>
          <p:cNvSpPr>
            <a:spLocks noGrp="1"/>
          </p:cNvSpPr>
          <p:nvPr>
            <p:ph type="dt" sz="half" idx="10"/>
          </p:nvPr>
        </p:nvSpPr>
        <p:spPr/>
        <p:txBody>
          <a:bodyPr/>
          <a:lstStyle/>
          <a:p>
            <a:fld id="{0412613C-B384-4B4D-A839-94BED19388A4}" type="datetimeFigureOut">
              <a:rPr lang="en-US" smtClean="0"/>
              <a:t>7/16/24</a:t>
            </a:fld>
            <a:endParaRPr lang="en-US"/>
          </a:p>
        </p:txBody>
      </p:sp>
      <p:sp>
        <p:nvSpPr>
          <p:cNvPr id="3" name="Footer Placeholder 2">
            <a:extLst>
              <a:ext uri="{FF2B5EF4-FFF2-40B4-BE49-F238E27FC236}">
                <a16:creationId xmlns:a16="http://schemas.microsoft.com/office/drawing/2014/main" id="{D7DA8E62-C583-4B80-AF20-87F54EA395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C95A17-7C94-45CA-9665-9ECD9FA85ED7}"/>
              </a:ext>
            </a:extLst>
          </p:cNvPr>
          <p:cNvSpPr>
            <a:spLocks noGrp="1"/>
          </p:cNvSpPr>
          <p:nvPr>
            <p:ph type="sldNum" sz="quarter" idx="12"/>
          </p:nvPr>
        </p:nvSpPr>
        <p:spPr/>
        <p:txBody>
          <a:bodyPr/>
          <a:lstStyle/>
          <a:p>
            <a:fld id="{1D7DC066-CAF4-454F-B4E7-4B044ECD7007}" type="slidenum">
              <a:rPr lang="en-US" smtClean="0"/>
              <a:t>‹#›</a:t>
            </a:fld>
            <a:endParaRPr lang="en-US"/>
          </a:p>
        </p:txBody>
      </p:sp>
    </p:spTree>
    <p:extLst>
      <p:ext uri="{BB962C8B-B14F-4D97-AF65-F5344CB8AC3E}">
        <p14:creationId xmlns:p14="http://schemas.microsoft.com/office/powerpoint/2010/main" val="1909175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5FC89A1-24D5-232E-C8C0-C78347E33D07}"/>
              </a:ext>
            </a:extLst>
          </p:cNvPr>
          <p:cNvSpPr>
            <a:spLocks noGrp="1"/>
          </p:cNvSpPr>
          <p:nvPr>
            <p:ph type="sldNum" sz="quarter" idx="12"/>
          </p:nvPr>
        </p:nvSpPr>
        <p:spPr>
          <a:xfrm>
            <a:off x="11653520" y="6492875"/>
            <a:ext cx="538480" cy="365125"/>
          </a:xfrm>
          <a:prstGeom prst="rect">
            <a:avLst/>
          </a:prstGeom>
        </p:spPr>
        <p:txBody>
          <a:bodyPr/>
          <a:lstStyle>
            <a:lvl1pPr>
              <a:defRPr>
                <a:solidFill>
                  <a:schemeClr val="accent3"/>
                </a:solidFill>
              </a:defRPr>
            </a:lvl1pPr>
          </a:lstStyle>
          <a:p>
            <a:fld id="{B8661D7B-9EA0-2242-8C29-D3B89C990E8A}" type="slidenum">
              <a:rPr lang="en-US" smtClean="0"/>
              <a:pPr/>
              <a:t>‹#›</a:t>
            </a:fld>
            <a:endParaRPr lang="en-US" dirty="0"/>
          </a:p>
        </p:txBody>
      </p:sp>
      <p:pic>
        <p:nvPicPr>
          <p:cNvPr id="4" name="Picture 3" descr="A close-up of a medical poster&#10;&#10;Description automatically generated">
            <a:extLst>
              <a:ext uri="{FF2B5EF4-FFF2-40B4-BE49-F238E27FC236}">
                <a16:creationId xmlns:a16="http://schemas.microsoft.com/office/drawing/2014/main" id="{CD936FAD-E72C-579D-C8C0-8E8E7D9064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17400" cy="6858000"/>
          </a:xfrm>
          <a:prstGeom prst="rect">
            <a:avLst/>
          </a:prstGeom>
        </p:spPr>
      </p:pic>
      <p:sp>
        <p:nvSpPr>
          <p:cNvPr id="3" name="Oval 2">
            <a:extLst>
              <a:ext uri="{FF2B5EF4-FFF2-40B4-BE49-F238E27FC236}">
                <a16:creationId xmlns:a16="http://schemas.microsoft.com/office/drawing/2014/main" id="{FAB8DD55-3D7D-3799-3D71-C3AAC2D29BC9}"/>
              </a:ext>
            </a:extLst>
          </p:cNvPr>
          <p:cNvSpPr/>
          <p:nvPr userDrawn="1"/>
        </p:nvSpPr>
        <p:spPr>
          <a:xfrm>
            <a:off x="10871250" y="99743"/>
            <a:ext cx="1143000" cy="1143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34097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A close-up of a pink rectangle&#10;&#10;Description automatically generated">
            <a:extLst>
              <a:ext uri="{FF2B5EF4-FFF2-40B4-BE49-F238E27FC236}">
                <a16:creationId xmlns:a16="http://schemas.microsoft.com/office/drawing/2014/main" id="{44DCFA67-D4B6-C1D4-98EA-08E9C0E11A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17400" cy="6858000"/>
          </a:xfrm>
          <a:prstGeom prst="rect">
            <a:avLst/>
          </a:prstGeom>
        </p:spPr>
      </p:pic>
      <p:sp>
        <p:nvSpPr>
          <p:cNvPr id="6" name="Slide Number Placeholder 5">
            <a:extLst>
              <a:ext uri="{FF2B5EF4-FFF2-40B4-BE49-F238E27FC236}">
                <a16:creationId xmlns:a16="http://schemas.microsoft.com/office/drawing/2014/main" id="{C91F3816-F2C5-4CA1-9D20-13BE5EA56D40}"/>
              </a:ext>
            </a:extLst>
          </p:cNvPr>
          <p:cNvSpPr>
            <a:spLocks noGrp="1"/>
          </p:cNvSpPr>
          <p:nvPr>
            <p:ph type="sldNum" sz="quarter" idx="12"/>
          </p:nvPr>
        </p:nvSpPr>
        <p:spPr>
          <a:xfrm>
            <a:off x="11653520" y="6492875"/>
            <a:ext cx="538480" cy="365125"/>
          </a:xfrm>
          <a:prstGeom prst="rect">
            <a:avLst/>
          </a:prstGeom>
        </p:spPr>
        <p:txBody>
          <a:bodyPr/>
          <a:lstStyle/>
          <a:p>
            <a:fld id="{B8661D7B-9EA0-2242-8C29-D3B89C990E8A}" type="slidenum">
              <a:rPr lang="en-US" smtClean="0"/>
              <a:t>‹#›</a:t>
            </a:fld>
            <a:endParaRPr lang="en-US"/>
          </a:p>
        </p:txBody>
      </p:sp>
      <p:sp>
        <p:nvSpPr>
          <p:cNvPr id="10" name="Title 1">
            <a:extLst>
              <a:ext uri="{FF2B5EF4-FFF2-40B4-BE49-F238E27FC236}">
                <a16:creationId xmlns:a16="http://schemas.microsoft.com/office/drawing/2014/main" id="{C59B1E34-F200-2E78-7973-8751F6DBFF39}"/>
              </a:ext>
            </a:extLst>
          </p:cNvPr>
          <p:cNvSpPr>
            <a:spLocks noGrp="1"/>
          </p:cNvSpPr>
          <p:nvPr>
            <p:ph type="ctrTitle"/>
          </p:nvPr>
        </p:nvSpPr>
        <p:spPr>
          <a:xfrm>
            <a:off x="365760" y="1554479"/>
            <a:ext cx="9144000" cy="2174241"/>
          </a:xfrm>
          <a:prstGeom prst="rect">
            <a:avLst/>
          </a:prstGeom>
        </p:spPr>
        <p:txBody>
          <a:bodyPr anchor="ctr">
            <a:normAutofit/>
          </a:bodyPr>
          <a:lstStyle>
            <a:lvl1pPr algn="l">
              <a:defRPr sz="4400">
                <a:solidFill>
                  <a:schemeClr val="bg1"/>
                </a:solidFill>
                <a:effectLst>
                  <a:outerShdw blurRad="50800" dist="38100" dir="2700000" algn="tl" rotWithShape="0">
                    <a:prstClr val="black">
                      <a:alpha val="71154"/>
                    </a:prstClr>
                  </a:outerShdw>
                </a:effectLst>
              </a:defRPr>
            </a:lvl1pPr>
          </a:lstStyle>
          <a:p>
            <a:r>
              <a:rPr lang="en-US" dirty="0"/>
              <a:t>Click to edit Master title style</a:t>
            </a:r>
          </a:p>
        </p:txBody>
      </p:sp>
      <p:sp>
        <p:nvSpPr>
          <p:cNvPr id="11" name="Subtitle 2">
            <a:extLst>
              <a:ext uri="{FF2B5EF4-FFF2-40B4-BE49-F238E27FC236}">
                <a16:creationId xmlns:a16="http://schemas.microsoft.com/office/drawing/2014/main" id="{34C6F4A3-821A-1070-9339-497D423F1769}"/>
              </a:ext>
            </a:extLst>
          </p:cNvPr>
          <p:cNvSpPr>
            <a:spLocks noGrp="1"/>
          </p:cNvSpPr>
          <p:nvPr>
            <p:ph type="subTitle" idx="1"/>
          </p:nvPr>
        </p:nvSpPr>
        <p:spPr>
          <a:xfrm>
            <a:off x="365760" y="3830320"/>
            <a:ext cx="9144000" cy="147320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Oval 3">
            <a:extLst>
              <a:ext uri="{FF2B5EF4-FFF2-40B4-BE49-F238E27FC236}">
                <a16:creationId xmlns:a16="http://schemas.microsoft.com/office/drawing/2014/main" id="{BEA1D8AC-BD07-413E-71CF-A1FB2430D243}"/>
              </a:ext>
            </a:extLst>
          </p:cNvPr>
          <p:cNvSpPr/>
          <p:nvPr userDrawn="1"/>
        </p:nvSpPr>
        <p:spPr>
          <a:xfrm>
            <a:off x="10871250" y="99743"/>
            <a:ext cx="1143000" cy="1143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56915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65A0B-A880-8B21-F116-51B0DDD70721}"/>
              </a:ext>
            </a:extLst>
          </p:cNvPr>
          <p:cNvSpPr>
            <a:spLocks noGrp="1"/>
          </p:cNvSpPr>
          <p:nvPr>
            <p:ph type="title"/>
          </p:nvPr>
        </p:nvSpPr>
        <p:spPr>
          <a:xfrm>
            <a:off x="386080" y="10162"/>
            <a:ext cx="10220960" cy="1324022"/>
          </a:xfrm>
          <a:prstGeom prst="rect">
            <a:avLst/>
          </a:prstGeom>
        </p:spPr>
        <p:txBody>
          <a:bodyPr/>
          <a:lstStyle/>
          <a:p>
            <a:r>
              <a:rPr lang="en-US"/>
              <a:t>Click to edit Master title style</a:t>
            </a:r>
          </a:p>
        </p:txBody>
      </p:sp>
      <p:sp>
        <p:nvSpPr>
          <p:cNvPr id="3" name="Footer Placeholder 2">
            <a:extLst>
              <a:ext uri="{FF2B5EF4-FFF2-40B4-BE49-F238E27FC236}">
                <a16:creationId xmlns:a16="http://schemas.microsoft.com/office/drawing/2014/main" id="{4CFAF829-ED02-B015-0C5D-85FDE7D1FE0D}"/>
              </a:ext>
            </a:extLst>
          </p:cNvPr>
          <p:cNvSpPr>
            <a:spLocks noGrp="1"/>
          </p:cNvSpPr>
          <p:nvPr>
            <p:ph type="ftr" sz="quarter" idx="10"/>
          </p:nvPr>
        </p:nvSpPr>
        <p:spPr>
          <a:xfrm>
            <a:off x="386080" y="6301740"/>
            <a:ext cx="10967720" cy="546099"/>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C50115F7-D8F0-836E-8FE6-0FEAAB9C406E}"/>
              </a:ext>
            </a:extLst>
          </p:cNvPr>
          <p:cNvSpPr>
            <a:spLocks noGrp="1"/>
          </p:cNvSpPr>
          <p:nvPr>
            <p:ph type="sldNum" sz="quarter" idx="11"/>
          </p:nvPr>
        </p:nvSpPr>
        <p:spPr>
          <a:xfrm>
            <a:off x="11653520" y="6492875"/>
            <a:ext cx="538480" cy="365125"/>
          </a:xfrm>
          <a:prstGeom prst="rect">
            <a:avLst/>
          </a:prstGeom>
        </p:spPr>
        <p:txBody>
          <a:bodyPr/>
          <a:lstStyle/>
          <a:p>
            <a:fld id="{B8661D7B-9EA0-2242-8C29-D3B89C990E8A}" type="slidenum">
              <a:rPr lang="en-US" smtClean="0"/>
              <a:pPr/>
              <a:t>‹#›</a:t>
            </a:fld>
            <a:endParaRPr lang="en-US" dirty="0"/>
          </a:p>
        </p:txBody>
      </p:sp>
    </p:spTree>
    <p:extLst>
      <p:ext uri="{BB962C8B-B14F-4D97-AF65-F5344CB8AC3E}">
        <p14:creationId xmlns:p14="http://schemas.microsoft.com/office/powerpoint/2010/main" val="477210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Divider Slide Mulberry">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31045334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Divider Slide Navy">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582752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Divider Slide Light Blue">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1916048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Divider Slide Purple">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867217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Divider Slide Graphite">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2153828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E2785-62DE-400A-9673-8837A2E7C8F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F4C7A1-13A6-4C2C-BDAF-862E80ADC7D5}"/>
              </a:ext>
            </a:extLst>
          </p:cNvPr>
          <p:cNvSpPr>
            <a:spLocks noGrp="1"/>
          </p:cNvSpPr>
          <p:nvPr>
            <p:ph type="dt" sz="half" idx="10"/>
          </p:nvPr>
        </p:nvSpPr>
        <p:spPr/>
        <p:txBody>
          <a:bodyPr/>
          <a:lstStyle/>
          <a:p>
            <a:fld id="{7C58472D-4D1E-482F-A488-089645B80300}" type="datetimeFigureOut">
              <a:rPr lang="en-GB" smtClean="0"/>
              <a:t>16/07/2024</a:t>
            </a:fld>
            <a:endParaRPr lang="en-GB" dirty="0"/>
          </a:p>
        </p:txBody>
      </p:sp>
      <p:sp>
        <p:nvSpPr>
          <p:cNvPr id="4" name="Footer Placeholder 3">
            <a:extLst>
              <a:ext uri="{FF2B5EF4-FFF2-40B4-BE49-F238E27FC236}">
                <a16:creationId xmlns:a16="http://schemas.microsoft.com/office/drawing/2014/main" id="{786BDD9A-BB7F-4D92-988F-8FCA6C3EB1A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89CAEF-86DB-427E-B8BF-A411C9E8F847}"/>
              </a:ext>
            </a:extLst>
          </p:cNvPr>
          <p:cNvSpPr>
            <a:spLocks noGrp="1"/>
          </p:cNvSpPr>
          <p:nvPr>
            <p:ph type="sldNum" sz="quarter" idx="12"/>
          </p:nvPr>
        </p:nvSpPr>
        <p:spPr/>
        <p:txBody>
          <a:bodyPr/>
          <a:lstStyle/>
          <a:p>
            <a:fld id="{CE2D3CC6-3415-4E78-BD48-4F77A2294D50}" type="slidenum">
              <a:rPr lang="en-GB" smtClean="0"/>
              <a:t>‹#›</a:t>
            </a:fld>
            <a:endParaRPr lang="en-GB" dirty="0"/>
          </a:p>
        </p:txBody>
      </p:sp>
    </p:spTree>
    <p:extLst>
      <p:ext uri="{BB962C8B-B14F-4D97-AF65-F5344CB8AC3E}">
        <p14:creationId xmlns:p14="http://schemas.microsoft.com/office/powerpoint/2010/main" val="579793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3724096"/>
          </a:xfrm>
        </p:spPr>
        <p:txBody>
          <a:bodyPr>
            <a:spAutoFit/>
          </a:bodyPr>
          <a:lstStyle>
            <a:lvl1pPr>
              <a:defRPr/>
            </a:lvl1pPr>
            <a:lvl2pPr marL="575986" indent="-287993">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90" y="6200776"/>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194188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4B7AC08-8351-794E-B9F7-37538C578827}" type="datetime1">
              <a:rPr lang="en-US" smtClean="0"/>
              <a:t>7/16/24</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Presented by:</a:t>
            </a:r>
          </a:p>
        </p:txBody>
      </p:sp>
      <p:sp>
        <p:nvSpPr>
          <p:cNvPr id="6" name="Slide Number Placeholder 5"/>
          <p:cNvSpPr>
            <a:spLocks noGrp="1"/>
          </p:cNvSpPr>
          <p:nvPr>
            <p:ph type="sldNum" sz="quarter" idx="12"/>
          </p:nvPr>
        </p:nvSpPr>
        <p:spPr/>
        <p:txBody>
          <a:bodyPr/>
          <a:lstStyle>
            <a:lvl1pPr>
              <a:defRPr/>
            </a:lvl1pPr>
          </a:lstStyle>
          <a:p>
            <a:pPr>
              <a:defRPr/>
            </a:pPr>
            <a:fld id="{103E8180-56E4-1C41-BF1E-780A3F5263BF}" type="slidenum">
              <a:rPr lang="en-US"/>
              <a:pPr>
                <a:defRPr/>
              </a:pPr>
              <a:t>‹#›</a:t>
            </a:fld>
            <a:endParaRPr lang="en-US" dirty="0"/>
          </a:p>
        </p:txBody>
      </p:sp>
    </p:spTree>
    <p:extLst>
      <p:ext uri="{BB962C8B-B14F-4D97-AF65-F5344CB8AC3E}">
        <p14:creationId xmlns:p14="http://schemas.microsoft.com/office/powerpoint/2010/main" val="1135403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6"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28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3" name="Text Placeholder 2">
            <a:extLst>
              <a:ext uri="{FF2B5EF4-FFF2-40B4-BE49-F238E27FC236}">
                <a16:creationId xmlns:a16="http://schemas.microsoft.com/office/drawing/2014/main" id="{03F7A2D0-92E0-4C0D-9F4A-960014704AA4}"/>
              </a:ext>
            </a:extLst>
          </p:cNvPr>
          <p:cNvSpPr>
            <a:spLocks noGrp="1"/>
          </p:cNvSpPr>
          <p:nvPr>
            <p:ph type="body" sz="quarter" idx="10" hasCustomPrompt="1"/>
          </p:nvPr>
        </p:nvSpPr>
        <p:spPr>
          <a:xfrm>
            <a:off x="81600" y="6322695"/>
            <a:ext cx="11064240" cy="274320"/>
          </a:xfrm>
          <a:prstGeom prst="rect">
            <a:avLst/>
          </a:prstGeom>
        </p:spPr>
        <p:txBody>
          <a:bodyPr lIns="91440" tIns="45720" rIns="91440" bIns="45720" anchor="b"/>
          <a:lstStyle>
            <a:lvl1pPr marL="0" indent="0">
              <a:spcBef>
                <a:spcPts val="300"/>
              </a:spcBef>
              <a:buNone/>
              <a:defRPr sz="1000"/>
            </a:lvl1pPr>
            <a:lvl2pPr marL="609585" indent="0">
              <a:buNone/>
              <a:defRPr sz="1000"/>
            </a:lvl2pPr>
            <a:lvl3pPr marL="1219170" indent="0">
              <a:buNone/>
              <a:defRPr sz="1000"/>
            </a:lvl3pPr>
            <a:lvl4pPr marL="1828755" indent="0">
              <a:buNone/>
              <a:defRPr sz="1000"/>
            </a:lvl4pPr>
            <a:lvl5pPr marL="2438339" indent="0">
              <a:buNone/>
              <a:defRPr sz="1000"/>
            </a:lvl5pPr>
          </a:lstStyle>
          <a:p>
            <a:pPr lvl="0"/>
            <a:r>
              <a:rPr lang="en-US"/>
              <a:t>Footer</a:t>
            </a:r>
          </a:p>
        </p:txBody>
      </p:sp>
      <p:sp>
        <p:nvSpPr>
          <p:cNvPr id="8" name="Slide Number Placeholder 5">
            <a:extLst>
              <a:ext uri="{FF2B5EF4-FFF2-40B4-BE49-F238E27FC236}">
                <a16:creationId xmlns:a16="http://schemas.microsoft.com/office/drawing/2014/main" id="{17735340-C9C0-4A39-BA41-68495B0E5A06}"/>
              </a:ext>
            </a:extLst>
          </p:cNvPr>
          <p:cNvSpPr>
            <a:spLocks noGrp="1"/>
          </p:cNvSpPr>
          <p:nvPr>
            <p:ph type="sldNum" sz="quarter" idx="4"/>
          </p:nvPr>
        </p:nvSpPr>
        <p:spPr>
          <a:xfrm>
            <a:off x="81600" y="6623226"/>
            <a:ext cx="528000" cy="228600"/>
          </a:xfrm>
          <a:prstGeom prst="rect">
            <a:avLst/>
          </a:prstGeom>
        </p:spPr>
        <p:txBody>
          <a:bodyPr vert="horz" lIns="91440" tIns="45720" rIns="91440" bIns="45720" rtlCol="0" anchor="b" anchorCtr="0"/>
          <a:lstStyle>
            <a:lvl1pPr algn="l">
              <a:defRPr sz="10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4" name="Content Placeholder 3">
            <a:extLst>
              <a:ext uri="{FF2B5EF4-FFF2-40B4-BE49-F238E27FC236}">
                <a16:creationId xmlns:a16="http://schemas.microsoft.com/office/drawing/2014/main" id="{16C1A277-F27F-45FA-A155-5CB5D34DE122}"/>
              </a:ext>
            </a:extLst>
          </p:cNvPr>
          <p:cNvSpPr>
            <a:spLocks noGrp="1"/>
          </p:cNvSpPr>
          <p:nvPr>
            <p:ph sz="quarter" idx="11"/>
          </p:nvPr>
        </p:nvSpPr>
        <p:spPr>
          <a:xfrm>
            <a:off x="325438" y="1138238"/>
            <a:ext cx="11012487" cy="5018722"/>
          </a:xfrm>
          <a:prstGeom prst="rect">
            <a:avLst/>
          </a:prstGeom>
        </p:spPr>
        <p:txBody>
          <a:bodyPr/>
          <a:lstStyle>
            <a:lvl1pPr marL="228600" indent="-228600">
              <a:spcBef>
                <a:spcPts val="1800"/>
              </a:spcBef>
              <a:buClr>
                <a:schemeClr val="tx2"/>
              </a:buClr>
              <a:defRPr sz="2400"/>
            </a:lvl1pPr>
            <a:lvl2pPr marL="685800" indent="-228600">
              <a:spcBef>
                <a:spcPts val="600"/>
              </a:spcBef>
              <a:buClr>
                <a:schemeClr val="tx2"/>
              </a:buClr>
              <a:defRPr sz="2000"/>
            </a:lvl2pPr>
            <a:lvl3pPr marL="1143000" indent="-228600">
              <a:spcBef>
                <a:spcPts val="600"/>
              </a:spcBef>
              <a:buClr>
                <a:schemeClr val="tx2"/>
              </a:buClr>
              <a:buSzPct val="75000"/>
              <a:buFont typeface="Wingdings" panose="05000000000000000000" pitchFamily="2" charset="2"/>
              <a:buChar char="§"/>
              <a:defRPr sz="1800"/>
            </a:lvl3pPr>
            <a:lvl4pPr marL="1371600" marR="0" indent="0" algn="l" defTabSz="609585" rtl="0" eaLnBrk="1" fontAlgn="auto" latinLnBrk="0" hangingPunct="1">
              <a:lnSpc>
                <a:spcPct val="100000"/>
              </a:lnSpc>
              <a:spcBef>
                <a:spcPts val="300"/>
              </a:spcBef>
              <a:spcAft>
                <a:spcPts val="0"/>
              </a:spcAft>
              <a:buClr>
                <a:schemeClr val="tx2"/>
              </a:buClr>
              <a:buSzTx/>
              <a:buFont typeface="Courier New" panose="02070309020205020404" pitchFamily="49" charset="0"/>
              <a:buNone/>
              <a:tabLst/>
              <a:defRPr sz="1600"/>
            </a:lvl4pPr>
            <a:lvl5pPr>
              <a:defRPr sz="1200"/>
            </a:lvl5pPr>
          </a:lstStyle>
          <a:p>
            <a:pPr lvl="0"/>
            <a:r>
              <a:rPr lang="en-US"/>
              <a:t>Edit Master text styles</a:t>
            </a:r>
          </a:p>
          <a:p>
            <a:pPr lvl="1"/>
            <a:r>
              <a:rPr lang="en-US"/>
              <a:t>Second level</a:t>
            </a:r>
          </a:p>
          <a:p>
            <a:pPr lvl="2"/>
            <a:r>
              <a:rPr lang="en-US"/>
              <a:t>Third level</a:t>
            </a:r>
          </a:p>
          <a:p>
            <a:pPr marL="1600200" marR="0" lvl="3" indent="-228600" algn="l" defTabSz="609585" rtl="0" eaLnBrk="1" fontAlgn="auto" latinLnBrk="0" hangingPunct="1">
              <a:lnSpc>
                <a:spcPct val="100000"/>
              </a:lnSpc>
              <a:spcBef>
                <a:spcPts val="300"/>
              </a:spcBef>
              <a:spcAft>
                <a:spcPts val="0"/>
              </a:spcAft>
              <a:buClr>
                <a:schemeClr val="tx2"/>
              </a:buClr>
              <a:buSzTx/>
              <a:buFont typeface="Courier New" panose="02070309020205020404" pitchFamily="49" charset="0"/>
              <a:buChar char="o"/>
              <a:tabLst/>
              <a:defRPr/>
            </a:pPr>
            <a:r>
              <a:rPr lang="en-US"/>
              <a:t>Fourth level</a:t>
            </a:r>
          </a:p>
        </p:txBody>
      </p:sp>
    </p:spTree>
    <p:extLst>
      <p:ext uri="{BB962C8B-B14F-4D97-AF65-F5344CB8AC3E}">
        <p14:creationId xmlns:p14="http://schemas.microsoft.com/office/powerpoint/2010/main" val="3092785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noAutofit/>
          </a:bodyPr>
          <a:lstStyle>
            <a:lvl1pPr>
              <a:lnSpc>
                <a:spcPct val="100000"/>
              </a:lnSpc>
              <a:spcBef>
                <a:spcPts val="600"/>
              </a:spcBef>
              <a:spcAft>
                <a:spcPts val="600"/>
              </a:spcAft>
              <a:defRPr/>
            </a:lvl1pPr>
            <a:lvl2pPr marL="460800" indent="-228600">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 here. </a:t>
            </a:r>
            <a:br>
              <a:rPr lang="en-US"/>
            </a:br>
            <a:r>
              <a:rPr lang="en-US"/>
              <a:t>When pasting copy from other slides, be sure to right-click and choose ‘Keep text only’.</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dirty="0"/>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45422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noAutofit/>
          </a:bodyPr>
          <a:lstStyle>
            <a:lvl1pPr>
              <a:lnSpc>
                <a:spcPct val="100000"/>
              </a:lnSpc>
              <a:spcBef>
                <a:spcPts val="600"/>
              </a:spcBef>
              <a:spcAft>
                <a:spcPts val="600"/>
              </a:spcAft>
              <a:defRPr/>
            </a:lvl1pPr>
            <a:lvl2pPr marL="460788" indent="-228594">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 here. </a:t>
            </a:r>
            <a:br>
              <a:rPr lang="en-US"/>
            </a:br>
            <a:r>
              <a:rPr lang="en-US"/>
              <a:t>When pasting copy from other slides, be sure to right-click and choose ‘Keep text only’.</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47238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31680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title</a:t>
            </a:r>
          </a:p>
        </p:txBody>
      </p:sp>
      <p:sp>
        <p:nvSpPr>
          <p:cNvPr id="6" name="Text Placeholder 3"/>
          <p:cNvSpPr>
            <a:spLocks noGrp="1"/>
          </p:cNvSpPr>
          <p:nvPr>
            <p:ph type="body" sz="quarter" idx="11" hasCustomPrompt="1"/>
          </p:nvPr>
        </p:nvSpPr>
        <p:spPr>
          <a:xfrm>
            <a:off x="316082" y="1552684"/>
            <a:ext cx="9364951" cy="4229521"/>
          </a:xfrm>
          <a:prstGeom prst="rect">
            <a:avLst/>
          </a:prstGeom>
        </p:spPr>
        <p:txBody>
          <a:bodyPr vert="horz"/>
          <a:lstStyle>
            <a:lvl1pPr marL="0" indent="0">
              <a:spcBef>
                <a:spcPts val="0"/>
              </a:spcBef>
              <a:buNone/>
              <a:defRPr sz="3200" baseline="0">
                <a:solidFill>
                  <a:schemeClr val="tx1"/>
                </a:solidFill>
                <a:latin typeface="Arial" pitchFamily="34" charset="0"/>
                <a:cs typeface="Arial" pitchFamily="34" charset="0"/>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GB" noProof="0"/>
              <a:t>Click to add introduction text</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18195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Nav Contents 1">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1 title</a:t>
            </a:r>
          </a:p>
        </p:txBody>
      </p:sp>
      <p:sp>
        <p:nvSpPr>
          <p:cNvPr id="61" name="Table Placeholder 29"/>
          <p:cNvSpPr>
            <a:spLocks noGrp="1"/>
          </p:cNvSpPr>
          <p:nvPr>
            <p:ph type="tbl" sz="quarter" idx="15"/>
          </p:nvPr>
        </p:nvSpPr>
        <p:spPr>
          <a:xfrm>
            <a:off x="1315200"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2"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830051"/>
              </a:solidFill>
              <a:effectLst/>
              <a:uLnTx/>
              <a:uFillTx/>
              <a:latin typeface="Arial" pitchFamily="34" charset="0"/>
              <a:cs typeface="Arial" pitchFamily="34" charset="0"/>
            </a:endParaRPr>
          </a:p>
        </p:txBody>
      </p:sp>
      <p:sp>
        <p:nvSpPr>
          <p:cNvPr id="63" name="Text Placeholder 49"/>
          <p:cNvSpPr>
            <a:spLocks noGrp="1"/>
          </p:cNvSpPr>
          <p:nvPr>
            <p:ph type="body" sz="quarter" idx="26" hasCustomPrompt="1"/>
          </p:nvPr>
        </p:nvSpPr>
        <p:spPr>
          <a:xfrm>
            <a:off x="440267" y="1731600"/>
            <a:ext cx="720000" cy="540000"/>
          </a:xfrm>
          <a:prstGeom prst="rect">
            <a:avLst/>
          </a:prstGeom>
          <a:solidFill>
            <a:srgbClr val="D8DCDE"/>
          </a:solidFill>
          <a:ln w="19050" cmpd="sng">
            <a:noFill/>
          </a:ln>
        </p:spPr>
        <p:txBody>
          <a:bodyPr vert="horz" anchor="ctr"/>
          <a:lstStyle>
            <a:lvl1pPr marL="0" indent="0" algn="ctr">
              <a:lnSpc>
                <a:spcPct val="90000"/>
              </a:lnSpc>
              <a:spcBef>
                <a:spcPts val="800"/>
              </a:spcBef>
              <a:buNone/>
              <a:defRPr sz="2400" b="1">
                <a:solidFill>
                  <a:schemeClr val="tx2"/>
                </a:solidFill>
                <a:latin typeface="Arial" pitchFamily="34" charset="0"/>
                <a:cs typeface="Arial" pitchFamily="34" charset="0"/>
              </a:defRPr>
            </a:lvl1pPr>
          </a:lstStyle>
          <a:p>
            <a:pPr marL="0" marR="0" lvl="0" indent="0" algn="ctr" defTabSz="1219170" eaLnBrk="1" fontAlgn="auto" latinLnBrk="0" hangingPunct="1">
              <a:lnSpc>
                <a:spcPct val="90000"/>
              </a:lnSpc>
              <a:spcBef>
                <a:spcPts val="800"/>
              </a:spcBef>
              <a:spcAft>
                <a:spcPts val="0"/>
              </a:spcAft>
              <a:buClrTx/>
              <a:buSzTx/>
              <a:buFontTx/>
              <a:buNone/>
              <a:tabLst/>
              <a:defRPr/>
            </a:pPr>
            <a:r>
              <a:rPr kumimoji="0" lang="en-GB" sz="2400" b="1" i="0" u="none" strike="noStrike" kern="0" cap="none" spc="0" normalizeH="0" baseline="0" noProof="0">
                <a:ln>
                  <a:noFill/>
                </a:ln>
                <a:solidFill>
                  <a:srgbClr val="830051"/>
                </a:solidFill>
                <a:effectLst/>
                <a:uLnTx/>
                <a:uFillTx/>
                <a:latin typeface="Arial" pitchFamily="34" charset="0"/>
                <a:cs typeface="Arial" pitchFamily="34" charset="0"/>
              </a:rPr>
              <a:t>1</a:t>
            </a:r>
          </a:p>
        </p:txBody>
      </p:sp>
      <p:sp>
        <p:nvSpPr>
          <p:cNvPr id="64"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5"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66" name="Text Placeholder 49"/>
          <p:cNvSpPr>
            <a:spLocks noGrp="1"/>
          </p:cNvSpPr>
          <p:nvPr>
            <p:ph type="body" sz="quarter" idx="29" hasCustomPrompt="1"/>
          </p:nvPr>
        </p:nvSpPr>
        <p:spPr>
          <a:xfrm>
            <a:off x="440267" y="2403956"/>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2</a:t>
            </a:r>
          </a:p>
        </p:txBody>
      </p:sp>
      <p:sp>
        <p:nvSpPr>
          <p:cNvPr id="67"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8"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69"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3</a:t>
            </a:r>
          </a:p>
        </p:txBody>
      </p:sp>
      <p:sp>
        <p:nvSpPr>
          <p:cNvPr id="70"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1"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2" name="Text Placeholder 49"/>
          <p:cNvSpPr>
            <a:spLocks noGrp="1"/>
          </p:cNvSpPr>
          <p:nvPr>
            <p:ph type="body" sz="quarter" idx="35" hasCustomPrompt="1"/>
          </p:nvPr>
        </p:nvSpPr>
        <p:spPr>
          <a:xfrm>
            <a:off x="440267" y="3763643"/>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4</a:t>
            </a:r>
          </a:p>
        </p:txBody>
      </p:sp>
      <p:sp>
        <p:nvSpPr>
          <p:cNvPr id="73"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4"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5" name="Text Placeholder 49"/>
          <p:cNvSpPr>
            <a:spLocks noGrp="1"/>
          </p:cNvSpPr>
          <p:nvPr>
            <p:ph type="body" sz="quarter" idx="38" hasCustomPrompt="1"/>
          </p:nvPr>
        </p:nvSpPr>
        <p:spPr>
          <a:xfrm>
            <a:off x="440267" y="4441345"/>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5</a:t>
            </a:r>
          </a:p>
        </p:txBody>
      </p:sp>
      <p:sp>
        <p:nvSpPr>
          <p:cNvPr id="76"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7"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8" name="Text Placeholder 49"/>
          <p:cNvSpPr>
            <a:spLocks noGrp="1"/>
          </p:cNvSpPr>
          <p:nvPr>
            <p:ph type="body" sz="quarter" idx="41" hasCustomPrompt="1"/>
          </p:nvPr>
        </p:nvSpPr>
        <p:spPr>
          <a:xfrm>
            <a:off x="440267" y="5129635"/>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6</a:t>
            </a:r>
          </a:p>
        </p:txBody>
      </p:sp>
      <p:sp>
        <p:nvSpPr>
          <p:cNvPr id="23"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597795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Nav Contents 2">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2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724129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Nav Contents 3">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3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830051"/>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148936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Nav Contents 4">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4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830051"/>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80181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Nav Contents 5">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5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830051"/>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357113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Nav Contents 6">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6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000789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0" name="Rectangle 9"/>
          <p:cNvSpPr>
            <a:spLocks noGrp="1" noChangeArrowheads="1"/>
          </p:cNvSpPr>
          <p:nvPr userDrawn="1"/>
        </p:nvSpPr>
        <p:spPr bwMode="auto">
          <a:xfrm>
            <a:off x="705012" y="4575175"/>
            <a:ext cx="3585633" cy="381000"/>
          </a:xfrm>
          <a:prstGeom prst="rect">
            <a:avLst/>
          </a:prstGeom>
          <a:noFill/>
          <a:ln w="9525">
            <a:noFill/>
            <a:miter lim="800000"/>
            <a:headEnd/>
            <a:tailEnd/>
          </a:ln>
          <a:effectLst/>
        </p:spPr>
        <p:txBody>
          <a:bodyPr anchor="b"/>
          <a:lstStyle/>
          <a:p>
            <a:r>
              <a:rPr lang="en-GB" sz="1867" b="1" dirty="0">
                <a:solidFill>
                  <a:schemeClr val="tx1"/>
                </a:solidFill>
                <a:latin typeface="Arial" pitchFamily="34" charset="0"/>
                <a:cs typeface="Arial" pitchFamily="34" charset="0"/>
              </a:rPr>
              <a:t>Confidentiality Notice </a:t>
            </a:r>
            <a:endParaRPr lang="en-GB" sz="3200" dirty="0">
              <a:solidFill>
                <a:schemeClr val="tx1"/>
              </a:solidFill>
              <a:latin typeface="Arial" pitchFamily="34" charset="0"/>
              <a:cs typeface="Arial" pitchFamily="34" charset="0"/>
            </a:endParaRPr>
          </a:p>
        </p:txBody>
      </p:sp>
      <p:sp>
        <p:nvSpPr>
          <p:cNvPr id="11" name="Rectangle 10"/>
          <p:cNvSpPr>
            <a:spLocks noGrp="1" noChangeArrowheads="1"/>
          </p:cNvSpPr>
          <p:nvPr userDrawn="1"/>
        </p:nvSpPr>
        <p:spPr bwMode="auto">
          <a:xfrm>
            <a:off x="721944" y="4956175"/>
            <a:ext cx="9920657" cy="864000"/>
          </a:xfrm>
          <a:prstGeom prst="rect">
            <a:avLst/>
          </a:prstGeom>
          <a:noFill/>
          <a:ln w="9525">
            <a:noFill/>
            <a:miter lim="800000"/>
            <a:headEnd/>
            <a:tailEnd/>
          </a:ln>
          <a:effectLst/>
        </p:spPr>
        <p:txBody>
          <a:bodyPr/>
          <a:lstStyle/>
          <a:p>
            <a:r>
              <a:rPr lang="en-GB" sz="1200" dirty="0">
                <a:solidFill>
                  <a:schemeClr val="tx1"/>
                </a:solidFill>
                <a:latin typeface="Arial" pitchFamily="34" charset="0"/>
                <a:cs typeface="Arial" pitchFamily="34" charset="0"/>
              </a:rPr>
              <a:t>This file is</a:t>
            </a:r>
            <a:r>
              <a:rPr lang="en-US" sz="1200" dirty="0">
                <a:solidFill>
                  <a:schemeClr val="tx1"/>
                </a:solidFill>
                <a:latin typeface="Arial" pitchFamily="34" charset="0"/>
                <a:cs typeface="Arial" pitchFamily="34" charset="0"/>
              </a:rPr>
              <a:t> private and may contain confidential and proprietary information. If you have received this file in error, please notify us and remove </a:t>
            </a:r>
          </a:p>
          <a:p>
            <a:r>
              <a:rPr lang="en-US" sz="1200" dirty="0">
                <a:solidFill>
                  <a:schemeClr val="tx1"/>
                </a:solidFill>
                <a:latin typeface="Arial" pitchFamily="34" charset="0"/>
                <a:cs typeface="Arial" pitchFamily="34" charset="0"/>
              </a:rPr>
              <a:t>it from your system and note that you must not copy, distribute or take any action in reliance on it. Any unauthorized use or disclosure of the contents of this file is not permitted and may be unlawful. AstraZeneca PLC, 2 Kingdom Street, London, W2 6BD, UK, T: +44(0)20 7604 </a:t>
            </a:r>
            <a:r>
              <a:rPr lang="en-GB" sz="1200" dirty="0">
                <a:solidFill>
                  <a:schemeClr val="tx1"/>
                </a:solidFill>
                <a:latin typeface="Arial" pitchFamily="34" charset="0"/>
                <a:cs typeface="Arial" pitchFamily="34" charset="0"/>
              </a:rPr>
              <a:t>8000</a:t>
            </a:r>
            <a:r>
              <a:rPr lang="en-US" sz="1200" dirty="0">
                <a:solidFill>
                  <a:schemeClr val="tx1"/>
                </a:solidFill>
                <a:latin typeface="Arial" pitchFamily="34" charset="0"/>
                <a:cs typeface="Arial" pitchFamily="34" charset="0"/>
              </a:rPr>
              <a:t>, </a:t>
            </a:r>
          </a:p>
          <a:p>
            <a:r>
              <a:rPr lang="en-US" sz="1200" dirty="0">
                <a:solidFill>
                  <a:schemeClr val="tx1"/>
                </a:solidFill>
                <a:latin typeface="Arial" pitchFamily="34" charset="0"/>
                <a:cs typeface="Arial" pitchFamily="34" charset="0"/>
              </a:rPr>
              <a:t>F: +44 (0)20 7604</a:t>
            </a:r>
            <a:r>
              <a:rPr lang="en-GB" sz="1200" dirty="0">
                <a:solidFill>
                  <a:schemeClr val="tx1"/>
                </a:solidFill>
                <a:latin typeface="Arial" pitchFamily="34" charset="0"/>
                <a:cs typeface="Arial" pitchFamily="34" charset="0"/>
              </a:rPr>
              <a:t> 8151</a:t>
            </a:r>
            <a:r>
              <a:rPr lang="en-US" sz="1200" dirty="0">
                <a:solidFill>
                  <a:schemeClr val="tx1"/>
                </a:solidFill>
                <a:latin typeface="Arial" pitchFamily="34" charset="0"/>
                <a:cs typeface="Arial" pitchFamily="34" charset="0"/>
              </a:rPr>
              <a:t>, www.astrazeneca.com</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025599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3" y="192000"/>
            <a:ext cx="11687535" cy="672000"/>
          </a:xfrm>
          <a:prstGeom prst="rect">
            <a:avLst/>
          </a:prstGeom>
        </p:spPr>
        <p:txBody>
          <a:bodyPr vert="horz"/>
          <a:lstStyle>
            <a:lvl1pPr algn="l">
              <a:lnSpc>
                <a:spcPct val="100000"/>
              </a:lnSpc>
              <a:defRPr sz="3200" b="1" baseline="0">
                <a:solidFill>
                  <a:srgbClr val="830051"/>
                </a:solidFill>
                <a:latin typeface="Arial" pitchFamily="34" charset="0"/>
                <a:cs typeface="Arial" pitchFamily="34" charset="0"/>
              </a:defRPr>
            </a:lvl1pPr>
          </a:lstStyle>
          <a:p>
            <a:r>
              <a:rPr lang="en-GB" noProof="0"/>
              <a:t>Click to add title</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Content Placeholder 2"/>
          <p:cNvSpPr>
            <a:spLocks noGrp="1"/>
          </p:cNvSpPr>
          <p:nvPr>
            <p:ph idx="15" hasCustomPrompt="1"/>
          </p:nvPr>
        </p:nvSpPr>
        <p:spPr>
          <a:xfrm>
            <a:off x="316800" y="1495625"/>
            <a:ext cx="9408000" cy="2160000"/>
          </a:xfrm>
          <a:prstGeom prst="rect">
            <a:avLst/>
          </a:prstGeom>
        </p:spPr>
        <p:txBody>
          <a:bodyPr/>
          <a:lstStyle>
            <a:lvl1pPr marL="179996" indent="-179996">
              <a:lnSpc>
                <a:spcPct val="100000"/>
              </a:lnSpc>
              <a:spcBef>
                <a:spcPts val="60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defTabSz="719649">
              <a:lnSpc>
                <a:spcPct val="100000"/>
              </a:lnSpc>
              <a:spcBef>
                <a:spcPts val="60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Tree>
    <p:extLst>
      <p:ext uri="{BB962C8B-B14F-4D97-AF65-F5344CB8AC3E}">
        <p14:creationId xmlns:p14="http://schemas.microsoft.com/office/powerpoint/2010/main" val="1598424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ullet Content 1 with Subtitle">
    <p:spTree>
      <p:nvGrpSpPr>
        <p:cNvPr id="1" name=""/>
        <p:cNvGrpSpPr/>
        <p:nvPr/>
      </p:nvGrpSpPr>
      <p:grpSpPr>
        <a:xfrm>
          <a:off x="0" y="0"/>
          <a:ext cx="0" cy="0"/>
          <a:chOff x="0" y="0"/>
          <a:chExt cx="0" cy="0"/>
        </a:xfrm>
      </p:grpSpPr>
      <p:sp>
        <p:nvSpPr>
          <p:cNvPr id="8" name="Content Placeholder 2"/>
          <p:cNvSpPr>
            <a:spLocks noGrp="1"/>
          </p:cNvSpPr>
          <p:nvPr>
            <p:ph idx="15" hasCustomPrompt="1"/>
          </p:nvPr>
        </p:nvSpPr>
        <p:spPr>
          <a:xfrm>
            <a:off x="316800" y="1495625"/>
            <a:ext cx="940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defTabSz="719649">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5"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6" name="Subtitle 2"/>
          <p:cNvSpPr>
            <a:spLocks noGrp="1"/>
          </p:cNvSpPr>
          <p:nvPr>
            <p:ph type="subTitle" idx="10" hasCustomPrompt="1"/>
          </p:nvPr>
        </p:nvSpPr>
        <p:spPr>
          <a:xfrm>
            <a:off x="316082" y="702468"/>
            <a:ext cx="11687535" cy="432000"/>
          </a:xfrm>
          <a:prstGeom prst="rect">
            <a:avLst/>
          </a:prstGeom>
        </p:spPr>
        <p:txBody>
          <a:bodyPr/>
          <a:lstStyle>
            <a:lvl1pPr marL="0" indent="0" algn="l">
              <a:lnSpc>
                <a:spcPct val="100000"/>
              </a:lnSpc>
              <a:spcBef>
                <a:spcPts val="0"/>
              </a:spcBef>
              <a:buNone/>
              <a:defRPr sz="3200">
                <a:solidFill>
                  <a:schemeClr val="tx2"/>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noProof="0"/>
              <a:t>Click to add subtitle</a:t>
            </a:r>
          </a:p>
        </p:txBody>
      </p:sp>
      <p:sp>
        <p:nvSpPr>
          <p:cNvPr id="9"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261884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ody Only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6" name="Text Placeholder 3"/>
          <p:cNvSpPr>
            <a:spLocks noGrp="1"/>
          </p:cNvSpPr>
          <p:nvPr>
            <p:ph type="body" sz="quarter" idx="11"/>
          </p:nvPr>
        </p:nvSpPr>
        <p:spPr>
          <a:xfrm>
            <a:off x="316800" y="1649463"/>
            <a:ext cx="940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471303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theme" Target="../theme/theme10.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18" Type="http://schemas.openxmlformats.org/officeDocument/2006/relationships/slideLayout" Target="../slideLayouts/slideLayout217.xml"/><Relationship Id="rId26" Type="http://schemas.openxmlformats.org/officeDocument/2006/relationships/theme" Target="../theme/theme13.xml"/><Relationship Id="rId3" Type="http://schemas.openxmlformats.org/officeDocument/2006/relationships/slideLayout" Target="../slideLayouts/slideLayout202.xml"/><Relationship Id="rId21" Type="http://schemas.openxmlformats.org/officeDocument/2006/relationships/slideLayout" Target="../slideLayouts/slideLayout220.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17" Type="http://schemas.openxmlformats.org/officeDocument/2006/relationships/slideLayout" Target="../slideLayouts/slideLayout216.xml"/><Relationship Id="rId25" Type="http://schemas.openxmlformats.org/officeDocument/2006/relationships/slideLayout" Target="../slideLayouts/slideLayout224.xml"/><Relationship Id="rId2" Type="http://schemas.openxmlformats.org/officeDocument/2006/relationships/slideLayout" Target="../slideLayouts/slideLayout201.xml"/><Relationship Id="rId16" Type="http://schemas.openxmlformats.org/officeDocument/2006/relationships/slideLayout" Target="../slideLayouts/slideLayout215.xml"/><Relationship Id="rId20" Type="http://schemas.openxmlformats.org/officeDocument/2006/relationships/slideLayout" Target="../slideLayouts/slideLayout219.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24" Type="http://schemas.openxmlformats.org/officeDocument/2006/relationships/slideLayout" Target="../slideLayouts/slideLayout223.xml"/><Relationship Id="rId5" Type="http://schemas.openxmlformats.org/officeDocument/2006/relationships/slideLayout" Target="../slideLayouts/slideLayout204.xml"/><Relationship Id="rId15" Type="http://schemas.openxmlformats.org/officeDocument/2006/relationships/slideLayout" Target="../slideLayouts/slideLayout214.xml"/><Relationship Id="rId23" Type="http://schemas.openxmlformats.org/officeDocument/2006/relationships/slideLayout" Target="../slideLayouts/slideLayout222.xml"/><Relationship Id="rId10" Type="http://schemas.openxmlformats.org/officeDocument/2006/relationships/slideLayout" Target="../slideLayouts/slideLayout209.xml"/><Relationship Id="rId19" Type="http://schemas.openxmlformats.org/officeDocument/2006/relationships/slideLayout" Target="../slideLayouts/slideLayout218.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 Id="rId22" Type="http://schemas.openxmlformats.org/officeDocument/2006/relationships/slideLayout" Target="../slideLayouts/slideLayout221.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237.xml"/><Relationship Id="rId18" Type="http://schemas.openxmlformats.org/officeDocument/2006/relationships/slideLayout" Target="../slideLayouts/slideLayout242.xml"/><Relationship Id="rId26" Type="http://schemas.openxmlformats.org/officeDocument/2006/relationships/slideLayout" Target="../slideLayouts/slideLayout250.xml"/><Relationship Id="rId39" Type="http://schemas.openxmlformats.org/officeDocument/2006/relationships/slideLayout" Target="../slideLayouts/slideLayout263.xml"/><Relationship Id="rId21" Type="http://schemas.openxmlformats.org/officeDocument/2006/relationships/slideLayout" Target="../slideLayouts/slideLayout245.xml"/><Relationship Id="rId34" Type="http://schemas.openxmlformats.org/officeDocument/2006/relationships/slideLayout" Target="../slideLayouts/slideLayout258.xml"/><Relationship Id="rId42" Type="http://schemas.openxmlformats.org/officeDocument/2006/relationships/theme" Target="../theme/theme14.xml"/><Relationship Id="rId7" Type="http://schemas.openxmlformats.org/officeDocument/2006/relationships/slideLayout" Target="../slideLayouts/slideLayout231.xml"/><Relationship Id="rId2" Type="http://schemas.openxmlformats.org/officeDocument/2006/relationships/slideLayout" Target="../slideLayouts/slideLayout226.xml"/><Relationship Id="rId16" Type="http://schemas.openxmlformats.org/officeDocument/2006/relationships/slideLayout" Target="../slideLayouts/slideLayout240.xml"/><Relationship Id="rId20" Type="http://schemas.openxmlformats.org/officeDocument/2006/relationships/slideLayout" Target="../slideLayouts/slideLayout244.xml"/><Relationship Id="rId29" Type="http://schemas.openxmlformats.org/officeDocument/2006/relationships/slideLayout" Target="../slideLayouts/slideLayout253.xml"/><Relationship Id="rId41" Type="http://schemas.openxmlformats.org/officeDocument/2006/relationships/slideLayout" Target="../slideLayouts/slideLayout265.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24" Type="http://schemas.openxmlformats.org/officeDocument/2006/relationships/slideLayout" Target="../slideLayouts/slideLayout248.xml"/><Relationship Id="rId32" Type="http://schemas.openxmlformats.org/officeDocument/2006/relationships/slideLayout" Target="../slideLayouts/slideLayout256.xml"/><Relationship Id="rId37" Type="http://schemas.openxmlformats.org/officeDocument/2006/relationships/slideLayout" Target="../slideLayouts/slideLayout261.xml"/><Relationship Id="rId40" Type="http://schemas.openxmlformats.org/officeDocument/2006/relationships/slideLayout" Target="../slideLayouts/slideLayout264.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23" Type="http://schemas.openxmlformats.org/officeDocument/2006/relationships/slideLayout" Target="../slideLayouts/slideLayout247.xml"/><Relationship Id="rId28" Type="http://schemas.openxmlformats.org/officeDocument/2006/relationships/slideLayout" Target="../slideLayouts/slideLayout252.xml"/><Relationship Id="rId36" Type="http://schemas.openxmlformats.org/officeDocument/2006/relationships/slideLayout" Target="../slideLayouts/slideLayout260.xml"/><Relationship Id="rId10" Type="http://schemas.openxmlformats.org/officeDocument/2006/relationships/slideLayout" Target="../slideLayouts/slideLayout234.xml"/><Relationship Id="rId19" Type="http://schemas.openxmlformats.org/officeDocument/2006/relationships/slideLayout" Target="../slideLayouts/slideLayout243.xml"/><Relationship Id="rId31" Type="http://schemas.openxmlformats.org/officeDocument/2006/relationships/slideLayout" Target="../slideLayouts/slideLayout255.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 Id="rId22" Type="http://schemas.openxmlformats.org/officeDocument/2006/relationships/slideLayout" Target="../slideLayouts/slideLayout246.xml"/><Relationship Id="rId27" Type="http://schemas.openxmlformats.org/officeDocument/2006/relationships/slideLayout" Target="../slideLayouts/slideLayout251.xml"/><Relationship Id="rId30" Type="http://schemas.openxmlformats.org/officeDocument/2006/relationships/slideLayout" Target="../slideLayouts/slideLayout254.xml"/><Relationship Id="rId35" Type="http://schemas.openxmlformats.org/officeDocument/2006/relationships/slideLayout" Target="../slideLayouts/slideLayout259.xml"/><Relationship Id="rId8" Type="http://schemas.openxmlformats.org/officeDocument/2006/relationships/slideLayout" Target="../slideLayouts/slideLayout232.xml"/><Relationship Id="rId3" Type="http://schemas.openxmlformats.org/officeDocument/2006/relationships/slideLayout" Target="../slideLayouts/slideLayout227.xml"/><Relationship Id="rId12" Type="http://schemas.openxmlformats.org/officeDocument/2006/relationships/slideLayout" Target="../slideLayouts/slideLayout236.xml"/><Relationship Id="rId17" Type="http://schemas.openxmlformats.org/officeDocument/2006/relationships/slideLayout" Target="../slideLayouts/slideLayout241.xml"/><Relationship Id="rId25" Type="http://schemas.openxmlformats.org/officeDocument/2006/relationships/slideLayout" Target="../slideLayouts/slideLayout249.xml"/><Relationship Id="rId33" Type="http://schemas.openxmlformats.org/officeDocument/2006/relationships/slideLayout" Target="../slideLayouts/slideLayout257.xml"/><Relationship Id="rId38" Type="http://schemas.openxmlformats.org/officeDocument/2006/relationships/slideLayout" Target="../slideLayouts/slideLayout26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slideLayout" Target="../slideLayouts/slideLayout278.xml"/><Relationship Id="rId18" Type="http://schemas.openxmlformats.org/officeDocument/2006/relationships/slideLayout" Target="../slideLayouts/slideLayout283.xml"/><Relationship Id="rId3" Type="http://schemas.openxmlformats.org/officeDocument/2006/relationships/slideLayout" Target="../slideLayouts/slideLayout268.xml"/><Relationship Id="rId21" Type="http://schemas.openxmlformats.org/officeDocument/2006/relationships/theme" Target="../theme/theme15.xml"/><Relationship Id="rId7" Type="http://schemas.openxmlformats.org/officeDocument/2006/relationships/slideLayout" Target="../slideLayouts/slideLayout272.xml"/><Relationship Id="rId12" Type="http://schemas.openxmlformats.org/officeDocument/2006/relationships/slideLayout" Target="../slideLayouts/slideLayout277.xml"/><Relationship Id="rId17" Type="http://schemas.openxmlformats.org/officeDocument/2006/relationships/slideLayout" Target="../slideLayouts/slideLayout282.xml"/><Relationship Id="rId2" Type="http://schemas.openxmlformats.org/officeDocument/2006/relationships/slideLayout" Target="../slideLayouts/slideLayout267.xml"/><Relationship Id="rId16" Type="http://schemas.openxmlformats.org/officeDocument/2006/relationships/slideLayout" Target="../slideLayouts/slideLayout281.xml"/><Relationship Id="rId20" Type="http://schemas.openxmlformats.org/officeDocument/2006/relationships/slideLayout" Target="../slideLayouts/slideLayout285.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5" Type="http://schemas.openxmlformats.org/officeDocument/2006/relationships/slideLayout" Target="../slideLayouts/slideLayout280.xml"/><Relationship Id="rId10" Type="http://schemas.openxmlformats.org/officeDocument/2006/relationships/slideLayout" Target="../slideLayouts/slideLayout275.xml"/><Relationship Id="rId19" Type="http://schemas.openxmlformats.org/officeDocument/2006/relationships/slideLayout" Target="../slideLayouts/slideLayout284.xml"/><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slideLayout" Target="../slideLayouts/slideLayout27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slideLayout" Target="../slideLayouts/slideLayout298.xml"/><Relationship Id="rId18" Type="http://schemas.openxmlformats.org/officeDocument/2006/relationships/slideLayout" Target="../slideLayouts/slideLayout303.xml"/><Relationship Id="rId3" Type="http://schemas.openxmlformats.org/officeDocument/2006/relationships/slideLayout" Target="../slideLayouts/slideLayout288.xml"/><Relationship Id="rId21" Type="http://schemas.openxmlformats.org/officeDocument/2006/relationships/slideLayout" Target="../slideLayouts/slideLayout306.xml"/><Relationship Id="rId7" Type="http://schemas.openxmlformats.org/officeDocument/2006/relationships/slideLayout" Target="../slideLayouts/slideLayout292.xml"/><Relationship Id="rId12" Type="http://schemas.openxmlformats.org/officeDocument/2006/relationships/slideLayout" Target="../slideLayouts/slideLayout297.xml"/><Relationship Id="rId17" Type="http://schemas.openxmlformats.org/officeDocument/2006/relationships/slideLayout" Target="../slideLayouts/slideLayout302.xml"/><Relationship Id="rId25" Type="http://schemas.openxmlformats.org/officeDocument/2006/relationships/theme" Target="../theme/theme16.xml"/><Relationship Id="rId2" Type="http://schemas.openxmlformats.org/officeDocument/2006/relationships/slideLayout" Target="../slideLayouts/slideLayout287.xml"/><Relationship Id="rId16" Type="http://schemas.openxmlformats.org/officeDocument/2006/relationships/slideLayout" Target="../slideLayouts/slideLayout301.xml"/><Relationship Id="rId20" Type="http://schemas.openxmlformats.org/officeDocument/2006/relationships/slideLayout" Target="../slideLayouts/slideLayout305.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24" Type="http://schemas.openxmlformats.org/officeDocument/2006/relationships/slideLayout" Target="../slideLayouts/slideLayout309.xml"/><Relationship Id="rId5" Type="http://schemas.openxmlformats.org/officeDocument/2006/relationships/slideLayout" Target="../slideLayouts/slideLayout290.xml"/><Relationship Id="rId15" Type="http://schemas.openxmlformats.org/officeDocument/2006/relationships/slideLayout" Target="../slideLayouts/slideLayout300.xml"/><Relationship Id="rId23" Type="http://schemas.openxmlformats.org/officeDocument/2006/relationships/slideLayout" Target="../slideLayouts/slideLayout308.xml"/><Relationship Id="rId10" Type="http://schemas.openxmlformats.org/officeDocument/2006/relationships/slideLayout" Target="../slideLayouts/slideLayout295.xml"/><Relationship Id="rId19" Type="http://schemas.openxmlformats.org/officeDocument/2006/relationships/slideLayout" Target="../slideLayouts/slideLayout304.xml"/><Relationship Id="rId4" Type="http://schemas.openxmlformats.org/officeDocument/2006/relationships/slideLayout" Target="../slideLayouts/slideLayout289.xml"/><Relationship Id="rId9" Type="http://schemas.openxmlformats.org/officeDocument/2006/relationships/slideLayout" Target="../slideLayouts/slideLayout294.xml"/><Relationship Id="rId14" Type="http://schemas.openxmlformats.org/officeDocument/2006/relationships/slideLayout" Target="../slideLayouts/slideLayout299.xml"/><Relationship Id="rId22" Type="http://schemas.openxmlformats.org/officeDocument/2006/relationships/slideLayout" Target="../slideLayouts/slideLayout30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image" Target="../media/image41.png"/><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17.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18.xml.rels><?xml version="1.0" encoding="UTF-8" standalone="yes"?>
<Relationships xmlns="http://schemas.openxmlformats.org/package/2006/relationships"><Relationship Id="rId13" Type="http://schemas.openxmlformats.org/officeDocument/2006/relationships/slideLayout" Target="../slideLayouts/slideLayout333.xml"/><Relationship Id="rId18" Type="http://schemas.openxmlformats.org/officeDocument/2006/relationships/slideLayout" Target="../slideLayouts/slideLayout338.xml"/><Relationship Id="rId26" Type="http://schemas.openxmlformats.org/officeDocument/2006/relationships/slideLayout" Target="../slideLayouts/slideLayout346.xml"/><Relationship Id="rId3" Type="http://schemas.openxmlformats.org/officeDocument/2006/relationships/slideLayout" Target="../slideLayouts/slideLayout323.xml"/><Relationship Id="rId21" Type="http://schemas.openxmlformats.org/officeDocument/2006/relationships/slideLayout" Target="../slideLayouts/slideLayout341.xml"/><Relationship Id="rId34" Type="http://schemas.microsoft.com/office/2007/relationships/hdphoto" Target="../media/hdphoto2.wdp"/><Relationship Id="rId7" Type="http://schemas.openxmlformats.org/officeDocument/2006/relationships/slideLayout" Target="../slideLayouts/slideLayout327.xml"/><Relationship Id="rId12" Type="http://schemas.openxmlformats.org/officeDocument/2006/relationships/slideLayout" Target="../slideLayouts/slideLayout332.xml"/><Relationship Id="rId17" Type="http://schemas.openxmlformats.org/officeDocument/2006/relationships/slideLayout" Target="../slideLayouts/slideLayout337.xml"/><Relationship Id="rId25" Type="http://schemas.openxmlformats.org/officeDocument/2006/relationships/slideLayout" Target="../slideLayouts/slideLayout345.xml"/><Relationship Id="rId33" Type="http://schemas.openxmlformats.org/officeDocument/2006/relationships/image" Target="../media/image46.png"/><Relationship Id="rId2" Type="http://schemas.openxmlformats.org/officeDocument/2006/relationships/slideLayout" Target="../slideLayouts/slideLayout322.xml"/><Relationship Id="rId16" Type="http://schemas.openxmlformats.org/officeDocument/2006/relationships/slideLayout" Target="../slideLayouts/slideLayout336.xml"/><Relationship Id="rId20" Type="http://schemas.openxmlformats.org/officeDocument/2006/relationships/slideLayout" Target="../slideLayouts/slideLayout340.xml"/><Relationship Id="rId29" Type="http://schemas.openxmlformats.org/officeDocument/2006/relationships/slideLayout" Target="../slideLayouts/slideLayout349.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24" Type="http://schemas.openxmlformats.org/officeDocument/2006/relationships/slideLayout" Target="../slideLayouts/slideLayout344.xml"/><Relationship Id="rId32" Type="http://schemas.openxmlformats.org/officeDocument/2006/relationships/image" Target="../media/image45.png"/><Relationship Id="rId5" Type="http://schemas.openxmlformats.org/officeDocument/2006/relationships/slideLayout" Target="../slideLayouts/slideLayout325.xml"/><Relationship Id="rId15" Type="http://schemas.openxmlformats.org/officeDocument/2006/relationships/slideLayout" Target="../slideLayouts/slideLayout335.xml"/><Relationship Id="rId23" Type="http://schemas.openxmlformats.org/officeDocument/2006/relationships/slideLayout" Target="../slideLayouts/slideLayout343.xml"/><Relationship Id="rId28" Type="http://schemas.openxmlformats.org/officeDocument/2006/relationships/slideLayout" Target="../slideLayouts/slideLayout348.xml"/><Relationship Id="rId10" Type="http://schemas.openxmlformats.org/officeDocument/2006/relationships/slideLayout" Target="../slideLayouts/slideLayout330.xml"/><Relationship Id="rId19" Type="http://schemas.openxmlformats.org/officeDocument/2006/relationships/slideLayout" Target="../slideLayouts/slideLayout339.xml"/><Relationship Id="rId31" Type="http://schemas.openxmlformats.org/officeDocument/2006/relationships/theme" Target="../theme/theme18.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slideLayout" Target="../slideLayouts/slideLayout334.xml"/><Relationship Id="rId22" Type="http://schemas.openxmlformats.org/officeDocument/2006/relationships/slideLayout" Target="../slideLayouts/slideLayout342.xml"/><Relationship Id="rId27" Type="http://schemas.openxmlformats.org/officeDocument/2006/relationships/slideLayout" Target="../slideLayouts/slideLayout347.xml"/><Relationship Id="rId30" Type="http://schemas.openxmlformats.org/officeDocument/2006/relationships/slideLayout" Target="../slideLayouts/slideLayout350.xml"/><Relationship Id="rId8" Type="http://schemas.openxmlformats.org/officeDocument/2006/relationships/slideLayout" Target="../slideLayouts/slideLayout32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58.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19.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69.xml"/><Relationship Id="rId13" Type="http://schemas.openxmlformats.org/officeDocument/2006/relationships/slideLayout" Target="../slideLayouts/slideLayout374.xml"/><Relationship Id="rId18" Type="http://schemas.openxmlformats.org/officeDocument/2006/relationships/slideLayout" Target="../slideLayouts/slideLayout379.xml"/><Relationship Id="rId3" Type="http://schemas.openxmlformats.org/officeDocument/2006/relationships/slideLayout" Target="../slideLayouts/slideLayout364.xml"/><Relationship Id="rId21" Type="http://schemas.openxmlformats.org/officeDocument/2006/relationships/image" Target="../media/image56.png"/><Relationship Id="rId7" Type="http://schemas.openxmlformats.org/officeDocument/2006/relationships/slideLayout" Target="../slideLayouts/slideLayout368.xml"/><Relationship Id="rId12" Type="http://schemas.openxmlformats.org/officeDocument/2006/relationships/slideLayout" Target="../slideLayouts/slideLayout373.xml"/><Relationship Id="rId17" Type="http://schemas.openxmlformats.org/officeDocument/2006/relationships/slideLayout" Target="../slideLayouts/slideLayout378.xml"/><Relationship Id="rId2" Type="http://schemas.openxmlformats.org/officeDocument/2006/relationships/slideLayout" Target="../slideLayouts/slideLayout363.xml"/><Relationship Id="rId16" Type="http://schemas.openxmlformats.org/officeDocument/2006/relationships/slideLayout" Target="../slideLayouts/slideLayout377.xml"/><Relationship Id="rId20" Type="http://schemas.openxmlformats.org/officeDocument/2006/relationships/theme" Target="../theme/theme20.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5" Type="http://schemas.openxmlformats.org/officeDocument/2006/relationships/slideLayout" Target="../slideLayouts/slideLayout376.xml"/><Relationship Id="rId10" Type="http://schemas.openxmlformats.org/officeDocument/2006/relationships/slideLayout" Target="../slideLayouts/slideLayout371.xml"/><Relationship Id="rId19" Type="http://schemas.openxmlformats.org/officeDocument/2006/relationships/slideLayout" Target="../slideLayouts/slideLayout380.xml"/><Relationship Id="rId4" Type="http://schemas.openxmlformats.org/officeDocument/2006/relationships/slideLayout" Target="../slideLayouts/slideLayout365.xml"/><Relationship Id="rId9" Type="http://schemas.openxmlformats.org/officeDocument/2006/relationships/slideLayout" Target="../slideLayouts/slideLayout370.xml"/><Relationship Id="rId14" Type="http://schemas.openxmlformats.org/officeDocument/2006/relationships/slideLayout" Target="../slideLayouts/slideLayout375.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383.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5" Type="http://schemas.openxmlformats.org/officeDocument/2006/relationships/theme" Target="../theme/theme21.xml"/><Relationship Id="rId4" Type="http://schemas.openxmlformats.org/officeDocument/2006/relationships/slideLayout" Target="../slideLayouts/slideLayout38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92.xml"/><Relationship Id="rId13" Type="http://schemas.openxmlformats.org/officeDocument/2006/relationships/slideLayout" Target="../slideLayouts/slideLayout397.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slideLayout" Target="../slideLayouts/slideLayout396.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405.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theme" Target="../theme/theme23.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slideLayout" Target="../slideLayouts/slideLayout420.xml"/><Relationship Id="rId18" Type="http://schemas.openxmlformats.org/officeDocument/2006/relationships/slideLayout" Target="../slideLayouts/slideLayout425.xml"/><Relationship Id="rId3" Type="http://schemas.openxmlformats.org/officeDocument/2006/relationships/slideLayout" Target="../slideLayouts/slideLayout410.xml"/><Relationship Id="rId21" Type="http://schemas.openxmlformats.org/officeDocument/2006/relationships/slideLayout" Target="../slideLayouts/slideLayout428.xml"/><Relationship Id="rId7" Type="http://schemas.openxmlformats.org/officeDocument/2006/relationships/slideLayout" Target="../slideLayouts/slideLayout414.xml"/><Relationship Id="rId12" Type="http://schemas.openxmlformats.org/officeDocument/2006/relationships/slideLayout" Target="../slideLayouts/slideLayout419.xml"/><Relationship Id="rId17" Type="http://schemas.openxmlformats.org/officeDocument/2006/relationships/slideLayout" Target="../slideLayouts/slideLayout424.xml"/><Relationship Id="rId25" Type="http://schemas.openxmlformats.org/officeDocument/2006/relationships/image" Target="../media/image67.png"/><Relationship Id="rId2" Type="http://schemas.openxmlformats.org/officeDocument/2006/relationships/slideLayout" Target="../slideLayouts/slideLayout409.xml"/><Relationship Id="rId16" Type="http://schemas.openxmlformats.org/officeDocument/2006/relationships/slideLayout" Target="../slideLayouts/slideLayout423.xml"/><Relationship Id="rId20" Type="http://schemas.openxmlformats.org/officeDocument/2006/relationships/slideLayout" Target="../slideLayouts/slideLayout427.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24" Type="http://schemas.openxmlformats.org/officeDocument/2006/relationships/theme" Target="../theme/theme24.xml"/><Relationship Id="rId5" Type="http://schemas.openxmlformats.org/officeDocument/2006/relationships/slideLayout" Target="../slideLayouts/slideLayout412.xml"/><Relationship Id="rId15" Type="http://schemas.openxmlformats.org/officeDocument/2006/relationships/slideLayout" Target="../slideLayouts/slideLayout422.xml"/><Relationship Id="rId23" Type="http://schemas.openxmlformats.org/officeDocument/2006/relationships/slideLayout" Target="../slideLayouts/slideLayout430.xml"/><Relationship Id="rId10" Type="http://schemas.openxmlformats.org/officeDocument/2006/relationships/slideLayout" Target="../slideLayouts/slideLayout417.xml"/><Relationship Id="rId19" Type="http://schemas.openxmlformats.org/officeDocument/2006/relationships/slideLayout" Target="../slideLayouts/slideLayout426.xml"/><Relationship Id="rId4" Type="http://schemas.openxmlformats.org/officeDocument/2006/relationships/slideLayout" Target="../slideLayouts/slideLayout411.xml"/><Relationship Id="rId9" Type="http://schemas.openxmlformats.org/officeDocument/2006/relationships/slideLayout" Target="../slideLayouts/slideLayout416.xml"/><Relationship Id="rId14" Type="http://schemas.openxmlformats.org/officeDocument/2006/relationships/slideLayout" Target="../slideLayouts/slideLayout421.xml"/><Relationship Id="rId22" Type="http://schemas.openxmlformats.org/officeDocument/2006/relationships/slideLayout" Target="../slideLayouts/slideLayout42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438.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theme" Target="../theme/theme25.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449.xml"/><Relationship Id="rId13" Type="http://schemas.openxmlformats.org/officeDocument/2006/relationships/theme" Target="../theme/theme26.xml"/><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slideLayout" Target="../slideLayouts/slideLayout453.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s>
</file>

<file path=ppt/slideMasters/_rels/slideMaster2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Layout" Target="../slideLayouts/slideLayout456.xml"/><Relationship Id="rId7" Type="http://schemas.openxmlformats.org/officeDocument/2006/relationships/theme" Target="../theme/theme27.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image" Target="../media/image82.svg"/><Relationship Id="rId5" Type="http://schemas.openxmlformats.org/officeDocument/2006/relationships/slideLayout" Target="../slideLayouts/slideLayout458.xml"/><Relationship Id="rId10" Type="http://schemas.openxmlformats.org/officeDocument/2006/relationships/image" Target="../media/image81.png"/><Relationship Id="rId4" Type="http://schemas.openxmlformats.org/officeDocument/2006/relationships/slideLayout" Target="../slideLayouts/slideLayout457.xml"/><Relationship Id="rId9" Type="http://schemas.openxmlformats.org/officeDocument/2006/relationships/image" Target="../media/image80.svg"/></Relationships>
</file>

<file path=ppt/slideMasters/_rels/slideMaster28.xml.rels><?xml version="1.0" encoding="UTF-8" standalone="yes"?>
<Relationships xmlns="http://schemas.openxmlformats.org/package/2006/relationships"><Relationship Id="rId3" Type="http://schemas.openxmlformats.org/officeDocument/2006/relationships/slideLayout" Target="../slideLayouts/slideLayout462.xml"/><Relationship Id="rId7" Type="http://schemas.openxmlformats.org/officeDocument/2006/relationships/image" Target="../media/image91.png"/><Relationship Id="rId2" Type="http://schemas.openxmlformats.org/officeDocument/2006/relationships/slideLayout" Target="../slideLayouts/slideLayout461.xml"/><Relationship Id="rId1" Type="http://schemas.openxmlformats.org/officeDocument/2006/relationships/slideLayout" Target="../slideLayouts/slideLayout460.xml"/><Relationship Id="rId6" Type="http://schemas.openxmlformats.org/officeDocument/2006/relationships/theme" Target="../theme/theme28.xml"/><Relationship Id="rId5" Type="http://schemas.openxmlformats.org/officeDocument/2006/relationships/slideLayout" Target="../slideLayouts/slideLayout464.xml"/><Relationship Id="rId4" Type="http://schemas.openxmlformats.org/officeDocument/2006/relationships/slideLayout" Target="../slideLayouts/slideLayout463.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467.xml"/><Relationship Id="rId2" Type="http://schemas.openxmlformats.org/officeDocument/2006/relationships/slideLayout" Target="../slideLayouts/slideLayout466.xml"/><Relationship Id="rId1" Type="http://schemas.openxmlformats.org/officeDocument/2006/relationships/slideLayout" Target="../slideLayouts/slideLayout465.xml"/><Relationship Id="rId6" Type="http://schemas.openxmlformats.org/officeDocument/2006/relationships/image" Target="../media/image92.png"/><Relationship Id="rId5" Type="http://schemas.openxmlformats.org/officeDocument/2006/relationships/theme" Target="../theme/theme29.xml"/><Relationship Id="rId4" Type="http://schemas.openxmlformats.org/officeDocument/2006/relationships/slideLayout" Target="../slideLayouts/slideLayout46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image" Target="../media/image4.png"/><Relationship Id="rId5" Type="http://schemas.openxmlformats.org/officeDocument/2006/relationships/slideLayout" Target="../slideLayouts/slideLayout55.xml"/><Relationship Id="rId10" Type="http://schemas.openxmlformats.org/officeDocument/2006/relationships/image" Target="../media/image3.jpeg"/><Relationship Id="rId4" Type="http://schemas.openxmlformats.org/officeDocument/2006/relationships/slideLayout" Target="../slideLayouts/slideLayout54.xml"/><Relationship Id="rId9"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slideLayout" Target="../slideLayouts/slideLayout471.xml"/><Relationship Id="rId7" Type="http://schemas.openxmlformats.org/officeDocument/2006/relationships/theme" Target="../theme/theme30.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5" Type="http://schemas.openxmlformats.org/officeDocument/2006/relationships/slideLayout" Target="../slideLayouts/slideLayout473.xml"/><Relationship Id="rId4" Type="http://schemas.openxmlformats.org/officeDocument/2006/relationships/slideLayout" Target="../slideLayouts/slideLayout47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482.xml"/><Relationship Id="rId13" Type="http://schemas.openxmlformats.org/officeDocument/2006/relationships/slideLayout" Target="../slideLayouts/slideLayout487.xml"/><Relationship Id="rId18" Type="http://schemas.openxmlformats.org/officeDocument/2006/relationships/slideLayout" Target="../slideLayouts/slideLayout492.xml"/><Relationship Id="rId3" Type="http://schemas.openxmlformats.org/officeDocument/2006/relationships/slideLayout" Target="../slideLayouts/slideLayout477.xml"/><Relationship Id="rId21" Type="http://schemas.openxmlformats.org/officeDocument/2006/relationships/slideLayout" Target="../slideLayouts/slideLayout495.xml"/><Relationship Id="rId7" Type="http://schemas.openxmlformats.org/officeDocument/2006/relationships/slideLayout" Target="../slideLayouts/slideLayout481.xml"/><Relationship Id="rId12" Type="http://schemas.openxmlformats.org/officeDocument/2006/relationships/slideLayout" Target="../slideLayouts/slideLayout486.xml"/><Relationship Id="rId17" Type="http://schemas.openxmlformats.org/officeDocument/2006/relationships/slideLayout" Target="../slideLayouts/slideLayout491.xml"/><Relationship Id="rId25" Type="http://schemas.openxmlformats.org/officeDocument/2006/relationships/image" Target="../media/image92.png"/><Relationship Id="rId2" Type="http://schemas.openxmlformats.org/officeDocument/2006/relationships/slideLayout" Target="../slideLayouts/slideLayout476.xml"/><Relationship Id="rId16" Type="http://schemas.openxmlformats.org/officeDocument/2006/relationships/slideLayout" Target="../slideLayouts/slideLayout490.xml"/><Relationship Id="rId20" Type="http://schemas.openxmlformats.org/officeDocument/2006/relationships/slideLayout" Target="../slideLayouts/slideLayout494.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24" Type="http://schemas.openxmlformats.org/officeDocument/2006/relationships/theme" Target="../theme/theme31.xml"/><Relationship Id="rId5" Type="http://schemas.openxmlformats.org/officeDocument/2006/relationships/slideLayout" Target="../slideLayouts/slideLayout479.xml"/><Relationship Id="rId15" Type="http://schemas.openxmlformats.org/officeDocument/2006/relationships/slideLayout" Target="../slideLayouts/slideLayout489.xml"/><Relationship Id="rId23" Type="http://schemas.openxmlformats.org/officeDocument/2006/relationships/slideLayout" Target="../slideLayouts/slideLayout497.xml"/><Relationship Id="rId10" Type="http://schemas.openxmlformats.org/officeDocument/2006/relationships/slideLayout" Target="../slideLayouts/slideLayout484.xml"/><Relationship Id="rId19" Type="http://schemas.openxmlformats.org/officeDocument/2006/relationships/slideLayout" Target="../slideLayouts/slideLayout493.xml"/><Relationship Id="rId4" Type="http://schemas.openxmlformats.org/officeDocument/2006/relationships/slideLayout" Target="../slideLayouts/slideLayout478.xml"/><Relationship Id="rId9" Type="http://schemas.openxmlformats.org/officeDocument/2006/relationships/slideLayout" Target="../slideLayouts/slideLayout483.xml"/><Relationship Id="rId14" Type="http://schemas.openxmlformats.org/officeDocument/2006/relationships/slideLayout" Target="../slideLayouts/slideLayout488.xml"/><Relationship Id="rId22" Type="http://schemas.openxmlformats.org/officeDocument/2006/relationships/slideLayout" Target="../slideLayouts/slideLayout496.xml"/></Relationships>
</file>

<file path=ppt/slideMasters/_rels/slideMaster32.xml.rels><?xml version="1.0" encoding="UTF-8" standalone="yes"?>
<Relationships xmlns="http://schemas.openxmlformats.org/package/2006/relationships"><Relationship Id="rId3" Type="http://schemas.openxmlformats.org/officeDocument/2006/relationships/slideLayout" Target="../slideLayouts/slideLayout500.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5" Type="http://schemas.openxmlformats.org/officeDocument/2006/relationships/tags" Target="../tags/tag17.xml"/><Relationship Id="rId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3" Type="http://schemas.openxmlformats.org/officeDocument/2006/relationships/slideLayout" Target="../slideLayouts/slideLayout503.xml"/><Relationship Id="rId7" Type="http://schemas.openxmlformats.org/officeDocument/2006/relationships/tags" Target="../tags/tag20.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6" Type="http://schemas.openxmlformats.org/officeDocument/2006/relationships/theme" Target="../theme/theme33.xml"/><Relationship Id="rId5" Type="http://schemas.openxmlformats.org/officeDocument/2006/relationships/slideLayout" Target="../slideLayouts/slideLayout505.xml"/><Relationship Id="rId4" Type="http://schemas.openxmlformats.org/officeDocument/2006/relationships/slideLayout" Target="../slideLayouts/slideLayout50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image" Target="../media/image5.png"/><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theme" Target="../theme/theme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2.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5.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9" Type="http://schemas.openxmlformats.org/officeDocument/2006/relationships/slideLayout" Target="../slideLayouts/slideLayout127.xml"/><Relationship Id="rId21" Type="http://schemas.openxmlformats.org/officeDocument/2006/relationships/slideLayout" Target="../slideLayouts/slideLayout109.xml"/><Relationship Id="rId34" Type="http://schemas.openxmlformats.org/officeDocument/2006/relationships/slideLayout" Target="../slideLayouts/slideLayout122.xml"/><Relationship Id="rId42" Type="http://schemas.openxmlformats.org/officeDocument/2006/relationships/slideLayout" Target="../slideLayouts/slideLayout130.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37" Type="http://schemas.openxmlformats.org/officeDocument/2006/relationships/slideLayout" Target="../slideLayouts/slideLayout125.xml"/><Relationship Id="rId40" Type="http://schemas.openxmlformats.org/officeDocument/2006/relationships/slideLayout" Target="../slideLayouts/slideLayout128.xml"/><Relationship Id="rId45" Type="http://schemas.openxmlformats.org/officeDocument/2006/relationships/image" Target="../media/image12.jpeg"/><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36" Type="http://schemas.openxmlformats.org/officeDocument/2006/relationships/slideLayout" Target="../slideLayouts/slideLayout124.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4" Type="http://schemas.openxmlformats.org/officeDocument/2006/relationships/theme" Target="../theme/theme6.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35" Type="http://schemas.openxmlformats.org/officeDocument/2006/relationships/slideLayout" Target="../slideLayouts/slideLayout123.xml"/><Relationship Id="rId43" Type="http://schemas.openxmlformats.org/officeDocument/2006/relationships/slideLayout" Target="../slideLayouts/slideLayout131.xml"/><Relationship Id="rId8" Type="http://schemas.openxmlformats.org/officeDocument/2006/relationships/slideLayout" Target="../slideLayouts/slideLayout96.xml"/><Relationship Id="rId3" Type="http://schemas.openxmlformats.org/officeDocument/2006/relationships/slideLayout" Target="../slideLayouts/slideLayout91.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38" Type="http://schemas.openxmlformats.org/officeDocument/2006/relationships/slideLayout" Target="../slideLayouts/slideLayout126.xml"/><Relationship Id="rId20" Type="http://schemas.openxmlformats.org/officeDocument/2006/relationships/slideLayout" Target="../slideLayouts/slideLayout108.xml"/><Relationship Id="rId41" Type="http://schemas.openxmlformats.org/officeDocument/2006/relationships/slideLayout" Target="../slideLayouts/slideLayout12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7.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image" Target="../media/image17.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46.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image" Target="../media/image20.png"/><Relationship Id="rId5" Type="http://schemas.openxmlformats.org/officeDocument/2006/relationships/theme" Target="../theme/theme8.xml"/><Relationship Id="rId4" Type="http://schemas.openxmlformats.org/officeDocument/2006/relationships/slideLayout" Target="../slideLayouts/slideLayout14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image" Target="../media/image22.png"/><Relationship Id="rId5" Type="http://schemas.openxmlformats.org/officeDocument/2006/relationships/slideLayout" Target="../slideLayouts/slideLayout152.xml"/><Relationship Id="rId10" Type="http://schemas.openxmlformats.org/officeDocument/2006/relationships/theme" Target="../theme/theme9.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4301"/>
            <a:ext cx="2389449" cy="563909"/>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34" r:id="rId18"/>
    <p:sldLayoutId id="2147484712" r:id="rId19"/>
    <p:sldLayoutId id="2147484713" r:id="rId20"/>
    <p:sldLayoutId id="2147484714" r:id="rId21"/>
    <p:sldLayoutId id="2147484715" r:id="rId22"/>
    <p:sldLayoutId id="2147484716" r:id="rId23"/>
    <p:sldLayoutId id="2147484717" r:id="rId24"/>
    <p:sldLayoutId id="2147484718"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918489744"/>
      </p:ext>
    </p:extLst>
  </p:cSld>
  <p:clrMap bg1="lt1" tx1="dk1" bg2="lt2" tx2="dk2" accent1="accent1" accent2="accent2" accent3="accent3" accent4="accent4" accent5="accent5" accent6="accent6" hlink="hlink" folHlink="folHlink"/>
  <p:sldLayoutIdLst>
    <p:sldLayoutId id="2147485398" r:id="rId1"/>
    <p:sldLayoutId id="2147485399" r:id="rId2"/>
    <p:sldLayoutId id="2147485400" r:id="rId3"/>
    <p:sldLayoutId id="2147485401" r:id="rId4"/>
    <p:sldLayoutId id="2147485402" r:id="rId5"/>
    <p:sldLayoutId id="2147485403" r:id="rId6"/>
    <p:sldLayoutId id="2147485404" r:id="rId7"/>
    <p:sldLayoutId id="2147485405" r:id="rId8"/>
    <p:sldLayoutId id="2147485406" r:id="rId9"/>
    <p:sldLayoutId id="2147485407" r:id="rId10"/>
    <p:sldLayoutId id="2147485408" r:id="rId11"/>
    <p:sldLayoutId id="2147485409" r:id="rId12"/>
    <p:sldLayoutId id="2147485410" r:id="rId13"/>
    <p:sldLayoutId id="2147485411" r:id="rId14"/>
    <p:sldLayoutId id="2147485412" r:id="rId15"/>
    <p:sldLayoutId id="2147485413" r:id="rId16"/>
    <p:sldLayoutId id="2147485414" r:id="rId17"/>
  </p:sldLayoutIdLst>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3086"/>
      </p:ext>
    </p:extLst>
  </p:cSld>
  <p:clrMap bg1="dk2" tx1="lt1" bg2="dk1" tx2="lt2" accent1="accent1" accent2="accent2" accent3="accent3" accent4="accent4" accent5="accent5" accent6="accent6" hlink="hlink" folHlink="folHlink"/>
  <p:sldLayoutIdLst>
    <p:sldLayoutId id="2147485442" r:id="rId1"/>
    <p:sldLayoutId id="2147485443" r:id="rId2"/>
    <p:sldLayoutId id="2147485444" r:id="rId3"/>
    <p:sldLayoutId id="2147485445" r:id="rId4"/>
    <p:sldLayoutId id="2147485446" r:id="rId5"/>
    <p:sldLayoutId id="2147485447" r:id="rId6"/>
    <p:sldLayoutId id="2147485448" r:id="rId7"/>
    <p:sldLayoutId id="2147485449" r:id="rId8"/>
    <p:sldLayoutId id="2147485450" r:id="rId9"/>
    <p:sldLayoutId id="2147485451" r:id="rId10"/>
    <p:sldLayoutId id="2147485452" r:id="rId11"/>
    <p:sldLayoutId id="2147485453" r:id="rId12"/>
    <p:sldLayoutId id="2147485454" r:id="rId13"/>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74006"/>
      </p:ext>
    </p:extLst>
  </p:cSld>
  <p:clrMap bg1="dk2" tx1="lt1" bg2="dk1" tx2="lt2" accent1="accent1" accent2="accent2" accent3="accent3" accent4="accent4" accent5="accent5" accent6="accent6" hlink="hlink" folHlink="folHlink"/>
  <p:sldLayoutIdLst>
    <p:sldLayoutId id="2147485456" r:id="rId1"/>
    <p:sldLayoutId id="2147485457" r:id="rId2"/>
    <p:sldLayoutId id="2147485458" r:id="rId3"/>
    <p:sldLayoutId id="2147485459" r:id="rId4"/>
    <p:sldLayoutId id="2147485460" r:id="rId5"/>
    <p:sldLayoutId id="2147485461" r:id="rId6"/>
    <p:sldLayoutId id="2147485462" r:id="rId7"/>
    <p:sldLayoutId id="2147485463" r:id="rId8"/>
    <p:sldLayoutId id="2147485464" r:id="rId9"/>
    <p:sldLayoutId id="2147485465" r:id="rId10"/>
    <p:sldLayoutId id="2147485466" r:id="rId11"/>
    <p:sldLayoutId id="2147485467" r:id="rId12"/>
    <p:sldLayoutId id="2147485468" r:id="rId13"/>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panose="020B0604020202020204" pitchFamily="34" charset="0"/>
            </a:endParaRPr>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902FF0C5-A667-5144-84A0-151212437B98}"/>
              </a:ext>
            </a:extLst>
          </p:cNvPr>
          <p:cNvSpPr txBox="1"/>
          <p:nvPr userDrawn="1"/>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900"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808626691"/>
      </p:ext>
    </p:extLst>
  </p:cSld>
  <p:clrMap bg1="lt1" tx1="dk1" bg2="lt2" tx2="dk2" accent1="accent1" accent2="accent2" accent3="accent3" accent4="accent4" accent5="accent5" accent6="accent6" hlink="hlink" folHlink="folHlink"/>
  <p:sldLayoutIdLst>
    <p:sldLayoutId id="2147485475" r:id="rId1"/>
    <p:sldLayoutId id="2147485476" r:id="rId2"/>
    <p:sldLayoutId id="2147485477" r:id="rId3"/>
    <p:sldLayoutId id="2147485478" r:id="rId4"/>
    <p:sldLayoutId id="2147485479" r:id="rId5"/>
    <p:sldLayoutId id="2147485480" r:id="rId6"/>
    <p:sldLayoutId id="2147485481" r:id="rId7"/>
    <p:sldLayoutId id="2147485482" r:id="rId8"/>
    <p:sldLayoutId id="2147485483" r:id="rId9"/>
    <p:sldLayoutId id="2147485484" r:id="rId10"/>
    <p:sldLayoutId id="2147485485" r:id="rId11"/>
    <p:sldLayoutId id="2147485486" r:id="rId12"/>
    <p:sldLayoutId id="2147485487" r:id="rId13"/>
    <p:sldLayoutId id="2147485488" r:id="rId14"/>
    <p:sldLayoutId id="2147485489" r:id="rId15"/>
    <p:sldLayoutId id="2147485490" r:id="rId16"/>
    <p:sldLayoutId id="2147485491" r:id="rId17"/>
    <p:sldLayoutId id="2147485492" r:id="rId18"/>
    <p:sldLayoutId id="2147485493" r:id="rId19"/>
    <p:sldLayoutId id="2147485494" r:id="rId20"/>
    <p:sldLayoutId id="2147485495" r:id="rId21"/>
    <p:sldLayoutId id="2147485496" r:id="rId22"/>
    <p:sldLayoutId id="2147485497" r:id="rId23"/>
    <p:sldLayoutId id="2147485498" r:id="rId24"/>
    <p:sldLayoutId id="2147485499" r:id="rId25"/>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0" i="0" kern="1200">
          <a:solidFill>
            <a:schemeClr val="tx1"/>
          </a:solidFill>
          <a:latin typeface="Arial" panose="020B0604020202020204" pitchFamily="34" charset="0"/>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b="0" i="0" kern="1200">
          <a:solidFill>
            <a:schemeClr val="tx1"/>
          </a:solidFill>
          <a:latin typeface="Arial" panose="020B0604020202020204" pitchFamily="34" charset="0"/>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b="0" i="0" kern="1200">
          <a:solidFill>
            <a:schemeClr val="tx1"/>
          </a:solidFill>
          <a:latin typeface="Arial" panose="020B0604020202020204" pitchFamily="34" charset="0"/>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panose="020B0604020202020204" pitchFamily="34" charset="0"/>
            </a:endParaRPr>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1480878"/>
      </p:ext>
    </p:extLst>
  </p:cSld>
  <p:clrMap bg1="lt1" tx1="dk1" bg2="lt2" tx2="dk2" accent1="accent1" accent2="accent2" accent3="accent3" accent4="accent4" accent5="accent5" accent6="accent6" hlink="hlink" folHlink="folHlink"/>
  <p:sldLayoutIdLst>
    <p:sldLayoutId id="2147485501" r:id="rId1"/>
    <p:sldLayoutId id="2147485502" r:id="rId2"/>
    <p:sldLayoutId id="2147485503" r:id="rId3"/>
    <p:sldLayoutId id="2147485504" r:id="rId4"/>
    <p:sldLayoutId id="2147485505" r:id="rId5"/>
    <p:sldLayoutId id="2147485506" r:id="rId6"/>
    <p:sldLayoutId id="2147485507" r:id="rId7"/>
    <p:sldLayoutId id="2147485508" r:id="rId8"/>
    <p:sldLayoutId id="2147485509" r:id="rId9"/>
    <p:sldLayoutId id="2147485510" r:id="rId10"/>
    <p:sldLayoutId id="2147485511" r:id="rId11"/>
    <p:sldLayoutId id="2147485512" r:id="rId12"/>
    <p:sldLayoutId id="2147485513" r:id="rId13"/>
    <p:sldLayoutId id="2147485514" r:id="rId14"/>
    <p:sldLayoutId id="2147485515" r:id="rId15"/>
    <p:sldLayoutId id="2147485516" r:id="rId16"/>
    <p:sldLayoutId id="2147485517" r:id="rId17"/>
    <p:sldLayoutId id="2147485518" r:id="rId18"/>
    <p:sldLayoutId id="2147485519" r:id="rId19"/>
    <p:sldLayoutId id="2147485520" r:id="rId20"/>
    <p:sldLayoutId id="2147485521" r:id="rId21"/>
    <p:sldLayoutId id="2147485522" r:id="rId22"/>
    <p:sldLayoutId id="2147485523" r:id="rId23"/>
    <p:sldLayoutId id="2147485524" r:id="rId24"/>
    <p:sldLayoutId id="2147485525" r:id="rId25"/>
    <p:sldLayoutId id="2147485526" r:id="rId26"/>
    <p:sldLayoutId id="2147485527" r:id="rId27"/>
    <p:sldLayoutId id="2147485528" r:id="rId28"/>
    <p:sldLayoutId id="2147485529" r:id="rId29"/>
    <p:sldLayoutId id="2147485530" r:id="rId30"/>
    <p:sldLayoutId id="2147485531" r:id="rId31"/>
    <p:sldLayoutId id="2147485532" r:id="rId32"/>
    <p:sldLayoutId id="2147485533" r:id="rId33"/>
    <p:sldLayoutId id="2147485534" r:id="rId34"/>
    <p:sldLayoutId id="2147485535" r:id="rId35"/>
    <p:sldLayoutId id="2147485536" r:id="rId36"/>
    <p:sldLayoutId id="2147485537" r:id="rId37"/>
    <p:sldLayoutId id="2147485538" r:id="rId38"/>
    <p:sldLayoutId id="2147485539" r:id="rId39"/>
    <p:sldLayoutId id="2147485540" r:id="rId40"/>
    <p:sldLayoutId id="2147485541" r:id="rId41"/>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0" i="0" kern="1200">
          <a:solidFill>
            <a:schemeClr val="tx1"/>
          </a:solidFill>
          <a:latin typeface="Arial" panose="020B0604020202020204" pitchFamily="34" charset="0"/>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b="0" i="0" kern="1200">
          <a:solidFill>
            <a:schemeClr val="tx1"/>
          </a:solidFill>
          <a:latin typeface="Arial" panose="020B0604020202020204" pitchFamily="34" charset="0"/>
          <a:ea typeface="+mn-ea"/>
          <a:cs typeface="+mn-cs"/>
        </a:defRPr>
      </a:lvl2pPr>
      <a:lvl3pPr marL="540000" indent="-180000" algn="l" defTabSz="914400" rtl="0" eaLnBrk="1" latinLnBrk="0" hangingPunct="1">
        <a:lnSpc>
          <a:spcPct val="120000"/>
        </a:lnSpc>
        <a:spcBef>
          <a:spcPts val="0"/>
        </a:spcBef>
        <a:spcAft>
          <a:spcPts val="600"/>
        </a:spcAft>
        <a:buClr>
          <a:schemeClr val="accent6"/>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3pPr>
      <a:lvl4pPr marL="720000" indent="-180000" algn="l" defTabSz="914400" rtl="0" eaLnBrk="1" latinLnBrk="0" hangingPunct="1">
        <a:lnSpc>
          <a:spcPct val="120000"/>
        </a:lnSpc>
        <a:spcBef>
          <a:spcPts val="0"/>
        </a:spcBef>
        <a:spcAft>
          <a:spcPts val="600"/>
        </a:spcAft>
        <a:buClr>
          <a:schemeClr val="accent6"/>
        </a:buClr>
        <a:buFont typeface="Proxima Nova Rg" panose="02000506030000020004" pitchFamily="50" charset="0"/>
        <a:buChar char="-"/>
        <a:defRPr sz="1600" b="0" i="0" kern="1200">
          <a:solidFill>
            <a:schemeClr val="tx1"/>
          </a:solidFill>
          <a:latin typeface="Arial" panose="020B0604020202020204" pitchFamily="34" charset="0"/>
          <a:ea typeface="+mn-ea"/>
          <a:cs typeface="+mn-cs"/>
        </a:defRPr>
      </a:lvl4pPr>
      <a:lvl5pPr marL="900000" indent="-180000" algn="l" defTabSz="914400" rtl="0" eaLnBrk="1" latinLnBrk="0" hangingPunct="1">
        <a:lnSpc>
          <a:spcPct val="120000"/>
        </a:lnSpc>
        <a:spcBef>
          <a:spcPts val="0"/>
        </a:spcBef>
        <a:spcAft>
          <a:spcPts val="600"/>
        </a:spcAft>
        <a:buClr>
          <a:schemeClr val="accent6"/>
        </a:buClr>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solidFill>
            <a:srgbClr val="8517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233916"/>
      </p:ext>
    </p:extLst>
  </p:cSld>
  <p:clrMap bg1="lt1" tx1="dk1" bg2="lt2" tx2="dk2" accent1="accent1" accent2="accent2" accent3="accent3" accent4="accent4" accent5="accent5" accent6="accent6" hlink="hlink" folHlink="folHlink"/>
  <p:sldLayoutIdLst>
    <p:sldLayoutId id="2147485555" r:id="rId1"/>
    <p:sldLayoutId id="2147485556" r:id="rId2"/>
    <p:sldLayoutId id="2147485557" r:id="rId3"/>
    <p:sldLayoutId id="2147485558" r:id="rId4"/>
    <p:sldLayoutId id="2147485559" r:id="rId5"/>
    <p:sldLayoutId id="2147485560" r:id="rId6"/>
    <p:sldLayoutId id="2147485561" r:id="rId7"/>
    <p:sldLayoutId id="2147485562" r:id="rId8"/>
    <p:sldLayoutId id="2147485563" r:id="rId9"/>
    <p:sldLayoutId id="2147485564" r:id="rId10"/>
    <p:sldLayoutId id="2147485565" r:id="rId11"/>
    <p:sldLayoutId id="2147485566" r:id="rId12"/>
    <p:sldLayoutId id="2147485567" r:id="rId13"/>
    <p:sldLayoutId id="2147485568" r:id="rId14"/>
    <p:sldLayoutId id="2147485569" r:id="rId15"/>
    <p:sldLayoutId id="2147485570" r:id="rId16"/>
    <p:sldLayoutId id="2147485571" r:id="rId17"/>
    <p:sldLayoutId id="2147485572" r:id="rId18"/>
    <p:sldLayoutId id="2147485573" r:id="rId19"/>
    <p:sldLayoutId id="2147485574" r:id="rId20"/>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0" i="0" kern="1200">
          <a:solidFill>
            <a:schemeClr val="tx1"/>
          </a:solidFill>
          <a:latin typeface="Arial" panose="020B0604020202020204" pitchFamily="34" charset="0"/>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b="0" i="0" kern="1200">
          <a:solidFill>
            <a:schemeClr val="tx1"/>
          </a:solidFill>
          <a:latin typeface="Arial" panose="020B0604020202020204" pitchFamily="34" charset="0"/>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b="0" i="0" kern="1200">
          <a:solidFill>
            <a:schemeClr val="tx1"/>
          </a:solidFill>
          <a:latin typeface="Arial" panose="020B0604020202020204" pitchFamily="34" charset="0"/>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1305510"/>
      </p:ext>
    </p:extLst>
  </p:cSld>
  <p:clrMap bg1="lt1" tx1="dk1" bg2="lt2" tx2="dk2" accent1="accent1" accent2="accent2" accent3="accent3" accent4="accent4" accent5="accent5" accent6="accent6" hlink="hlink" folHlink="folHlink"/>
  <p:sldLayoutIdLst>
    <p:sldLayoutId id="2147485582" r:id="rId1"/>
    <p:sldLayoutId id="2147485583" r:id="rId2"/>
    <p:sldLayoutId id="2147485584" r:id="rId3"/>
    <p:sldLayoutId id="2147485585" r:id="rId4"/>
    <p:sldLayoutId id="2147485586" r:id="rId5"/>
    <p:sldLayoutId id="2147485587" r:id="rId6"/>
    <p:sldLayoutId id="2147485588" r:id="rId7"/>
    <p:sldLayoutId id="2147485589" r:id="rId8"/>
    <p:sldLayoutId id="2147485590" r:id="rId9"/>
    <p:sldLayoutId id="2147485591" r:id="rId10"/>
    <p:sldLayoutId id="2147485592" r:id="rId11"/>
    <p:sldLayoutId id="2147485593" r:id="rId12"/>
    <p:sldLayoutId id="2147485594" r:id="rId13"/>
    <p:sldLayoutId id="2147485595" r:id="rId14"/>
    <p:sldLayoutId id="2147485596" r:id="rId15"/>
    <p:sldLayoutId id="2147485597" r:id="rId16"/>
    <p:sldLayoutId id="2147485598" r:id="rId17"/>
    <p:sldLayoutId id="2147485599" r:id="rId18"/>
    <p:sldLayoutId id="2147485600" r:id="rId19"/>
    <p:sldLayoutId id="2147485601" r:id="rId20"/>
    <p:sldLayoutId id="2147485602" r:id="rId21"/>
    <p:sldLayoutId id="2147485603" r:id="rId22"/>
    <p:sldLayoutId id="2147485604" r:id="rId23"/>
    <p:sldLayoutId id="2147485605" r:id="rId24"/>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6"/>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6"/>
        </a:buClr>
        <a:buFont typeface="Proxima Nova Rg"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6"/>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2600" y="0"/>
            <a:ext cx="11108266" cy="121073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82600" y="1325880"/>
            <a:ext cx="11108266" cy="47434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82600" y="6069326"/>
            <a:ext cx="9398000" cy="365125"/>
          </a:xfrm>
          <a:prstGeom prst="rect">
            <a:avLst/>
          </a:prstGeom>
        </p:spPr>
        <p:txBody>
          <a:bodyPr vert="horz" lIns="91440" tIns="45720" rIns="91440" bIns="45720" rtlCol="0" anchor="b"/>
          <a:lstStyle>
            <a:lvl1pPr algn="l">
              <a:defRPr sz="800">
                <a:solidFill>
                  <a:schemeClr val="tx2"/>
                </a:solidFill>
              </a:defRPr>
            </a:lvl1pPr>
          </a:lstStyle>
          <a:p>
            <a:endParaRPr lang="en-US" dirty="0"/>
          </a:p>
        </p:txBody>
      </p:sp>
      <p:sp>
        <p:nvSpPr>
          <p:cNvPr id="14" name="Rectangle 13"/>
          <p:cNvSpPr/>
          <p:nvPr userDrawn="1"/>
        </p:nvSpPr>
        <p:spPr>
          <a:xfrm>
            <a:off x="0" y="6721618"/>
            <a:ext cx="12192000" cy="1363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0" y="3681"/>
            <a:ext cx="12192000" cy="640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106C9B1-CDAA-46DC-8A97-4F133C12DCEA}"/>
              </a:ext>
            </a:extLst>
          </p:cNvPr>
          <p:cNvSpPr txBox="1"/>
          <p:nvPr userDrawn="1"/>
        </p:nvSpPr>
        <p:spPr>
          <a:xfrm>
            <a:off x="1972492" y="6487468"/>
            <a:ext cx="8247016" cy="5078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lumMod val="65000"/>
                    <a:lumOff val="35000"/>
                  </a:schemeClr>
                </a:solidFill>
                <a:effectLst/>
                <a:latin typeface="+mn-lt"/>
                <a:ea typeface="+mn-ea"/>
                <a:cs typeface="+mn-cs"/>
              </a:rPr>
              <a:t>CONFIDENTIAL AND FOR EDUCATIONAL PURPOSES ONLY – NOT FOR PROMOTIONAL USE. DO NOT COPY, DISSEMINATE, OR DISTRIBUTE.</a:t>
            </a:r>
          </a:p>
          <a:p>
            <a:pPr algn="ctr"/>
            <a:endParaRPr lang="en-US" sz="900" b="1" dirty="0">
              <a:solidFill>
                <a:schemeClr val="tx1">
                  <a:lumMod val="65000"/>
                  <a:lumOff val="35000"/>
                </a:schemeClr>
              </a:solidFill>
              <a:latin typeface="Arial" charset="0"/>
              <a:ea typeface="Arial" charset="0"/>
              <a:cs typeface="Arial" charset="0"/>
            </a:endParaRPr>
          </a:p>
          <a:p>
            <a:pPr algn="ctr"/>
            <a:endParaRPr lang="en-US" sz="900" b="1" dirty="0">
              <a:solidFill>
                <a:schemeClr val="tx1">
                  <a:lumMod val="65000"/>
                  <a:lumOff val="35000"/>
                </a:schemeClr>
              </a:solidFill>
              <a:latin typeface="Arial" charset="0"/>
              <a:ea typeface="Arial" charset="0"/>
              <a:cs typeface="Arial" charset="0"/>
            </a:endParaRPr>
          </a:p>
        </p:txBody>
      </p:sp>
      <p:pic>
        <p:nvPicPr>
          <p:cNvPr id="12" name="Picture 11">
            <a:extLst>
              <a:ext uri="{FF2B5EF4-FFF2-40B4-BE49-F238E27FC236}">
                <a16:creationId xmlns:a16="http://schemas.microsoft.com/office/drawing/2014/main" id="{047E01C7-6D4E-5746-96DE-383CEC82BF4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11539" t="-7983" r="-12073" b="-4734"/>
          <a:stretch/>
        </p:blipFill>
        <p:spPr>
          <a:xfrm>
            <a:off x="10604200" y="5844227"/>
            <a:ext cx="1140125" cy="776818"/>
          </a:xfrm>
          <a:prstGeom prst="rect">
            <a:avLst/>
          </a:prstGeom>
        </p:spPr>
      </p:pic>
    </p:spTree>
    <p:extLst>
      <p:ext uri="{BB962C8B-B14F-4D97-AF65-F5344CB8AC3E}">
        <p14:creationId xmlns:p14="http://schemas.microsoft.com/office/powerpoint/2010/main" val="1325639086"/>
      </p:ext>
    </p:extLst>
  </p:cSld>
  <p:clrMap bg1="lt1" tx1="dk1" bg2="lt2" tx2="dk2" accent1="accent1" accent2="accent2" accent3="accent3" accent4="accent4" accent5="accent5" accent6="accent6" hlink="hlink" folHlink="folHlink"/>
  <p:sldLayoutIdLst>
    <p:sldLayoutId id="2147485607" r:id="rId1"/>
    <p:sldLayoutId id="2147485608" r:id="rId2"/>
    <p:sldLayoutId id="2147485609" r:id="rId3"/>
    <p:sldLayoutId id="2147485610" r:id="rId4"/>
    <p:sldLayoutId id="2147485611" r:id="rId5"/>
    <p:sldLayoutId id="2147485612" r:id="rId6"/>
    <p:sldLayoutId id="2147485613" r:id="rId7"/>
    <p:sldLayoutId id="2147485614" r:id="rId8"/>
    <p:sldLayoutId id="2147485615" r:id="rId9"/>
    <p:sldLayoutId id="2147485616" r:id="rId10"/>
    <p:sldLayoutId id="2147485617" r:id="rId11"/>
  </p:sldLayoutIdLst>
  <p:hf sldNum="0" hdr="0" ftr="0" dt="0"/>
  <p:txStyles>
    <p:titleStyle>
      <a:lvl1pPr algn="l" defTabSz="914400" rtl="0" eaLnBrk="1" latinLnBrk="0" hangingPunct="1">
        <a:lnSpc>
          <a:spcPct val="90000"/>
        </a:lnSpc>
        <a:spcBef>
          <a:spcPct val="0"/>
        </a:spcBef>
        <a:buNone/>
        <a:defRPr sz="3400" b="0" kern="1200">
          <a:solidFill>
            <a:schemeClr val="accent4"/>
          </a:solidFill>
          <a:latin typeface="+mj-lt"/>
          <a:ea typeface="+mj-ea"/>
          <a:cs typeface="+mj-cs"/>
        </a:defRPr>
      </a:lvl1pPr>
    </p:titleStyle>
    <p:bodyStyle>
      <a:lvl1pPr marL="228600" indent="-228600" algn="l" defTabSz="914400" rtl="0" eaLnBrk="1" latinLnBrk="0" hangingPunct="1">
        <a:lnSpc>
          <a:spcPct val="100000"/>
        </a:lnSpc>
        <a:spcBef>
          <a:spcPts val="800"/>
        </a:spcBef>
        <a:buClr>
          <a:schemeClr val="accent4"/>
        </a:buClr>
        <a:buFont typeface="Wingdings"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buClr>
          <a:schemeClr val="accent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Clr>
          <a:schemeClr val="accent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buClr>
          <a:schemeClr val="accent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buClr>
          <a:schemeClr val="accent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192">
          <p15:clr>
            <a:srgbClr val="F26B43"/>
          </p15:clr>
        </p15:guide>
        <p15:guide id="3" pos="7488">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0991D9-3B18-44E7-9168-A716DD3C9464}"/>
              </a:ext>
            </a:extLst>
          </p:cNvPr>
          <p:cNvSpPr/>
          <p:nvPr userDrawn="1"/>
        </p:nvSpPr>
        <p:spPr>
          <a:xfrm>
            <a:off x="0" y="6337189"/>
            <a:ext cx="12192000" cy="528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Title Placeholder 1"/>
          <p:cNvSpPr>
            <a:spLocks noGrp="1"/>
          </p:cNvSpPr>
          <p:nvPr>
            <p:ph type="title"/>
          </p:nvPr>
        </p:nvSpPr>
        <p:spPr>
          <a:xfrm>
            <a:off x="385011" y="344009"/>
            <a:ext cx="11468735" cy="914387"/>
          </a:xfrm>
          <a:prstGeom prst="rect">
            <a:avLst/>
          </a:prstGeom>
        </p:spPr>
        <p:txBody>
          <a:bodyPr vert="horz" lIns="91440" tIns="45720" rIns="91440" bIns="45720" rtlCol="0" anchor="t" anchorCtr="0">
            <a:noAutofit/>
          </a:bodyPr>
          <a:lstStyle/>
          <a:p>
            <a:r>
              <a:rPr lang="en-US"/>
              <a:t>Click to edit Master title style</a:t>
            </a:r>
          </a:p>
        </p:txBody>
      </p:sp>
      <p:sp>
        <p:nvSpPr>
          <p:cNvPr id="6" name="Slide Number Placeholder 5"/>
          <p:cNvSpPr>
            <a:spLocks noGrp="1"/>
          </p:cNvSpPr>
          <p:nvPr>
            <p:ph type="sldNum" sz="quarter" idx="4"/>
          </p:nvPr>
        </p:nvSpPr>
        <p:spPr>
          <a:xfrm>
            <a:off x="206451" y="6415641"/>
            <a:ext cx="817673" cy="365125"/>
          </a:xfrm>
          <a:prstGeom prst="rect">
            <a:avLst/>
          </a:prstGeom>
        </p:spPr>
        <p:txBody>
          <a:bodyPr vert="horz" lIns="0" tIns="0" rIns="0" bIns="0" rtlCol="0" anchor="ctr"/>
          <a:lstStyle>
            <a:lvl1pPr algn="l">
              <a:defRPr sz="1000" baseline="0">
                <a:solidFill>
                  <a:schemeClr val="tx2"/>
                </a:solidFill>
                <a:latin typeface="+mj-lt"/>
              </a:defRPr>
            </a:lvl1pPr>
          </a:lstStyle>
          <a:p>
            <a:fld id="{D8D0F2C8-8DAD-480A-8C12-6A902EB0F7EF}" type="slidenum">
              <a:rPr lang="en-US" smtClean="0"/>
              <a:pPr/>
              <a:t>‹#›</a:t>
            </a:fld>
            <a:endParaRPr lang="en-US"/>
          </a:p>
        </p:txBody>
      </p:sp>
      <p:grpSp>
        <p:nvGrpSpPr>
          <p:cNvPr id="10" name="Group 9">
            <a:extLst>
              <a:ext uri="{FF2B5EF4-FFF2-40B4-BE49-F238E27FC236}">
                <a16:creationId xmlns:a16="http://schemas.microsoft.com/office/drawing/2014/main" id="{0F01827A-F7AB-419F-8C86-F7E2F6EB6A3A}"/>
              </a:ext>
            </a:extLst>
          </p:cNvPr>
          <p:cNvGrpSpPr/>
          <p:nvPr userDrawn="1"/>
        </p:nvGrpSpPr>
        <p:grpSpPr>
          <a:xfrm>
            <a:off x="11580920" y="6430711"/>
            <a:ext cx="424465" cy="349318"/>
            <a:chOff x="11588540" y="6423091"/>
            <a:chExt cx="424465" cy="349318"/>
          </a:xfrm>
        </p:grpSpPr>
        <p:pic>
          <p:nvPicPr>
            <p:cNvPr id="5" name="Picture 4">
              <a:extLst>
                <a:ext uri="{FF2B5EF4-FFF2-40B4-BE49-F238E27FC236}">
                  <a16:creationId xmlns:a16="http://schemas.microsoft.com/office/drawing/2014/main" id="{E7F1AC69-1A34-4C89-B234-9E4B701E1C63}"/>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1588540" y="6423091"/>
              <a:ext cx="424465" cy="349318"/>
            </a:xfrm>
            <a:prstGeom prst="rect">
              <a:avLst/>
            </a:prstGeom>
          </p:spPr>
        </p:pic>
        <p:pic>
          <p:nvPicPr>
            <p:cNvPr id="3" name="Picture 2">
              <a:extLst>
                <a:ext uri="{FF2B5EF4-FFF2-40B4-BE49-F238E27FC236}">
                  <a16:creationId xmlns:a16="http://schemas.microsoft.com/office/drawing/2014/main" id="{9269DF58-6F0B-43C0-A852-665ABE9B3B7F}"/>
                </a:ext>
              </a:extLst>
            </p:cNvPr>
            <p:cNvPicPr>
              <a:picLocks noChangeAspect="1"/>
            </p:cNvPicPr>
            <p:nvPr userDrawn="1"/>
          </p:nvPicPr>
          <p:blipFill rotWithShape="1">
            <a:blip r:embed="rId33">
              <a:extLst>
                <a:ext uri="{BEBA8EAE-BF5A-486C-A8C5-ECC9F3942E4B}">
                  <a14:imgProps xmlns:a14="http://schemas.microsoft.com/office/drawing/2010/main">
                    <a14:imgLayer r:embed="rId34">
                      <a14:imgEffect>
                        <a14:brightnessContrast bright="40000" contrast="-40000"/>
                      </a14:imgEffect>
                    </a14:imgLayer>
                  </a14:imgProps>
                </a:ext>
              </a:extLst>
            </a:blip>
            <a:srcRect t="39481"/>
            <a:stretch/>
          </p:blipFill>
          <p:spPr>
            <a:xfrm>
              <a:off x="11590921" y="6562157"/>
              <a:ext cx="422084" cy="210252"/>
            </a:xfrm>
            <a:prstGeom prst="rect">
              <a:avLst/>
            </a:prstGeom>
          </p:spPr>
        </p:pic>
      </p:grpSp>
    </p:spTree>
    <p:extLst>
      <p:ext uri="{BB962C8B-B14F-4D97-AF65-F5344CB8AC3E}">
        <p14:creationId xmlns:p14="http://schemas.microsoft.com/office/powerpoint/2010/main" val="1147756661"/>
      </p:ext>
    </p:extLst>
  </p:cSld>
  <p:clrMap bg1="lt1" tx1="dk1" bg2="lt2" tx2="dk2" accent1="accent1" accent2="accent2" accent3="accent3" accent4="accent4" accent5="accent5" accent6="accent6" hlink="hlink" folHlink="folHlink"/>
  <p:sldLayoutIdLst>
    <p:sldLayoutId id="2147485619" r:id="rId1"/>
    <p:sldLayoutId id="2147485620" r:id="rId2"/>
    <p:sldLayoutId id="2147485621" r:id="rId3"/>
    <p:sldLayoutId id="2147485622" r:id="rId4"/>
    <p:sldLayoutId id="2147485623" r:id="rId5"/>
    <p:sldLayoutId id="2147485624" r:id="rId6"/>
    <p:sldLayoutId id="2147485625" r:id="rId7"/>
    <p:sldLayoutId id="2147485626" r:id="rId8"/>
    <p:sldLayoutId id="2147485627" r:id="rId9"/>
    <p:sldLayoutId id="2147485628" r:id="rId10"/>
    <p:sldLayoutId id="2147485629" r:id="rId11"/>
    <p:sldLayoutId id="2147485630" r:id="rId12"/>
    <p:sldLayoutId id="2147485631" r:id="rId13"/>
    <p:sldLayoutId id="2147485632" r:id="rId14"/>
    <p:sldLayoutId id="2147485633" r:id="rId15"/>
    <p:sldLayoutId id="2147485634" r:id="rId16"/>
    <p:sldLayoutId id="2147485635" r:id="rId17"/>
    <p:sldLayoutId id="2147485636" r:id="rId18"/>
    <p:sldLayoutId id="2147485637" r:id="rId19"/>
    <p:sldLayoutId id="2147485638" r:id="rId20"/>
    <p:sldLayoutId id="2147485639" r:id="rId21"/>
    <p:sldLayoutId id="2147485640" r:id="rId22"/>
    <p:sldLayoutId id="2147485641" r:id="rId23"/>
    <p:sldLayoutId id="2147485642" r:id="rId24"/>
    <p:sldLayoutId id="2147485643" r:id="rId25"/>
    <p:sldLayoutId id="2147485644" r:id="rId26"/>
    <p:sldLayoutId id="2147485645" r:id="rId27"/>
    <p:sldLayoutId id="2147485646" r:id="rId28"/>
    <p:sldLayoutId id="2147485647" r:id="rId29"/>
    <p:sldLayoutId id="2147485648" r:id="rId30"/>
  </p:sldLayoutIdLst>
  <p:hf hdr="0" ftr="0" dt="0"/>
  <p:txStyles>
    <p:titleStyle>
      <a:lvl1pPr algn="l" defTabSz="914400" rtl="0" eaLnBrk="1" latinLnBrk="0" hangingPunct="1">
        <a:lnSpc>
          <a:spcPct val="90000"/>
        </a:lnSpc>
        <a:spcBef>
          <a:spcPct val="0"/>
        </a:spcBef>
        <a:buNone/>
        <a:defRPr lang="en-US" sz="3400" b="0" kern="1200" spc="-30" baseline="0" dirty="0">
          <a:ln w="6350">
            <a:noFill/>
          </a:ln>
          <a:solidFill>
            <a:schemeClr val="tx1"/>
          </a:solidFill>
          <a:effectLst/>
          <a:latin typeface="+mj-lt"/>
          <a:ea typeface="+mj-ea"/>
          <a:cs typeface="+mj-cs"/>
        </a:defRPr>
      </a:lvl1pPr>
    </p:titleStyle>
    <p:bodyStyle>
      <a:lvl1pPr marL="0" indent="0" algn="l" defTabSz="914400" rtl="0" eaLnBrk="1" latinLnBrk="0" hangingPunct="1">
        <a:lnSpc>
          <a:spcPct val="85000"/>
        </a:lnSpc>
        <a:spcBef>
          <a:spcPts val="400"/>
        </a:spcBef>
        <a:buClr>
          <a:schemeClr val="accent1"/>
        </a:buClr>
        <a:buFont typeface="Wingdings" panose="05000000000000000000" pitchFamily="2" charset="2"/>
        <a:buNone/>
        <a:defRPr lang="en-US" sz="2200" kern="1200" dirty="0">
          <a:solidFill>
            <a:schemeClr val="tx1"/>
          </a:solidFill>
          <a:latin typeface="Futura Bk BT" panose="020B0502020204020303" pitchFamily="34" charset="0"/>
          <a:ea typeface="+mn-ea"/>
          <a:cs typeface="+mn-cs"/>
        </a:defRPr>
      </a:lvl1pPr>
      <a:lvl2pPr marL="344488" indent="0" algn="l" defTabSz="914400" rtl="0" eaLnBrk="1" latinLnBrk="0" hangingPunct="1">
        <a:lnSpc>
          <a:spcPct val="85000"/>
        </a:lnSpc>
        <a:spcBef>
          <a:spcPts val="400"/>
        </a:spcBef>
        <a:buClr>
          <a:schemeClr val="accent1"/>
        </a:buClr>
        <a:buFont typeface="Arial" panose="020B0604020202020204" pitchFamily="34" charset="0"/>
        <a:buNone/>
        <a:defRPr lang="en-US" sz="2000" kern="1200" dirty="0" smtClean="0">
          <a:solidFill>
            <a:schemeClr val="tx1"/>
          </a:solidFill>
          <a:latin typeface="Futura Bk BT" panose="020B0502020204020303" pitchFamily="34" charset="0"/>
          <a:ea typeface="+mn-ea"/>
          <a:cs typeface="+mn-cs"/>
        </a:defRPr>
      </a:lvl2pPr>
      <a:lvl3pPr marL="744538" indent="0" algn="l" defTabSz="914400" rtl="0" eaLnBrk="1" latinLnBrk="0" hangingPunct="1">
        <a:lnSpc>
          <a:spcPct val="85000"/>
        </a:lnSpc>
        <a:spcBef>
          <a:spcPts val="400"/>
        </a:spcBef>
        <a:buClr>
          <a:schemeClr val="accent1"/>
        </a:buClr>
        <a:buFont typeface="Arial" panose="020B0604020202020204" pitchFamily="34" charset="0"/>
        <a:buNone/>
        <a:defRPr lang="en-US" sz="1800" kern="1200" dirty="0" smtClean="0">
          <a:solidFill>
            <a:schemeClr val="tx1"/>
          </a:solidFill>
          <a:latin typeface="Futura Bk BT" panose="020B0502020204020303" pitchFamily="34" charset="0"/>
          <a:ea typeface="+mn-ea"/>
          <a:cs typeface="+mn-cs"/>
        </a:defRPr>
      </a:lvl3pPr>
      <a:lvl4pPr marL="1144587" indent="0" algn="l" defTabSz="914400" rtl="0" eaLnBrk="1" latinLnBrk="0" hangingPunct="1">
        <a:lnSpc>
          <a:spcPct val="85000"/>
        </a:lnSpc>
        <a:spcBef>
          <a:spcPts val="400"/>
        </a:spcBef>
        <a:buClr>
          <a:schemeClr val="accent1"/>
        </a:buClr>
        <a:buFont typeface="Arial" panose="020B0604020202020204" pitchFamily="34" charset="0"/>
        <a:buNone/>
        <a:defRPr lang="en-US" sz="1600" kern="1200" dirty="0" smtClean="0">
          <a:solidFill>
            <a:schemeClr val="tx1"/>
          </a:solidFill>
          <a:latin typeface="Futura Bk BT" panose="020B0502020204020303" pitchFamily="34" charset="0"/>
          <a:ea typeface="+mn-ea"/>
          <a:cs typeface="+mn-cs"/>
        </a:defRPr>
      </a:lvl4pPr>
      <a:lvl5pPr marL="1484313" indent="0" algn="l" defTabSz="914400" rtl="0" eaLnBrk="1" latinLnBrk="0" hangingPunct="1">
        <a:lnSpc>
          <a:spcPct val="85000"/>
        </a:lnSpc>
        <a:spcBef>
          <a:spcPts val="400"/>
        </a:spcBef>
        <a:buClr>
          <a:schemeClr val="accent1"/>
        </a:buClr>
        <a:buFont typeface="Arial" panose="020B0604020202020204" pitchFamily="34" charset="0"/>
        <a:buNone/>
        <a:defRPr lang="en-US" sz="1400" kern="1200" dirty="0">
          <a:solidFill>
            <a:schemeClr val="tx1"/>
          </a:solidFill>
          <a:latin typeface="Futura Bk BT" panose="020B05020202040203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tx1"/>
            </a:gs>
            <a:gs pos="100000">
              <a:srgbClr val="0000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latin typeface="Times New Roman" pitchFamily="18" charset="0"/>
              </a:defRPr>
            </a:lvl1pPr>
          </a:lstStyle>
          <a:p>
            <a:fld id="{1D8BD707-D9CF-40AE-B4C6-C98DA3205C09}" type="datetimeFigureOut">
              <a:rPr lang="en-US" smtClean="0"/>
              <a:pPr/>
              <a:t>7/16/24</a:t>
            </a:fld>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Times New Roman" pitchFamily="18" charset="0"/>
              </a:defRPr>
            </a:lvl1pPr>
          </a:lstStyle>
          <a:p>
            <a:endParaRPr lang="en-US"/>
          </a:p>
        </p:txBody>
      </p:sp>
    </p:spTree>
    <p:extLst>
      <p:ext uri="{BB962C8B-B14F-4D97-AF65-F5344CB8AC3E}">
        <p14:creationId xmlns:p14="http://schemas.microsoft.com/office/powerpoint/2010/main" val="876606250"/>
      </p:ext>
    </p:extLst>
  </p:cSld>
  <p:clrMap bg1="lt1" tx1="dk1" bg2="lt2" tx2="dk2" accent1="accent1" accent2="accent2" accent3="accent3" accent4="accent4" accent5="accent5" accent6="accent6" hlink="hlink" folHlink="folHlink"/>
  <p:sldLayoutIdLst>
    <p:sldLayoutId id="2147485650" r:id="rId1"/>
    <p:sldLayoutId id="2147485651" r:id="rId2"/>
    <p:sldLayoutId id="2147485652" r:id="rId3"/>
    <p:sldLayoutId id="2147485653" r:id="rId4"/>
    <p:sldLayoutId id="2147485654" r:id="rId5"/>
    <p:sldLayoutId id="2147485655" r:id="rId6"/>
    <p:sldLayoutId id="2147485656" r:id="rId7"/>
    <p:sldLayoutId id="2147485657" r:id="rId8"/>
    <p:sldLayoutId id="2147485658" r:id="rId9"/>
    <p:sldLayoutId id="2147485659" r:id="rId10"/>
    <p:sldLayoutId id="2147485660" r:id="rId11"/>
  </p:sldLayoutIdLst>
  <p:transition spd="med">
    <p:wipe dir="r"/>
  </p:transition>
  <p:txStyles>
    <p:titleStyle>
      <a:lvl1pPr algn="ctr" rtl="0" eaLnBrk="1" fontAlgn="base" hangingPunct="1">
        <a:spcBef>
          <a:spcPct val="0"/>
        </a:spcBef>
        <a:spcAft>
          <a:spcPct val="0"/>
        </a:spcAft>
        <a:defRPr sz="4000" b="1">
          <a:solidFill>
            <a:srgbClr val="FFFF00"/>
          </a:solidFill>
          <a:latin typeface="+mj-lt"/>
          <a:ea typeface="+mj-ea"/>
          <a:cs typeface="+mj-cs"/>
        </a:defRPr>
      </a:lvl1pPr>
      <a:lvl2pPr algn="ctr" rtl="0" eaLnBrk="1" fontAlgn="base" hangingPunct="1">
        <a:spcBef>
          <a:spcPct val="0"/>
        </a:spcBef>
        <a:spcAft>
          <a:spcPct val="0"/>
        </a:spcAft>
        <a:defRPr sz="4000" b="1">
          <a:solidFill>
            <a:srgbClr val="FFFF00"/>
          </a:solidFill>
          <a:latin typeface="Arial" pitchFamily="34" charset="0"/>
        </a:defRPr>
      </a:lvl2pPr>
      <a:lvl3pPr algn="ctr" rtl="0" eaLnBrk="1" fontAlgn="base" hangingPunct="1">
        <a:spcBef>
          <a:spcPct val="0"/>
        </a:spcBef>
        <a:spcAft>
          <a:spcPct val="0"/>
        </a:spcAft>
        <a:defRPr sz="4000" b="1">
          <a:solidFill>
            <a:srgbClr val="FFFF00"/>
          </a:solidFill>
          <a:latin typeface="Arial" pitchFamily="34" charset="0"/>
        </a:defRPr>
      </a:lvl3pPr>
      <a:lvl4pPr algn="ctr" rtl="0" eaLnBrk="1" fontAlgn="base" hangingPunct="1">
        <a:spcBef>
          <a:spcPct val="0"/>
        </a:spcBef>
        <a:spcAft>
          <a:spcPct val="0"/>
        </a:spcAft>
        <a:defRPr sz="4000" b="1">
          <a:solidFill>
            <a:srgbClr val="FFFF00"/>
          </a:solidFill>
          <a:latin typeface="Arial" pitchFamily="34" charset="0"/>
        </a:defRPr>
      </a:lvl4pPr>
      <a:lvl5pPr algn="ctr" rtl="0" eaLnBrk="1" fontAlgn="base" hangingPunct="1">
        <a:spcBef>
          <a:spcPct val="0"/>
        </a:spcBef>
        <a:spcAft>
          <a:spcPct val="0"/>
        </a:spcAft>
        <a:defRPr sz="4000" b="1">
          <a:solidFill>
            <a:srgbClr val="FFFF00"/>
          </a:solidFill>
          <a:latin typeface="Arial" pitchFamily="34" charset="0"/>
        </a:defRPr>
      </a:lvl5pPr>
      <a:lvl6pPr marL="457200" algn="ctr" rtl="0" eaLnBrk="1" fontAlgn="base" hangingPunct="1">
        <a:spcBef>
          <a:spcPct val="0"/>
        </a:spcBef>
        <a:spcAft>
          <a:spcPct val="0"/>
        </a:spcAft>
        <a:defRPr sz="4000" b="1">
          <a:solidFill>
            <a:srgbClr val="FFFF00"/>
          </a:solidFill>
          <a:latin typeface="Arial" pitchFamily="34" charset="0"/>
        </a:defRPr>
      </a:lvl6pPr>
      <a:lvl7pPr marL="914400" algn="ctr" rtl="0" eaLnBrk="1" fontAlgn="base" hangingPunct="1">
        <a:spcBef>
          <a:spcPct val="0"/>
        </a:spcBef>
        <a:spcAft>
          <a:spcPct val="0"/>
        </a:spcAft>
        <a:defRPr sz="4000" b="1">
          <a:solidFill>
            <a:srgbClr val="FFFF00"/>
          </a:solidFill>
          <a:latin typeface="Arial" pitchFamily="34" charset="0"/>
        </a:defRPr>
      </a:lvl7pPr>
      <a:lvl8pPr marL="1371600" algn="ctr" rtl="0" eaLnBrk="1" fontAlgn="base" hangingPunct="1">
        <a:spcBef>
          <a:spcPct val="0"/>
        </a:spcBef>
        <a:spcAft>
          <a:spcPct val="0"/>
        </a:spcAft>
        <a:defRPr sz="4000" b="1">
          <a:solidFill>
            <a:srgbClr val="FFFF00"/>
          </a:solidFill>
          <a:latin typeface="Arial" pitchFamily="34" charset="0"/>
        </a:defRPr>
      </a:lvl8pPr>
      <a:lvl9pPr marL="1828800" algn="ctr" rtl="0" eaLnBrk="1" fontAlgn="base" hangingPunct="1">
        <a:spcBef>
          <a:spcPct val="0"/>
        </a:spcBef>
        <a:spcAft>
          <a:spcPct val="0"/>
        </a:spcAft>
        <a:defRPr sz="4000" b="1">
          <a:solidFill>
            <a:srgbClr val="FFFF00"/>
          </a:solidFill>
          <a:latin typeface="Arial" pitchFamily="34" charset="0"/>
        </a:defRPr>
      </a:lvl9pPr>
    </p:titleStyle>
    <p:bodyStyle>
      <a:lvl1pPr marL="342900" indent="-342900" algn="l" rtl="0" eaLnBrk="1" fontAlgn="base" hangingPunct="1">
        <a:spcBef>
          <a:spcPct val="20000"/>
        </a:spcBef>
        <a:spcAft>
          <a:spcPct val="0"/>
        </a:spcAft>
        <a:buClr>
          <a:srgbClr val="00FFFF"/>
        </a:buClr>
        <a:buSzPct val="150000"/>
        <a:buChar char="•"/>
        <a:defRPr sz="3300" b="1">
          <a:solidFill>
            <a:schemeClr val="bg1"/>
          </a:solidFill>
          <a:latin typeface="+mn-lt"/>
          <a:ea typeface="+mn-ea"/>
          <a:cs typeface="+mn-cs"/>
        </a:defRPr>
      </a:lvl1pPr>
      <a:lvl2pPr marL="742950" indent="-285750" algn="l" rtl="0" eaLnBrk="1" fontAlgn="base" hangingPunct="1">
        <a:spcBef>
          <a:spcPct val="20000"/>
        </a:spcBef>
        <a:spcAft>
          <a:spcPct val="0"/>
        </a:spcAft>
        <a:buClr>
          <a:srgbClr val="00FFFF"/>
        </a:buClr>
        <a:buSzPct val="150000"/>
        <a:buChar char="–"/>
        <a:defRPr sz="3300" b="1">
          <a:solidFill>
            <a:schemeClr val="bg1"/>
          </a:solidFill>
          <a:latin typeface="+mn-lt"/>
        </a:defRPr>
      </a:lvl2pPr>
      <a:lvl3pPr marL="1143000" indent="-228600" algn="l" rtl="0" eaLnBrk="1" fontAlgn="base" hangingPunct="1">
        <a:spcBef>
          <a:spcPct val="20000"/>
        </a:spcBef>
        <a:spcAft>
          <a:spcPct val="0"/>
        </a:spcAft>
        <a:buClr>
          <a:srgbClr val="00FFFF"/>
        </a:buClr>
        <a:buSzPct val="150000"/>
        <a:buChar char="•"/>
        <a:defRPr sz="3300" b="1">
          <a:solidFill>
            <a:schemeClr val="bg1"/>
          </a:solidFill>
          <a:latin typeface="+mn-lt"/>
        </a:defRPr>
      </a:lvl3pPr>
      <a:lvl4pPr marL="1600200" indent="-228600" algn="l" rtl="0" eaLnBrk="1" fontAlgn="base" hangingPunct="1">
        <a:spcBef>
          <a:spcPct val="20000"/>
        </a:spcBef>
        <a:spcAft>
          <a:spcPct val="0"/>
        </a:spcAft>
        <a:buClr>
          <a:srgbClr val="00FFFF"/>
        </a:buClr>
        <a:buSzPct val="150000"/>
        <a:buChar char="–"/>
        <a:defRPr sz="3300" b="1">
          <a:solidFill>
            <a:schemeClr val="bg1"/>
          </a:solidFill>
          <a:latin typeface="+mn-lt"/>
        </a:defRPr>
      </a:lvl4pPr>
      <a:lvl5pPr marL="2057400" indent="-228600" algn="l" rtl="0" eaLnBrk="1" fontAlgn="base" hangingPunct="1">
        <a:spcBef>
          <a:spcPct val="20000"/>
        </a:spcBef>
        <a:spcAft>
          <a:spcPct val="0"/>
        </a:spcAft>
        <a:buChar char="»"/>
        <a:defRPr sz="3300" b="1">
          <a:solidFill>
            <a:schemeClr val="bg1"/>
          </a:solidFill>
          <a:latin typeface="+mn-lt"/>
        </a:defRPr>
      </a:lvl5pPr>
      <a:lvl6pPr marL="2514600" indent="-228600" algn="l" rtl="0" eaLnBrk="1" fontAlgn="base" hangingPunct="1">
        <a:spcBef>
          <a:spcPct val="20000"/>
        </a:spcBef>
        <a:spcAft>
          <a:spcPct val="0"/>
        </a:spcAft>
        <a:buChar char="»"/>
        <a:defRPr sz="3300" b="1">
          <a:solidFill>
            <a:schemeClr val="bg1"/>
          </a:solidFill>
          <a:latin typeface="+mn-lt"/>
        </a:defRPr>
      </a:lvl6pPr>
      <a:lvl7pPr marL="2971800" indent="-228600" algn="l" rtl="0" eaLnBrk="1" fontAlgn="base" hangingPunct="1">
        <a:spcBef>
          <a:spcPct val="20000"/>
        </a:spcBef>
        <a:spcAft>
          <a:spcPct val="0"/>
        </a:spcAft>
        <a:buChar char="»"/>
        <a:defRPr sz="3300" b="1">
          <a:solidFill>
            <a:schemeClr val="bg1"/>
          </a:solidFill>
          <a:latin typeface="+mn-lt"/>
        </a:defRPr>
      </a:lvl7pPr>
      <a:lvl8pPr marL="3429000" indent="-228600" algn="l" rtl="0" eaLnBrk="1" fontAlgn="base" hangingPunct="1">
        <a:spcBef>
          <a:spcPct val="20000"/>
        </a:spcBef>
        <a:spcAft>
          <a:spcPct val="0"/>
        </a:spcAft>
        <a:buChar char="»"/>
        <a:defRPr sz="3300" b="1">
          <a:solidFill>
            <a:schemeClr val="bg1"/>
          </a:solidFill>
          <a:latin typeface="+mn-lt"/>
        </a:defRPr>
      </a:lvl8pPr>
      <a:lvl9pPr marL="3886200" indent="-228600" algn="l" rtl="0" eaLnBrk="1" fontAlgn="base" hangingPunct="1">
        <a:spcBef>
          <a:spcPct val="20000"/>
        </a:spcBef>
        <a:spcAft>
          <a:spcPct val="0"/>
        </a:spcAft>
        <a:buChar char="»"/>
        <a:defRPr sz="33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464035791"/>
      </p:ext>
    </p:extLst>
  </p:cSld>
  <p:clrMap bg1="lt1" tx1="dk1" bg2="lt2" tx2="dk2" accent1="accent1" accent2="accent2" accent3="accent3" accent4="accent4" accent5="accent5" accent6="accent6" hlink="hlink" folHlink="folHlink"/>
  <p:sldLayoutIdLst>
    <p:sldLayoutId id="2147485171" r:id="rId1"/>
    <p:sldLayoutId id="2147485172" r:id="rId2"/>
    <p:sldLayoutId id="2147485173" r:id="rId3"/>
    <p:sldLayoutId id="2147485174" r:id="rId4"/>
    <p:sldLayoutId id="2147485175" r:id="rId5"/>
    <p:sldLayoutId id="2147485176" r:id="rId6"/>
    <p:sldLayoutId id="2147485177" r:id="rId7"/>
    <p:sldLayoutId id="2147485178" r:id="rId8"/>
    <p:sldLayoutId id="2147485179" r:id="rId9"/>
    <p:sldLayoutId id="2147485180" r:id="rId10"/>
    <p:sldLayoutId id="2147485181" r:id="rId11"/>
    <p:sldLayoutId id="2147485182" r:id="rId12"/>
    <p:sldLayoutId id="2147485183" r:id="rId13"/>
    <p:sldLayoutId id="2147485184" r:id="rId14"/>
    <p:sldLayoutId id="2147485185" r:id="rId15"/>
    <p:sldLayoutId id="2147485186" r:id="rId16"/>
    <p:sldLayoutId id="2147485187" r:id="rId17"/>
    <p:sldLayoutId id="2147485188" r:id="rId18"/>
    <p:sldLayoutId id="2147485189" r:id="rId19"/>
    <p:sldLayoutId id="2147485190" r:id="rId20"/>
    <p:sldLayoutId id="2147485191" r:id="rId21"/>
    <p:sldLayoutId id="2147485192" r:id="rId22"/>
    <p:sldLayoutId id="2147485193" r:id="rId23"/>
    <p:sldLayoutId id="2147485194" r:id="rId24"/>
    <p:sldLayoutId id="2147485195"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3"/>
          </p:nvPr>
        </p:nvSpPr>
        <p:spPr>
          <a:xfrm>
            <a:off x="304800" y="6356351"/>
            <a:ext cx="9997440" cy="365125"/>
          </a:xfrm>
          <a:prstGeom prst="rect">
            <a:avLst/>
          </a:prstGeom>
        </p:spPr>
        <p:txBody>
          <a:bodyPr vert="horz" lIns="45720" tIns="45720" rIns="9144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US" dirty="0">
              <a:solidFill>
                <a:srgbClr val="000000"/>
              </a:solidFill>
            </a:endParaRPr>
          </a:p>
        </p:txBody>
      </p:sp>
      <p:pic>
        <p:nvPicPr>
          <p:cNvPr id="9" name="Picture 8" descr="PeerView.com-RGB@2x.png"/>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10225021" y="6366691"/>
            <a:ext cx="1865376" cy="487680"/>
          </a:xfrm>
          <a:prstGeom prst="rect">
            <a:avLst/>
          </a:prstGeom>
        </p:spPr>
      </p:pic>
      <p:sp>
        <p:nvSpPr>
          <p:cNvPr id="6" name="Text Placeholder 3"/>
          <p:cNvSpPr>
            <a:spLocks noGrp="1"/>
          </p:cNvSpPr>
          <p:nvPr>
            <p:ph type="body" idx="1"/>
          </p:nvPr>
        </p:nvSpPr>
        <p:spPr>
          <a:xfrm>
            <a:off x="304800" y="1382974"/>
            <a:ext cx="11582400" cy="4720188"/>
          </a:xfrm>
          <a:prstGeom prst="rect">
            <a:avLst/>
          </a:prstGeom>
        </p:spPr>
        <p:txBody>
          <a:bodyPr vert="horz" lIns="91440" tIns="45720" rIns="91440" bIns="45720" rtlCol="0">
            <a:noAutofit/>
          </a:bodyPr>
          <a:lstStyle/>
          <a:p>
            <a:pPr lvl="0"/>
            <a:endParaRPr lang="en-US" dirty="0"/>
          </a:p>
        </p:txBody>
      </p:sp>
      <p:sp>
        <p:nvSpPr>
          <p:cNvPr id="8" name="Title Placeholder 1"/>
          <p:cNvSpPr>
            <a:spLocks noGrp="1"/>
          </p:cNvSpPr>
          <p:nvPr>
            <p:ph type="title"/>
          </p:nvPr>
        </p:nvSpPr>
        <p:spPr>
          <a:xfrm>
            <a:off x="121920" y="101763"/>
            <a:ext cx="11948160" cy="868363"/>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524000544"/>
      </p:ext>
    </p:extLst>
  </p:cSld>
  <p:clrMap bg1="lt1" tx1="dk1" bg2="lt2" tx2="dk2" accent1="accent1" accent2="accent2" accent3="accent3" accent4="accent4" accent5="accent5" accent6="accent6" hlink="hlink" folHlink="folHlink"/>
  <p:sldLayoutIdLst>
    <p:sldLayoutId id="2147485698" r:id="rId1"/>
    <p:sldLayoutId id="2147485699" r:id="rId2"/>
    <p:sldLayoutId id="2147485700" r:id="rId3"/>
    <p:sldLayoutId id="2147485701" r:id="rId4"/>
    <p:sldLayoutId id="2147485702" r:id="rId5"/>
    <p:sldLayoutId id="2147485703" r:id="rId6"/>
    <p:sldLayoutId id="2147485704" r:id="rId7"/>
    <p:sldLayoutId id="2147485705" r:id="rId8"/>
    <p:sldLayoutId id="2147485706" r:id="rId9"/>
    <p:sldLayoutId id="2147485707" r:id="rId10"/>
    <p:sldLayoutId id="2147485708" r:id="rId11"/>
    <p:sldLayoutId id="2147485709" r:id="rId12"/>
    <p:sldLayoutId id="2147485710" r:id="rId13"/>
    <p:sldLayoutId id="2147485711" r:id="rId14"/>
    <p:sldLayoutId id="2147485712" r:id="rId15"/>
    <p:sldLayoutId id="2147485713" r:id="rId16"/>
    <p:sldLayoutId id="2147485714" r:id="rId17"/>
    <p:sldLayoutId id="2147485715" r:id="rId18"/>
    <p:sldLayoutId id="2147485716" r:id="rId19"/>
  </p:sldLayoutIdLst>
  <p:txStyles>
    <p:titleStyle>
      <a:lvl1pPr algn="ctr" defTabSz="1219170" rtl="0" eaLnBrk="1" latinLnBrk="0" hangingPunct="1">
        <a:spcBef>
          <a:spcPct val="0"/>
        </a:spcBef>
        <a:buNone/>
        <a:defRPr sz="3200" b="1" kern="1200" baseline="0">
          <a:solidFill>
            <a:schemeClr val="accent1"/>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spcBef>
          <a:spcPts val="0"/>
        </a:spcBef>
        <a:spcAft>
          <a:spcPts val="800"/>
        </a:spcAft>
        <a:buFont typeface="Arial" panose="020B0604020202020204" pitchFamily="34" charset="0"/>
        <a:buNone/>
        <a:defRPr sz="3200" kern="1200">
          <a:solidFill>
            <a:schemeClr val="tx1"/>
          </a:solidFill>
          <a:latin typeface="Arial" panose="020B0604020202020204" pitchFamily="34" charset="0"/>
          <a:ea typeface="+mn-ea"/>
          <a:cs typeface="Arial" panose="020B0604020202020204" pitchFamily="34" charset="0"/>
        </a:defRPr>
      </a:lvl1pPr>
      <a:lvl2pPr marL="1066773" indent="-457189"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676358" marR="0" indent="-457189" algn="l" defTabSz="1219170" rtl="0" eaLnBrk="1" fontAlgn="auto" latinLnBrk="0" hangingPunct="1">
        <a:lnSpc>
          <a:spcPct val="100000"/>
        </a:lnSpc>
        <a:spcBef>
          <a:spcPts val="0"/>
        </a:spcBef>
        <a:spcAft>
          <a:spcPts val="800"/>
        </a:spcAft>
        <a:buClrTx/>
        <a:buSzPct val="70000"/>
        <a:buFont typeface="Wingdings 2" panose="05020102010507070707" pitchFamily="18" charset="2"/>
        <a:buChar char="®"/>
        <a:tabLst/>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tx1"/>
            </a:gs>
            <a:gs pos="100000">
              <a:srgbClr val="0000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latin typeface="Times New Roman" pitchFamily="18" charset="0"/>
              </a:defRPr>
            </a:lvl1pPr>
          </a:lstStyle>
          <a:p>
            <a:fld id="{1D8BD707-D9CF-40AE-B4C6-C98DA3205C09}" type="datetimeFigureOut">
              <a:rPr lang="en-US" smtClean="0">
                <a:solidFill>
                  <a:srgbClr val="000000"/>
                </a:solidFill>
              </a:rPr>
              <a:pPr/>
              <a:t>7/16/24</a:t>
            </a:fld>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Times New Roman" pitchFamily="18" charset="0"/>
              </a:defRPr>
            </a:lvl1pPr>
          </a:lstStyle>
          <a:p>
            <a:endParaRPr lang="en-US" dirty="0">
              <a:solidFill>
                <a:srgbClr val="000000"/>
              </a:solidFill>
            </a:endParaRPr>
          </a:p>
        </p:txBody>
      </p:sp>
    </p:spTree>
    <p:extLst>
      <p:ext uri="{BB962C8B-B14F-4D97-AF65-F5344CB8AC3E}">
        <p14:creationId xmlns:p14="http://schemas.microsoft.com/office/powerpoint/2010/main" val="3427193356"/>
      </p:ext>
    </p:extLst>
  </p:cSld>
  <p:clrMap bg1="lt1" tx1="dk1" bg2="lt2" tx2="dk2" accent1="accent1" accent2="accent2" accent3="accent3" accent4="accent4" accent5="accent5" accent6="accent6" hlink="hlink" folHlink="folHlink"/>
  <p:sldLayoutIdLst>
    <p:sldLayoutId id="2147485719" r:id="rId1"/>
    <p:sldLayoutId id="2147485720" r:id="rId2"/>
    <p:sldLayoutId id="2147485721" r:id="rId3"/>
    <p:sldLayoutId id="2147485722" r:id="rId4"/>
  </p:sldLayoutIdLst>
  <p:txStyles>
    <p:titleStyle>
      <a:lvl1pPr algn="ctr" rtl="0" eaLnBrk="1" fontAlgn="base" hangingPunct="1">
        <a:spcBef>
          <a:spcPct val="0"/>
        </a:spcBef>
        <a:spcAft>
          <a:spcPct val="0"/>
        </a:spcAft>
        <a:defRPr sz="4000" b="1">
          <a:solidFill>
            <a:srgbClr val="FFFF00"/>
          </a:solidFill>
          <a:latin typeface="+mj-lt"/>
          <a:ea typeface="+mj-ea"/>
          <a:cs typeface="+mj-cs"/>
        </a:defRPr>
      </a:lvl1pPr>
      <a:lvl2pPr algn="ctr" rtl="0" eaLnBrk="1" fontAlgn="base" hangingPunct="1">
        <a:spcBef>
          <a:spcPct val="0"/>
        </a:spcBef>
        <a:spcAft>
          <a:spcPct val="0"/>
        </a:spcAft>
        <a:defRPr sz="4000" b="1">
          <a:solidFill>
            <a:srgbClr val="FFFF00"/>
          </a:solidFill>
          <a:latin typeface="Arial" pitchFamily="34" charset="0"/>
        </a:defRPr>
      </a:lvl2pPr>
      <a:lvl3pPr algn="ctr" rtl="0" eaLnBrk="1" fontAlgn="base" hangingPunct="1">
        <a:spcBef>
          <a:spcPct val="0"/>
        </a:spcBef>
        <a:spcAft>
          <a:spcPct val="0"/>
        </a:spcAft>
        <a:defRPr sz="4000" b="1">
          <a:solidFill>
            <a:srgbClr val="FFFF00"/>
          </a:solidFill>
          <a:latin typeface="Arial" pitchFamily="34" charset="0"/>
        </a:defRPr>
      </a:lvl3pPr>
      <a:lvl4pPr algn="ctr" rtl="0" eaLnBrk="1" fontAlgn="base" hangingPunct="1">
        <a:spcBef>
          <a:spcPct val="0"/>
        </a:spcBef>
        <a:spcAft>
          <a:spcPct val="0"/>
        </a:spcAft>
        <a:defRPr sz="4000" b="1">
          <a:solidFill>
            <a:srgbClr val="FFFF00"/>
          </a:solidFill>
          <a:latin typeface="Arial" pitchFamily="34" charset="0"/>
        </a:defRPr>
      </a:lvl4pPr>
      <a:lvl5pPr algn="ctr" rtl="0" eaLnBrk="1" fontAlgn="base" hangingPunct="1">
        <a:spcBef>
          <a:spcPct val="0"/>
        </a:spcBef>
        <a:spcAft>
          <a:spcPct val="0"/>
        </a:spcAft>
        <a:defRPr sz="4000" b="1">
          <a:solidFill>
            <a:srgbClr val="FFFF00"/>
          </a:solidFill>
          <a:latin typeface="Arial" pitchFamily="34" charset="0"/>
        </a:defRPr>
      </a:lvl5pPr>
      <a:lvl6pPr marL="457189" algn="ctr" rtl="0" eaLnBrk="1" fontAlgn="base" hangingPunct="1">
        <a:spcBef>
          <a:spcPct val="0"/>
        </a:spcBef>
        <a:spcAft>
          <a:spcPct val="0"/>
        </a:spcAft>
        <a:defRPr sz="4000" b="1">
          <a:solidFill>
            <a:srgbClr val="FFFF00"/>
          </a:solidFill>
          <a:latin typeface="Arial" pitchFamily="34" charset="0"/>
        </a:defRPr>
      </a:lvl6pPr>
      <a:lvl7pPr marL="914377" algn="ctr" rtl="0" eaLnBrk="1" fontAlgn="base" hangingPunct="1">
        <a:spcBef>
          <a:spcPct val="0"/>
        </a:spcBef>
        <a:spcAft>
          <a:spcPct val="0"/>
        </a:spcAft>
        <a:defRPr sz="4000" b="1">
          <a:solidFill>
            <a:srgbClr val="FFFF00"/>
          </a:solidFill>
          <a:latin typeface="Arial" pitchFamily="34" charset="0"/>
        </a:defRPr>
      </a:lvl7pPr>
      <a:lvl8pPr marL="1371566" algn="ctr" rtl="0" eaLnBrk="1" fontAlgn="base" hangingPunct="1">
        <a:spcBef>
          <a:spcPct val="0"/>
        </a:spcBef>
        <a:spcAft>
          <a:spcPct val="0"/>
        </a:spcAft>
        <a:defRPr sz="4000" b="1">
          <a:solidFill>
            <a:srgbClr val="FFFF00"/>
          </a:solidFill>
          <a:latin typeface="Arial" pitchFamily="34" charset="0"/>
        </a:defRPr>
      </a:lvl8pPr>
      <a:lvl9pPr marL="1828754" algn="ctr" rtl="0" eaLnBrk="1" fontAlgn="base" hangingPunct="1">
        <a:spcBef>
          <a:spcPct val="0"/>
        </a:spcBef>
        <a:spcAft>
          <a:spcPct val="0"/>
        </a:spcAft>
        <a:defRPr sz="4000" b="1">
          <a:solidFill>
            <a:srgbClr val="FFFF00"/>
          </a:solidFill>
          <a:latin typeface="Arial" pitchFamily="34" charset="0"/>
        </a:defRPr>
      </a:lvl9pPr>
    </p:titleStyle>
    <p:bodyStyle>
      <a:lvl1pPr marL="342891" indent="-342891" algn="l" rtl="0" eaLnBrk="1" fontAlgn="base" hangingPunct="1">
        <a:spcBef>
          <a:spcPct val="20000"/>
        </a:spcBef>
        <a:spcAft>
          <a:spcPct val="0"/>
        </a:spcAft>
        <a:buClr>
          <a:srgbClr val="00FFFF"/>
        </a:buClr>
        <a:buSzPct val="150000"/>
        <a:buChar char="•"/>
        <a:defRPr sz="3300" b="1">
          <a:solidFill>
            <a:schemeClr val="bg1"/>
          </a:solidFill>
          <a:latin typeface="+mn-lt"/>
          <a:ea typeface="+mn-ea"/>
          <a:cs typeface="+mn-cs"/>
        </a:defRPr>
      </a:lvl1pPr>
      <a:lvl2pPr marL="742932" indent="-285744" algn="l" rtl="0" eaLnBrk="1" fontAlgn="base" hangingPunct="1">
        <a:spcBef>
          <a:spcPct val="20000"/>
        </a:spcBef>
        <a:spcAft>
          <a:spcPct val="0"/>
        </a:spcAft>
        <a:buClr>
          <a:srgbClr val="00FFFF"/>
        </a:buClr>
        <a:buSzPct val="150000"/>
        <a:buChar char="–"/>
        <a:defRPr sz="3300" b="1">
          <a:solidFill>
            <a:schemeClr val="bg1"/>
          </a:solidFill>
          <a:latin typeface="+mn-lt"/>
        </a:defRPr>
      </a:lvl2pPr>
      <a:lvl3pPr marL="1142971" indent="-228594" algn="l" rtl="0" eaLnBrk="1" fontAlgn="base" hangingPunct="1">
        <a:spcBef>
          <a:spcPct val="20000"/>
        </a:spcBef>
        <a:spcAft>
          <a:spcPct val="0"/>
        </a:spcAft>
        <a:buClr>
          <a:srgbClr val="00FFFF"/>
        </a:buClr>
        <a:buSzPct val="150000"/>
        <a:buChar char="•"/>
        <a:defRPr sz="3300" b="1">
          <a:solidFill>
            <a:schemeClr val="bg1"/>
          </a:solidFill>
          <a:latin typeface="+mn-lt"/>
        </a:defRPr>
      </a:lvl3pPr>
      <a:lvl4pPr marL="1600160" indent="-228594" algn="l" rtl="0" eaLnBrk="1" fontAlgn="base" hangingPunct="1">
        <a:spcBef>
          <a:spcPct val="20000"/>
        </a:spcBef>
        <a:spcAft>
          <a:spcPct val="0"/>
        </a:spcAft>
        <a:buClr>
          <a:srgbClr val="00FFFF"/>
        </a:buClr>
        <a:buSzPct val="150000"/>
        <a:buChar char="–"/>
        <a:defRPr sz="3300" b="1">
          <a:solidFill>
            <a:schemeClr val="bg1"/>
          </a:solidFill>
          <a:latin typeface="+mn-lt"/>
        </a:defRPr>
      </a:lvl4pPr>
      <a:lvl5pPr marL="2057349" indent="-228594" algn="l" rtl="0" eaLnBrk="1" fontAlgn="base" hangingPunct="1">
        <a:spcBef>
          <a:spcPct val="20000"/>
        </a:spcBef>
        <a:spcAft>
          <a:spcPct val="0"/>
        </a:spcAft>
        <a:buChar char="»"/>
        <a:defRPr sz="3300" b="1">
          <a:solidFill>
            <a:schemeClr val="bg1"/>
          </a:solidFill>
          <a:latin typeface="+mn-lt"/>
        </a:defRPr>
      </a:lvl5pPr>
      <a:lvl6pPr marL="2514537" indent="-228594" algn="l" rtl="0" eaLnBrk="1" fontAlgn="base" hangingPunct="1">
        <a:spcBef>
          <a:spcPct val="20000"/>
        </a:spcBef>
        <a:spcAft>
          <a:spcPct val="0"/>
        </a:spcAft>
        <a:buChar char="»"/>
        <a:defRPr sz="3300" b="1">
          <a:solidFill>
            <a:schemeClr val="bg1"/>
          </a:solidFill>
          <a:latin typeface="+mn-lt"/>
        </a:defRPr>
      </a:lvl6pPr>
      <a:lvl7pPr marL="2971726" indent="-228594" algn="l" rtl="0" eaLnBrk="1" fontAlgn="base" hangingPunct="1">
        <a:spcBef>
          <a:spcPct val="20000"/>
        </a:spcBef>
        <a:spcAft>
          <a:spcPct val="0"/>
        </a:spcAft>
        <a:buChar char="»"/>
        <a:defRPr sz="3300" b="1">
          <a:solidFill>
            <a:schemeClr val="bg1"/>
          </a:solidFill>
          <a:latin typeface="+mn-lt"/>
        </a:defRPr>
      </a:lvl7pPr>
      <a:lvl8pPr marL="3428914" indent="-228594" algn="l" rtl="0" eaLnBrk="1" fontAlgn="base" hangingPunct="1">
        <a:spcBef>
          <a:spcPct val="20000"/>
        </a:spcBef>
        <a:spcAft>
          <a:spcPct val="0"/>
        </a:spcAft>
        <a:buChar char="»"/>
        <a:defRPr sz="3300" b="1">
          <a:solidFill>
            <a:schemeClr val="bg1"/>
          </a:solidFill>
          <a:latin typeface="+mn-lt"/>
        </a:defRPr>
      </a:lvl8pPr>
      <a:lvl9pPr marL="3886103" indent="-228594" algn="l" rtl="0" eaLnBrk="1" fontAlgn="base" hangingPunct="1">
        <a:spcBef>
          <a:spcPct val="20000"/>
        </a:spcBef>
        <a:spcAft>
          <a:spcPct val="0"/>
        </a:spcAft>
        <a:buChar char="»"/>
        <a:defRPr sz="3300" b="1">
          <a:solidFill>
            <a:schemeClr val="bg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633913104"/>
      </p:ext>
    </p:extLst>
  </p:cSld>
  <p:clrMap bg1="dk2" tx1="lt1" bg2="dk1" tx2="lt2" accent1="accent1" accent2="accent2" accent3="accent3" accent4="accent4" accent5="accent5" accent6="accent6" hlink="hlink" folHlink="folHlink"/>
  <p:sldLayoutIdLst>
    <p:sldLayoutId id="2147485731" r:id="rId1"/>
    <p:sldLayoutId id="2147485732" r:id="rId2"/>
    <p:sldLayoutId id="2147485733" r:id="rId3"/>
    <p:sldLayoutId id="2147485734" r:id="rId4"/>
    <p:sldLayoutId id="2147485735" r:id="rId5"/>
    <p:sldLayoutId id="2147485736" r:id="rId6"/>
    <p:sldLayoutId id="2147485737" r:id="rId7"/>
    <p:sldLayoutId id="2147485738" r:id="rId8"/>
    <p:sldLayoutId id="2147485739" r:id="rId9"/>
    <p:sldLayoutId id="2147485740" r:id="rId10"/>
    <p:sldLayoutId id="2147485741" r:id="rId11"/>
    <p:sldLayoutId id="2147485742" r:id="rId12"/>
    <p:sldLayoutId id="2147485743" r:id="rId13"/>
  </p:sldLayoutIdLst>
  <p:txStyles>
    <p:titleStyle>
      <a:lvl1pPr algn="l" rtl="0" eaLnBrk="1" fontAlgn="base" hangingPunct="1">
        <a:spcBef>
          <a:spcPct val="0"/>
        </a:spcBef>
        <a:spcAft>
          <a:spcPct val="0"/>
        </a:spcAft>
        <a:defRPr sz="3600" b="1">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Arial" panose="020B0604020202020204" pitchFamily="34" charset="0"/>
          <a:ea typeface="+mn-ea"/>
          <a:cs typeface="Arial" panose="020B0604020202020204" pitchFamily="34" charset="0"/>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Arial" panose="020B0604020202020204" pitchFamily="34" charset="0"/>
          <a:cs typeface="Arial" panose="020B060402020202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Arial" panose="020B0604020202020204" pitchFamily="34" charset="0"/>
          <a:cs typeface="Arial" panose="020B060402020202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6">
          <p15:clr>
            <a:srgbClr val="F26B43"/>
          </p15:clr>
        </p15:guide>
        <p15:guide id="3" orient="horz" pos="1010">
          <p15:clr>
            <a:srgbClr val="F26B43"/>
          </p15:clr>
        </p15:guide>
        <p15:guide id="4" orient="horz" pos="4138">
          <p15:clr>
            <a:srgbClr val="F26B43"/>
          </p15:clr>
        </p15:guide>
        <p15:guide id="5" orient="horz" pos="3888">
          <p15:clr>
            <a:srgbClr val="F26B43"/>
          </p15:clr>
        </p15:guide>
        <p15:guide id="6" orient="horz" pos="4032">
          <p15:clr>
            <a:srgbClr val="F26B43"/>
          </p15:clr>
        </p15:guide>
        <p15:guide id="7" pos="328">
          <p15:clr>
            <a:srgbClr val="F26B43"/>
          </p15:clr>
        </p15:guide>
        <p15:guide id="8" pos="7231">
          <p15:clr>
            <a:srgbClr val="F26B43"/>
          </p15:clr>
        </p15:guide>
        <p15:guide id="9" pos="7417">
          <p15:clr>
            <a:srgbClr val="F26B43"/>
          </p15:clr>
        </p15:guide>
      </p15:sldGuideLst>
    </p:ext>
  </p:extLst>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1" y="685800"/>
            <a:ext cx="11094720" cy="853440"/>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48640" y="1950720"/>
            <a:ext cx="11094720" cy="451104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ooter Placeholder 9"/>
          <p:cNvSpPr>
            <a:spLocks noGrp="1"/>
          </p:cNvSpPr>
          <p:nvPr>
            <p:ph type="ftr" sz="quarter" idx="3"/>
          </p:nvPr>
        </p:nvSpPr>
        <p:spPr bwMode="gray">
          <a:xfrm>
            <a:off x="1889760" y="289267"/>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r>
              <a:rPr lang="en-US">
                <a:solidFill>
                  <a:srgbClr val="63666A"/>
                </a:solidFill>
              </a:rPr>
              <a:t>CoC Called Meeting: COVID-19 Update</a:t>
            </a:r>
            <a:endParaRPr lang="en-US" dirty="0">
              <a:solidFill>
                <a:srgbClr val="63666A"/>
              </a:solidFill>
            </a:endParaRPr>
          </a:p>
        </p:txBody>
      </p:sp>
      <p:sp>
        <p:nvSpPr>
          <p:cNvPr id="15" name="Slide Number Placeholder 14"/>
          <p:cNvSpPr>
            <a:spLocks noGrp="1"/>
          </p:cNvSpPr>
          <p:nvPr>
            <p:ph type="sldNum" sz="quarter" idx="4"/>
          </p:nvPr>
        </p:nvSpPr>
        <p:spPr bwMode="gray">
          <a:xfrm>
            <a:off x="11248254" y="289267"/>
            <a:ext cx="395111" cy="215444"/>
          </a:xfrm>
          <a:prstGeom prst="rect">
            <a:avLst/>
          </a:prstGeom>
        </p:spPr>
        <p:txBody>
          <a:bodyPr vert="horz" wrap="square" lIns="0" tIns="0" rIns="0" bIns="0" rtlCol="0" anchor="ctr">
            <a:spAutoFit/>
          </a:bodyPr>
          <a:lstStyle>
            <a:lvl1pPr algn="r">
              <a:defRPr sz="1400">
                <a:solidFill>
                  <a:schemeClr val="accent6"/>
                </a:solidFill>
                <a:latin typeface="+mj-lt"/>
                <a:cs typeface="Arial" pitchFamily="34" charset="0"/>
              </a:defRPr>
            </a:lvl1pPr>
          </a:lstStyle>
          <a:p>
            <a:fld id="{CC041753-90EA-4E44-9BB8-633978F3CCC4}" type="slidenum">
              <a:rPr lang="en-US" smtClean="0">
                <a:solidFill>
                  <a:srgbClr val="63666A"/>
                </a:solidFill>
              </a:rPr>
              <a:pPr/>
              <a:t>‹#›</a:t>
            </a:fld>
            <a:endParaRPr lang="en-US" dirty="0">
              <a:solidFill>
                <a:srgbClr val="63666A"/>
              </a:solidFill>
            </a:endParaRPr>
          </a:p>
        </p:txBody>
      </p:sp>
      <p:cxnSp>
        <p:nvCxnSpPr>
          <p:cNvPr id="19" name="Straight Connector 18"/>
          <p:cNvCxnSpPr/>
          <p:nvPr/>
        </p:nvCxnSpPr>
        <p:spPr bwMode="gray">
          <a:xfrm>
            <a:off x="3" y="396984"/>
            <a:ext cx="361244" cy="0"/>
          </a:xfrm>
          <a:prstGeom prst="line">
            <a:avLst/>
          </a:prstGeom>
          <a:ln w="4445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bwMode="gray">
          <a:xfrm>
            <a:off x="553147" y="289267"/>
            <a:ext cx="1097280" cy="215444"/>
          </a:xfrm>
          <a:prstGeom prst="rect">
            <a:avLst/>
          </a:prstGeom>
          <a:noFill/>
        </p:spPr>
        <p:txBody>
          <a:bodyPr wrap="square" lIns="0" tIns="0" rIns="0" bIns="0" rtlCol="0" anchor="ctr" anchorCtr="0">
            <a:spAutoFit/>
          </a:bodyPr>
          <a:lstStyle/>
          <a:p>
            <a:r>
              <a:rPr lang="en-US" sz="1400" dirty="0">
                <a:solidFill>
                  <a:srgbClr val="63666A"/>
                </a:solidFill>
                <a:latin typeface="+mj-lt"/>
                <a:cs typeface="Arial" pitchFamily="34" charset="0"/>
              </a:rPr>
              <a:t>MD Anderson </a:t>
            </a:r>
          </a:p>
        </p:txBody>
      </p:sp>
      <p:cxnSp>
        <p:nvCxnSpPr>
          <p:cNvPr id="11" name="Straight Connector 10"/>
          <p:cNvCxnSpPr/>
          <p:nvPr/>
        </p:nvCxnSpPr>
        <p:spPr bwMode="gray">
          <a:xfrm>
            <a:off x="1755225" y="289265"/>
            <a:ext cx="0" cy="219456"/>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1851648"/>
      </p:ext>
    </p:extLst>
  </p:cSld>
  <p:clrMap bg1="lt1" tx1="dk1" bg2="lt2" tx2="dk2" accent1="accent1" accent2="accent2" accent3="accent3" accent4="accent4" accent5="accent5" accent6="accent6" hlink="hlink" folHlink="folHlink"/>
  <p:sldLayoutIdLst>
    <p:sldLayoutId id="2147485745" r:id="rId1"/>
    <p:sldLayoutId id="2147485746" r:id="rId2"/>
    <p:sldLayoutId id="2147485747" r:id="rId3"/>
    <p:sldLayoutId id="2147485748" r:id="rId4"/>
    <p:sldLayoutId id="2147485749" r:id="rId5"/>
    <p:sldLayoutId id="2147485750" r:id="rId6"/>
    <p:sldLayoutId id="2147485751" r:id="rId7"/>
    <p:sldLayoutId id="2147485752" r:id="rId8"/>
    <p:sldLayoutId id="2147485753" r:id="rId9"/>
    <p:sldLayoutId id="2147485754" r:id="rId10"/>
  </p:sldLayoutIdLst>
  <p:hf sldNum="0" hdr="0" dt="0"/>
  <p:txStyles>
    <p:titleStyle>
      <a:lvl1pPr algn="l" defTabSz="914354" rtl="0" eaLnBrk="1" latinLnBrk="0" hangingPunct="1">
        <a:lnSpc>
          <a:spcPct val="100000"/>
        </a:lnSpc>
        <a:spcBef>
          <a:spcPct val="0"/>
        </a:spcBef>
        <a:buNone/>
        <a:defRPr sz="2933" b="1" kern="1200">
          <a:solidFill>
            <a:schemeClr val="tx1"/>
          </a:solidFill>
          <a:latin typeface="+mj-lt"/>
          <a:ea typeface="+mj-ea"/>
          <a:cs typeface="Arial" pitchFamily="34" charset="0"/>
        </a:defRPr>
      </a:lvl1pPr>
    </p:titleStyle>
    <p:bodyStyle>
      <a:lvl1pPr marL="0" indent="0" algn="l" defTabSz="914354" rtl="0" eaLnBrk="1" latinLnBrk="0" hangingPunct="1">
        <a:lnSpc>
          <a:spcPct val="100000"/>
        </a:lnSpc>
        <a:spcBef>
          <a:spcPts val="1867"/>
        </a:spcBef>
        <a:spcAft>
          <a:spcPts val="0"/>
        </a:spcAft>
        <a:buFont typeface="Arial" pitchFamily="34" charset="0"/>
        <a:buNone/>
        <a:defRPr sz="2400" kern="1200">
          <a:solidFill>
            <a:schemeClr val="tx1"/>
          </a:solidFill>
          <a:latin typeface="+mn-lt"/>
          <a:ea typeface="+mn-ea"/>
          <a:cs typeface="Times New Roman" pitchFamily="18" charset="0"/>
        </a:defRPr>
      </a:lvl1pPr>
      <a:lvl2pPr marL="173030" indent="-173030" algn="l" defTabSz="914354" rtl="0" eaLnBrk="1" latinLnBrk="0" hangingPunct="1">
        <a:lnSpc>
          <a:spcPct val="100000"/>
        </a:lnSpc>
        <a:spcBef>
          <a:spcPts val="1200"/>
        </a:spcBef>
        <a:spcAft>
          <a:spcPts val="0"/>
        </a:spcAft>
        <a:buFont typeface="Arial" pitchFamily="34" charset="0"/>
        <a:buChar char="•"/>
        <a:defRPr sz="2400" kern="1200">
          <a:solidFill>
            <a:schemeClr val="tx1"/>
          </a:solidFill>
          <a:latin typeface="+mn-lt"/>
          <a:ea typeface="+mn-ea"/>
          <a:cs typeface="Times New Roman" pitchFamily="18" charset="0"/>
        </a:defRPr>
      </a:lvl2pPr>
      <a:lvl3pPr marL="344470" indent="-173030" algn="l" defTabSz="914354" rtl="0" eaLnBrk="1" latinLnBrk="0" hangingPunct="1">
        <a:lnSpc>
          <a:spcPct val="100000"/>
        </a:lnSpc>
        <a:spcBef>
          <a:spcPts val="800"/>
        </a:spcBef>
        <a:spcAft>
          <a:spcPts val="0"/>
        </a:spcAft>
        <a:buFont typeface="Arial" pitchFamily="34" charset="0"/>
        <a:buChar char="•"/>
        <a:defRPr sz="2133" kern="1200">
          <a:solidFill>
            <a:schemeClr val="tx1"/>
          </a:solidFill>
          <a:latin typeface="+mn-lt"/>
          <a:ea typeface="+mn-ea"/>
          <a:cs typeface="Times New Roman" pitchFamily="18" charset="0"/>
        </a:defRPr>
      </a:lvl3pPr>
      <a:lvl4pPr marL="517499" indent="-173030" algn="l" defTabSz="914354" rtl="0" eaLnBrk="1" latinLnBrk="0" hangingPunct="1">
        <a:lnSpc>
          <a:spcPct val="100000"/>
        </a:lnSpc>
        <a:spcBef>
          <a:spcPts val="800"/>
        </a:spcBef>
        <a:spcAft>
          <a:spcPts val="0"/>
        </a:spcAft>
        <a:buFont typeface="Arial" pitchFamily="34" charset="0"/>
        <a:buChar char="•"/>
        <a:defRPr sz="1867" kern="1200">
          <a:solidFill>
            <a:schemeClr val="tx1"/>
          </a:solidFill>
          <a:latin typeface="+mn-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1600" y="385507"/>
            <a:ext cx="11313600" cy="960000"/>
          </a:xfrm>
          <a:prstGeom prst="rect">
            <a:avLst/>
          </a:prstGeom>
        </p:spPr>
        <p:txBody>
          <a:bodyPr vert="horz" lIns="0" tIns="0" rIns="0" bIns="0" rtlCol="0" anchor="t">
            <a:normAutofit/>
          </a:bodyPr>
          <a:lstStyle/>
          <a:p>
            <a:endParaRPr lang="en-US" noProof="0"/>
          </a:p>
        </p:txBody>
      </p:sp>
      <p:sp>
        <p:nvSpPr>
          <p:cNvPr id="3" name="Text Placeholder 2"/>
          <p:cNvSpPr>
            <a:spLocks noGrp="1"/>
          </p:cNvSpPr>
          <p:nvPr>
            <p:ph type="body" idx="1"/>
          </p:nvPr>
        </p:nvSpPr>
        <p:spPr>
          <a:xfrm>
            <a:off x="441588" y="1791835"/>
            <a:ext cx="11304000" cy="3572645"/>
          </a:xfrm>
          <a:prstGeom prst="rect">
            <a:avLst/>
          </a:prstGeom>
        </p:spPr>
        <p:txBody>
          <a:bodyPr vert="horz" lIns="0" tIns="0" rIns="0" bIns="0" rtlCol="0">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p:cNvSpPr>
            <a:spLocks noGrp="1"/>
          </p:cNvSpPr>
          <p:nvPr>
            <p:ph type="ftr" sz="quarter" idx="3"/>
          </p:nvPr>
        </p:nvSpPr>
        <p:spPr>
          <a:xfrm>
            <a:off x="2866442" y="6479322"/>
            <a:ext cx="6459117" cy="170333"/>
          </a:xfrm>
          <a:prstGeom prst="rect">
            <a:avLst/>
          </a:prstGeom>
        </p:spPr>
        <p:txBody>
          <a:bodyPr vert="horz" lIns="0" tIns="0" rIns="0" bIns="0" rtlCol="0" anchor="b"/>
          <a:lstStyle>
            <a:lvl1pPr algn="ctr">
              <a:defRPr sz="18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29" name="Espace réservé de la date 28">
            <a:extLst>
              <a:ext uri="{FF2B5EF4-FFF2-40B4-BE49-F238E27FC236}">
                <a16:creationId xmlns:a16="http://schemas.microsoft.com/office/drawing/2014/main" id="{B6D8E440-8C31-4584-85CD-3DE2B7815CCC}"/>
              </a:ext>
            </a:extLst>
          </p:cNvPr>
          <p:cNvSpPr>
            <a:spLocks noGrp="1"/>
          </p:cNvSpPr>
          <p:nvPr userDrawn="1">
            <p:ph type="dt" sz="half" idx="2"/>
          </p:nvPr>
        </p:nvSpPr>
        <p:spPr>
          <a:xfrm>
            <a:off x="4724400" y="6106773"/>
            <a:ext cx="2743200" cy="366183"/>
          </a:xfrm>
          <a:prstGeom prst="rect">
            <a:avLst/>
          </a:prstGeom>
        </p:spPr>
        <p:txBody>
          <a:bodyPr vert="horz" lIns="91440" tIns="45720" rIns="91440" bIns="45720" rtlCol="0" anchor="ctr"/>
          <a:lstStyle>
            <a:lvl1pPr algn="ctr">
              <a:defRPr sz="1867" b="0" i="0" spc="27"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p:cNvSpPr>
            <a:spLocks noGrp="1"/>
          </p:cNvSpPr>
          <p:nvPr userDrawn="1">
            <p:ph type="sldNum" sz="quarter" idx="4"/>
          </p:nvPr>
        </p:nvSpPr>
        <p:spPr>
          <a:xfrm>
            <a:off x="11114968" y="6375331"/>
            <a:ext cx="635000" cy="274324"/>
          </a:xfrm>
          <a:prstGeom prst="rect">
            <a:avLst/>
          </a:prstGeom>
        </p:spPr>
        <p:txBody>
          <a:bodyPr vert="horz" lIns="0" tIns="0" rIns="0" bIns="0" rtlCol="0" anchor="b"/>
          <a:lstStyle>
            <a:lvl1pPr algn="r">
              <a:defRPr sz="1867"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6B54B0F7-55DD-40D6-B7F4-70B586885C0B}" type="slidenum">
              <a:rPr lang="en-US" smtClean="0"/>
              <a:pPr/>
              <a:t>‹#›</a:t>
            </a:fld>
            <a:endParaRPr lang="en-US"/>
          </a:p>
        </p:txBody>
      </p:sp>
    </p:spTree>
    <p:extLst>
      <p:ext uri="{BB962C8B-B14F-4D97-AF65-F5344CB8AC3E}">
        <p14:creationId xmlns:p14="http://schemas.microsoft.com/office/powerpoint/2010/main" val="286629234"/>
      </p:ext>
    </p:extLst>
  </p:cSld>
  <p:clrMap bg1="lt1" tx1="dk1" bg2="lt2" tx2="dk2" accent1="accent1" accent2="accent2" accent3="accent3" accent4="accent4" accent5="accent5" accent6="accent6" hlink="hlink" folHlink="folHlink"/>
  <p:sldLayoutIdLst>
    <p:sldLayoutId id="2147485798" r:id="rId1"/>
    <p:sldLayoutId id="2147485799" r:id="rId2"/>
    <p:sldLayoutId id="2147485800" r:id="rId3"/>
    <p:sldLayoutId id="2147485801" r:id="rId4"/>
    <p:sldLayoutId id="2147485802" r:id="rId5"/>
    <p:sldLayoutId id="2147485803" r:id="rId6"/>
    <p:sldLayoutId id="2147485804" r:id="rId7"/>
    <p:sldLayoutId id="2147485805" r:id="rId8"/>
    <p:sldLayoutId id="2147485806" r:id="rId9"/>
    <p:sldLayoutId id="2147485807" r:id="rId10"/>
    <p:sldLayoutId id="2147485808" r:id="rId11"/>
    <p:sldLayoutId id="2147485809" r:id="rId12"/>
    <p:sldLayoutId id="2147485810" r:id="rId13"/>
    <p:sldLayoutId id="2147485811" r:id="rId14"/>
    <p:sldLayoutId id="2147485812" r:id="rId15"/>
    <p:sldLayoutId id="2147485813" r:id="rId16"/>
    <p:sldLayoutId id="2147485814" r:id="rId17"/>
    <p:sldLayoutId id="2147485815" r:id="rId18"/>
    <p:sldLayoutId id="2147485816" r:id="rId19"/>
    <p:sldLayoutId id="2147485817" r:id="rId20"/>
    <p:sldLayoutId id="2147485818" r:id="rId21"/>
    <p:sldLayoutId id="2147485819" r:id="rId22"/>
    <p:sldLayoutId id="2147485820" r:id="rId23"/>
  </p:sldLayoutIdLst>
  <p:hf hdr="0" ftr="0" dt="0"/>
  <p:txStyles>
    <p:titleStyle>
      <a:lvl1pPr algn="l" defTabSz="914377" rtl="0" eaLnBrk="1" latinLnBrk="0" hangingPunct="1">
        <a:lnSpc>
          <a:spcPct val="90000"/>
        </a:lnSpc>
        <a:spcBef>
          <a:spcPct val="0"/>
        </a:spcBef>
        <a:buNone/>
        <a:defRPr lang="fr-FR" sz="2400" b="0" i="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377" rtl="0" eaLnBrk="1" latinLnBrk="0" hangingPunct="1">
        <a:lnSpc>
          <a:spcPct val="125000"/>
        </a:lnSpc>
        <a:spcBef>
          <a:spcPts val="0"/>
        </a:spcBef>
        <a:buFont typeface="Arial" panose="020B0604020202020204" pitchFamily="34" charset="0"/>
        <a:buNone/>
        <a:defRPr sz="1867"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02392" indent="-302392" algn="l" defTabSz="914377" rtl="0" eaLnBrk="1" latinLnBrk="0" hangingPunct="1">
        <a:lnSpc>
          <a:spcPct val="125000"/>
        </a:lnSpc>
        <a:spcBef>
          <a:spcPts val="0"/>
        </a:spcBef>
        <a:buClr>
          <a:schemeClr val="accent2"/>
        </a:buClr>
        <a:buFontTx/>
        <a:buBlip>
          <a:blip r:embed="rId25"/>
        </a:buBlip>
        <a:defRPr sz="1867"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09585" indent="-302392" algn="l" defTabSz="914377" rtl="0" eaLnBrk="1" latinLnBrk="0" hangingPunct="1">
        <a:lnSpc>
          <a:spcPct val="125000"/>
        </a:lnSpc>
        <a:spcBef>
          <a:spcPts val="0"/>
        </a:spcBef>
        <a:buFontTx/>
        <a:buBlip>
          <a:blip r:embed="rId25"/>
        </a:buBlip>
        <a:defRPr sz="1867"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911977" indent="-302392" algn="l" defTabSz="914377" rtl="0" eaLnBrk="1" latinLnBrk="0" hangingPunct="1">
        <a:lnSpc>
          <a:spcPct val="125000"/>
        </a:lnSpc>
        <a:spcBef>
          <a:spcPts val="0"/>
        </a:spcBef>
        <a:buFontTx/>
        <a:buBlip>
          <a:blip r:embed="rId25"/>
        </a:buBlip>
        <a:defRPr sz="1867"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914377" rtl="0" eaLnBrk="1" latinLnBrk="0" hangingPunct="1">
        <a:lnSpc>
          <a:spcPct val="125000"/>
        </a:lnSpc>
        <a:spcBef>
          <a:spcPts val="0"/>
        </a:spcBef>
        <a:buFont typeface="Arial" panose="020B0604020202020204" pitchFamily="34" charset="0"/>
        <a:buNone/>
        <a:defRPr sz="1867" b="1" i="0" kern="1200">
          <a:solidFill>
            <a:schemeClr val="accent1"/>
          </a:solidFill>
          <a:latin typeface="+mj-lt"/>
          <a:ea typeface="Verdana" panose="020B0604030504040204" pitchFamily="34" charset="0"/>
          <a:cs typeface="Georgia" panose="02040502050405020303" pitchFamily="18"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4">
          <p15:clr>
            <a:srgbClr val="F26B43"/>
          </p15:clr>
        </p15:guide>
        <p15:guide id="2" pos="5556">
          <p15:clr>
            <a:srgbClr val="F26B43"/>
          </p15:clr>
        </p15:guide>
        <p15:guide id="3" orient="horz" pos="169">
          <p15:clr>
            <a:srgbClr val="F26B43"/>
          </p15:clr>
        </p15:guide>
        <p15:guide id="4" orient="horz" pos="2981">
          <p15:clr>
            <a:srgbClr val="F26B43"/>
          </p15:clr>
        </p15:guide>
      </p15:sldGuideLst>
    </p:ext>
  </p:extLst>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5352" y="569913"/>
            <a:ext cx="10407649"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5352" y="1906589"/>
            <a:ext cx="10407649" cy="431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2088074583"/>
      </p:ext>
    </p:extLst>
  </p:cSld>
  <p:clrMap bg1="lt1" tx1="dk1" bg2="lt2" tx2="dk2" accent1="accent1" accent2="accent2" accent3="accent3" accent4="accent4" accent5="accent5" accent6="accent6" hlink="hlink" folHlink="folHlink"/>
  <p:sldLayoutIdLst>
    <p:sldLayoutId id="2147485822" r:id="rId1"/>
    <p:sldLayoutId id="2147485823" r:id="rId2"/>
    <p:sldLayoutId id="2147485824" r:id="rId3"/>
    <p:sldLayoutId id="2147485825" r:id="rId4"/>
    <p:sldLayoutId id="2147485826" r:id="rId5"/>
    <p:sldLayoutId id="2147485827" r:id="rId6"/>
    <p:sldLayoutId id="2147485828" r:id="rId7"/>
    <p:sldLayoutId id="2147485829" r:id="rId8"/>
    <p:sldLayoutId id="2147485830" r:id="rId9"/>
    <p:sldLayoutId id="2147485831" r:id="rId10"/>
    <p:sldLayoutId id="2147485832" r:id="rId11"/>
  </p:sldLayoutIdLst>
  <p:txStyles>
    <p:titleStyle>
      <a:lvl1pPr algn="ctr" defTabSz="428638" rtl="0" fontAlgn="base" hangingPunct="0">
        <a:lnSpc>
          <a:spcPct val="112000"/>
        </a:lnSpc>
        <a:spcBef>
          <a:spcPct val="0"/>
        </a:spcBef>
        <a:spcAft>
          <a:spcPct val="0"/>
        </a:spcAft>
        <a:buClr>
          <a:srgbClr val="000000"/>
        </a:buClr>
        <a:buSzPct val="45000"/>
        <a:buFont typeface="StarSymbol" charset="0"/>
        <a:defRPr sz="4125">
          <a:solidFill>
            <a:srgbClr val="000000"/>
          </a:solidFill>
          <a:latin typeface="+mj-lt"/>
          <a:ea typeface="+mj-ea"/>
          <a:cs typeface="+mj-cs"/>
        </a:defRPr>
      </a:lvl1pPr>
      <a:lvl2pPr marL="404825"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2pPr>
      <a:lvl3pPr marL="607238"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3pPr>
      <a:lvl4pPr marL="80965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4pPr>
      <a:lvl5pPr marL="1012063"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5pPr>
      <a:lvl6pPr marL="1440701"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6pPr>
      <a:lvl7pPr marL="186934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7pPr>
      <a:lvl8pPr marL="2297977"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8pPr>
      <a:lvl9pPr marL="2726616"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9pPr>
    </p:titleStyle>
    <p:bodyStyle>
      <a:lvl1pPr marL="403337" indent="-303619" algn="l" defTabSz="428638" rtl="0" fontAlgn="base" hangingPunct="0">
        <a:lnSpc>
          <a:spcPct val="112000"/>
        </a:lnSpc>
        <a:spcBef>
          <a:spcPct val="0"/>
        </a:spcBef>
        <a:spcAft>
          <a:spcPts val="1336"/>
        </a:spcAft>
        <a:buClr>
          <a:srgbClr val="000000"/>
        </a:buClr>
        <a:buSzPct val="45000"/>
        <a:buFont typeface="StarSymbol" charset="0"/>
        <a:buChar char="●"/>
        <a:defRPr sz="3000">
          <a:solidFill>
            <a:srgbClr val="000000"/>
          </a:solidFill>
          <a:latin typeface="+mn-lt"/>
          <a:ea typeface="+mn-ea"/>
          <a:cs typeface="+mn-cs"/>
        </a:defRPr>
      </a:lvl1pPr>
      <a:lvl2pPr marL="808162" indent="-267899" algn="l" defTabSz="428638" rtl="0" fontAlgn="base" hangingPunct="0">
        <a:lnSpc>
          <a:spcPct val="112000"/>
        </a:lnSpc>
        <a:spcBef>
          <a:spcPct val="0"/>
        </a:spcBef>
        <a:spcAft>
          <a:spcPts val="1067"/>
        </a:spcAft>
        <a:buClr>
          <a:srgbClr val="000000"/>
        </a:buClr>
        <a:buSzPct val="75000"/>
        <a:buFont typeface="StarSymbol" charset="0"/>
        <a:buChar char="–"/>
        <a:defRPr sz="2625">
          <a:solidFill>
            <a:srgbClr val="000000"/>
          </a:solidFill>
          <a:latin typeface="+mn-lt"/>
          <a:ea typeface="+mn-ea"/>
          <a:cs typeface="+mn-cs"/>
        </a:defRPr>
      </a:lvl2pPr>
      <a:lvl3pPr marL="1212987" indent="-202412" algn="l" defTabSz="428638" rtl="0" fontAlgn="base" hangingPunct="0">
        <a:lnSpc>
          <a:spcPct val="112000"/>
        </a:lnSpc>
        <a:spcBef>
          <a:spcPct val="0"/>
        </a:spcBef>
        <a:spcAft>
          <a:spcPts val="797"/>
        </a:spcAft>
        <a:buClr>
          <a:srgbClr val="000000"/>
        </a:buClr>
        <a:buSzPct val="45000"/>
        <a:buFont typeface="StarSymbol" charset="0"/>
        <a:buChar char="●"/>
        <a:defRPr sz="2250">
          <a:solidFill>
            <a:srgbClr val="000000"/>
          </a:solidFill>
          <a:latin typeface="+mn-lt"/>
          <a:ea typeface="+mn-ea"/>
          <a:cs typeface="+mn-cs"/>
        </a:defRPr>
      </a:lvl3pPr>
      <a:lvl4pPr marL="1617812" indent="-200924" algn="l" defTabSz="428638" rtl="0" fontAlgn="base" hangingPunct="0">
        <a:lnSpc>
          <a:spcPct val="112000"/>
        </a:lnSpc>
        <a:spcBef>
          <a:spcPct val="0"/>
        </a:spcBef>
        <a:spcAft>
          <a:spcPts val="539"/>
        </a:spcAft>
        <a:buClr>
          <a:srgbClr val="000000"/>
        </a:buClr>
        <a:buSzPct val="75000"/>
        <a:buFont typeface="StarSymbol" charset="0"/>
        <a:buChar char="–"/>
        <a:defRPr sz="1875">
          <a:solidFill>
            <a:srgbClr val="000000"/>
          </a:solidFill>
          <a:latin typeface="+mn-lt"/>
          <a:ea typeface="+mn-ea"/>
          <a:cs typeface="+mn-cs"/>
        </a:defRPr>
      </a:lvl4pPr>
      <a:lvl5pPr marL="2022638"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5pPr>
      <a:lvl6pPr marL="2451276"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6pPr>
      <a:lvl7pPr marL="2879914"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7pPr>
      <a:lvl8pPr marL="3308552"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8pPr>
      <a:lvl9pPr marL="3737191"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9pPr>
    </p:bodyStyle>
    <p:otherStyle>
      <a:defPPr>
        <a:defRPr lang="en-US"/>
      </a:defPPr>
      <a:lvl1pPr marL="0" algn="l" defTabSz="857277" rtl="0" eaLnBrk="1" latinLnBrk="0" hangingPunct="1">
        <a:defRPr sz="1688" kern="1200">
          <a:solidFill>
            <a:schemeClr val="tx1"/>
          </a:solidFill>
          <a:latin typeface="+mn-lt"/>
          <a:ea typeface="+mn-ea"/>
          <a:cs typeface="+mn-cs"/>
        </a:defRPr>
      </a:lvl1pPr>
      <a:lvl2pPr marL="428638" algn="l" defTabSz="857277" rtl="0" eaLnBrk="1" latinLnBrk="0" hangingPunct="1">
        <a:defRPr sz="1688" kern="1200">
          <a:solidFill>
            <a:schemeClr val="tx1"/>
          </a:solidFill>
          <a:latin typeface="+mn-lt"/>
          <a:ea typeface="+mn-ea"/>
          <a:cs typeface="+mn-cs"/>
        </a:defRPr>
      </a:lvl2pPr>
      <a:lvl3pPr marL="857277" algn="l" defTabSz="857277" rtl="0" eaLnBrk="1" latinLnBrk="0" hangingPunct="1">
        <a:defRPr sz="1688" kern="1200">
          <a:solidFill>
            <a:schemeClr val="tx1"/>
          </a:solidFill>
          <a:latin typeface="+mn-lt"/>
          <a:ea typeface="+mn-ea"/>
          <a:cs typeface="+mn-cs"/>
        </a:defRPr>
      </a:lvl3pPr>
      <a:lvl4pPr marL="1285915" algn="l" defTabSz="857277" rtl="0" eaLnBrk="1" latinLnBrk="0" hangingPunct="1">
        <a:defRPr sz="1688" kern="1200">
          <a:solidFill>
            <a:schemeClr val="tx1"/>
          </a:solidFill>
          <a:latin typeface="+mn-lt"/>
          <a:ea typeface="+mn-ea"/>
          <a:cs typeface="+mn-cs"/>
        </a:defRPr>
      </a:lvl4pPr>
      <a:lvl5pPr marL="1714553" algn="l" defTabSz="857277" rtl="0" eaLnBrk="1" latinLnBrk="0" hangingPunct="1">
        <a:defRPr sz="1688" kern="1200">
          <a:solidFill>
            <a:schemeClr val="tx1"/>
          </a:solidFill>
          <a:latin typeface="+mn-lt"/>
          <a:ea typeface="+mn-ea"/>
          <a:cs typeface="+mn-cs"/>
        </a:defRPr>
      </a:lvl5pPr>
      <a:lvl6pPr marL="2143192" algn="l" defTabSz="857277" rtl="0" eaLnBrk="1" latinLnBrk="0" hangingPunct="1">
        <a:defRPr sz="1688" kern="1200">
          <a:solidFill>
            <a:schemeClr val="tx1"/>
          </a:solidFill>
          <a:latin typeface="+mn-lt"/>
          <a:ea typeface="+mn-ea"/>
          <a:cs typeface="+mn-cs"/>
        </a:defRPr>
      </a:lvl6pPr>
      <a:lvl7pPr marL="2571830" algn="l" defTabSz="857277" rtl="0" eaLnBrk="1" latinLnBrk="0" hangingPunct="1">
        <a:defRPr sz="1688" kern="1200">
          <a:solidFill>
            <a:schemeClr val="tx1"/>
          </a:solidFill>
          <a:latin typeface="+mn-lt"/>
          <a:ea typeface="+mn-ea"/>
          <a:cs typeface="+mn-cs"/>
        </a:defRPr>
      </a:lvl7pPr>
      <a:lvl8pPr marL="3000469" algn="l" defTabSz="857277" rtl="0" eaLnBrk="1" latinLnBrk="0" hangingPunct="1">
        <a:defRPr sz="1688" kern="1200">
          <a:solidFill>
            <a:schemeClr val="tx1"/>
          </a:solidFill>
          <a:latin typeface="+mn-lt"/>
          <a:ea typeface="+mn-ea"/>
          <a:cs typeface="+mn-cs"/>
        </a:defRPr>
      </a:lvl8pPr>
      <a:lvl9pPr marL="3429107" algn="l" defTabSz="857277" rtl="0" eaLnBrk="1" latinLnBrk="0" hangingPunct="1">
        <a:defRPr sz="1688"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F1B5FF-F973-1017-05BD-3502E2275F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4D2332-665D-77FA-9997-F843E7ACC5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A4A28-663E-D27E-8E3A-D0A251ADF1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7F248C-7546-4808-A727-4710BFDC6730}" type="datetimeFigureOut">
              <a:rPr lang="en-US" smtClean="0"/>
              <a:t>7/16/24</a:t>
            </a:fld>
            <a:endParaRPr lang="en-US"/>
          </a:p>
        </p:txBody>
      </p:sp>
      <p:sp>
        <p:nvSpPr>
          <p:cNvPr id="5" name="Footer Placeholder 4">
            <a:extLst>
              <a:ext uri="{FF2B5EF4-FFF2-40B4-BE49-F238E27FC236}">
                <a16:creationId xmlns:a16="http://schemas.microsoft.com/office/drawing/2014/main" id="{9DD0D0C4-6F16-C3CE-ACDB-05DAD26FC6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8C8340-381E-DFD2-8B80-07941BB8F5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7EFB6A-1E54-407E-BD10-B0B4C6C348E0}" type="slidenum">
              <a:rPr lang="en-US" smtClean="0"/>
              <a:t>‹#›</a:t>
            </a:fld>
            <a:endParaRPr lang="en-US"/>
          </a:p>
        </p:txBody>
      </p:sp>
    </p:spTree>
    <p:extLst>
      <p:ext uri="{BB962C8B-B14F-4D97-AF65-F5344CB8AC3E}">
        <p14:creationId xmlns:p14="http://schemas.microsoft.com/office/powerpoint/2010/main" val="2183725878"/>
      </p:ext>
    </p:extLst>
  </p:cSld>
  <p:clrMap bg1="lt1" tx1="dk1" bg2="lt2" tx2="dk2" accent1="accent1" accent2="accent2" accent3="accent3" accent4="accent4" accent5="accent5" accent6="accent6" hlink="hlink" folHlink="folHlink"/>
  <p:sldLayoutIdLst>
    <p:sldLayoutId id="2147485834" r:id="rId1"/>
    <p:sldLayoutId id="2147485835" r:id="rId2"/>
    <p:sldLayoutId id="2147485836" r:id="rId3"/>
    <p:sldLayoutId id="2147485837" r:id="rId4"/>
    <p:sldLayoutId id="2147485838" r:id="rId5"/>
    <p:sldLayoutId id="2147485839" r:id="rId6"/>
    <p:sldLayoutId id="2147485840" r:id="rId7"/>
    <p:sldLayoutId id="2147485841" r:id="rId8"/>
    <p:sldLayoutId id="2147485842" r:id="rId9"/>
    <p:sldLayoutId id="2147485843" r:id="rId10"/>
    <p:sldLayoutId id="2147485844" r:id="rId11"/>
    <p:sldLayoutId id="214748584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D2B370A-5DB4-44CB-A8A0-B914B699734B}"/>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t="1" b="9099"/>
          <a:stretch/>
        </p:blipFill>
        <p:spPr>
          <a:xfrm>
            <a:off x="0" y="6413978"/>
            <a:ext cx="12192000" cy="444022"/>
          </a:xfrm>
          <a:prstGeom prst="rect">
            <a:avLst/>
          </a:prstGeom>
        </p:spPr>
      </p:pic>
      <p:sp>
        <p:nvSpPr>
          <p:cNvPr id="2" name="Title Placeholder 1">
            <a:extLst>
              <a:ext uri="{FF2B5EF4-FFF2-40B4-BE49-F238E27FC236}">
                <a16:creationId xmlns:a16="http://schemas.microsoft.com/office/drawing/2014/main" id="{52B91EE3-FF63-442C-92E8-E156F5632CCB}"/>
              </a:ext>
            </a:extLst>
          </p:cNvPr>
          <p:cNvSpPr>
            <a:spLocks noGrp="1"/>
          </p:cNvSpPr>
          <p:nvPr>
            <p:ph type="title"/>
          </p:nvPr>
        </p:nvSpPr>
        <p:spPr>
          <a:xfrm>
            <a:off x="463727" y="52974"/>
            <a:ext cx="11210924" cy="1342239"/>
          </a:xfrm>
          <a:prstGeom prst="rect">
            <a:avLst/>
          </a:prstGeom>
        </p:spPr>
        <p:txBody>
          <a:bodyPr vert="horz" lIns="4572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EBA4D9-BC0C-430E-B771-C7982305129F}"/>
              </a:ext>
            </a:extLst>
          </p:cNvPr>
          <p:cNvSpPr>
            <a:spLocks noGrp="1"/>
          </p:cNvSpPr>
          <p:nvPr>
            <p:ph type="body" idx="1"/>
          </p:nvPr>
        </p:nvSpPr>
        <p:spPr>
          <a:xfrm>
            <a:off x="457200" y="1402834"/>
            <a:ext cx="11210924" cy="4774130"/>
          </a:xfrm>
          <a:prstGeom prst="rect">
            <a:avLst/>
          </a:prstGeom>
        </p:spPr>
        <p:txBody>
          <a:bodyPr vert="horz" lIns="118872"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011D3B95-4EAB-4B10-AD6D-AAB4FC74D390}"/>
              </a:ext>
            </a:extLst>
          </p:cNvPr>
          <p:cNvSpPr txBox="1"/>
          <p:nvPr userDrawn="1"/>
        </p:nvSpPr>
        <p:spPr>
          <a:xfrm>
            <a:off x="11788861" y="6469063"/>
            <a:ext cx="341712" cy="340620"/>
          </a:xfrm>
          <a:prstGeom prst="ellipse">
            <a:avLst/>
          </a:prstGeom>
          <a:solidFill>
            <a:schemeClr val="bg1">
              <a:alpha val="32000"/>
            </a:schemeClr>
          </a:solidFill>
        </p:spPr>
        <p:txBody>
          <a:bodyPr wrap="none" lIns="0" rIns="0" rtlCol="0" anchor="ctr" anchorCtr="0">
            <a:noAutofit/>
          </a:bodyPr>
          <a:lstStyle>
            <a:defPPr>
              <a:defRPr lang="en-US"/>
            </a:defPPr>
            <a:lvl1pPr algn="ctr">
              <a:defRPr sz="900">
                <a:solidFill>
                  <a:schemeClr val="bg1"/>
                </a:solidFill>
              </a:defRPr>
            </a:lvl1pPr>
          </a:lstStyle>
          <a:p>
            <a:pPr lvl="0"/>
            <a:fld id="{1337B8D1-4818-4372-8628-80999EE46F20}" type="slidenum">
              <a:rPr lang="en-US" b="1" smtClean="0"/>
              <a:pPr lvl="0"/>
              <a:t>‹#›</a:t>
            </a:fld>
            <a:endParaRPr lang="en-US" b="1"/>
          </a:p>
        </p:txBody>
      </p:sp>
      <p:sp>
        <p:nvSpPr>
          <p:cNvPr id="25" name="Rectangle 24">
            <a:extLst>
              <a:ext uri="{FF2B5EF4-FFF2-40B4-BE49-F238E27FC236}">
                <a16:creationId xmlns:a16="http://schemas.microsoft.com/office/drawing/2014/main" id="{438959A3-698E-407F-BA1D-E338FF16F5B8}"/>
              </a:ext>
            </a:extLst>
          </p:cNvPr>
          <p:cNvSpPr/>
          <p:nvPr userDrawn="1"/>
        </p:nvSpPr>
        <p:spPr>
          <a:xfrm>
            <a:off x="0" y="581025"/>
            <a:ext cx="200025" cy="256500"/>
          </a:xfrm>
          <a:prstGeom prst="rect">
            <a:avLst/>
          </a:prstGeom>
          <a:solidFill>
            <a:schemeClr val="accent6">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0CF4F477-CE43-4FB8-ADBE-458FB57330A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563986" y="6556008"/>
            <a:ext cx="1032745" cy="200369"/>
          </a:xfrm>
          <a:prstGeom prst="rect">
            <a:avLst/>
          </a:prstGeom>
        </p:spPr>
      </p:pic>
      <p:sp>
        <p:nvSpPr>
          <p:cNvPr id="21" name="TextBox 20">
            <a:extLst>
              <a:ext uri="{FF2B5EF4-FFF2-40B4-BE49-F238E27FC236}">
                <a16:creationId xmlns:a16="http://schemas.microsoft.com/office/drawing/2014/main" id="{651C28AE-401F-4CA4-B0F8-30CDB37935E8}"/>
              </a:ext>
            </a:extLst>
          </p:cNvPr>
          <p:cNvSpPr txBox="1"/>
          <p:nvPr userDrawn="1"/>
        </p:nvSpPr>
        <p:spPr>
          <a:xfrm>
            <a:off x="368359" y="6652606"/>
            <a:ext cx="6096000" cy="200055"/>
          </a:xfrm>
          <a:prstGeom prst="rect">
            <a:avLst/>
          </a:prstGeom>
        </p:spPr>
        <p:txBody>
          <a:bodyPr anchor="ctr" anchorCtr="0">
            <a:spAutoFit/>
          </a:bodyPr>
          <a:lstStyle>
            <a:defPPr>
              <a:defRPr lang="en-US"/>
            </a:defPPr>
            <a:lvl1pPr>
              <a:defRPr sz="700">
                <a:solidFill>
                  <a:schemeClr val="bg1"/>
                </a:solidFill>
              </a:defRPr>
            </a:lvl1pPr>
          </a:lstStyle>
          <a:p>
            <a:pPr lvl="0"/>
            <a:r>
              <a:rPr lang="en-US"/>
              <a:t>© 2024, Iovance Biotherapeutics, Inc.</a:t>
            </a:r>
          </a:p>
        </p:txBody>
      </p:sp>
      <p:sp>
        <p:nvSpPr>
          <p:cNvPr id="9" name="Rectangle 8">
            <a:extLst>
              <a:ext uri="{FF2B5EF4-FFF2-40B4-BE49-F238E27FC236}">
                <a16:creationId xmlns:a16="http://schemas.microsoft.com/office/drawing/2014/main" id="{A10799B7-3B62-4EB6-8624-074EC05F4606}"/>
              </a:ext>
            </a:extLst>
          </p:cNvPr>
          <p:cNvSpPr/>
          <p:nvPr userDrawn="1"/>
        </p:nvSpPr>
        <p:spPr>
          <a:xfrm>
            <a:off x="11977688" y="581025"/>
            <a:ext cx="213362" cy="256500"/>
          </a:xfrm>
          <a:prstGeom prst="rect">
            <a:avLst/>
          </a:prstGeom>
          <a:solidFill>
            <a:schemeClr val="accent6">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79FA6C1-5B86-43FE-6E6E-4473C54418E1}"/>
              </a:ext>
            </a:extLst>
          </p:cNvPr>
          <p:cNvSpPr txBox="1"/>
          <p:nvPr userDrawn="1"/>
        </p:nvSpPr>
        <p:spPr>
          <a:xfrm>
            <a:off x="10465806" y="6469063"/>
            <a:ext cx="1664767" cy="369332"/>
          </a:xfrm>
          <a:prstGeom prst="rect">
            <a:avLst/>
          </a:prstGeom>
          <a:solidFill>
            <a:srgbClr val="82BC00"/>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CCFEAEBF-7348-1C1C-22E7-D7F024831C83}"/>
              </a:ext>
            </a:extLst>
          </p:cNvPr>
          <p:cNvSpPr txBox="1"/>
          <p:nvPr userDrawn="1"/>
        </p:nvSpPr>
        <p:spPr>
          <a:xfrm>
            <a:off x="368359" y="6664644"/>
            <a:ext cx="1664767" cy="182880"/>
          </a:xfrm>
          <a:prstGeom prst="rect">
            <a:avLst/>
          </a:prstGeom>
          <a:solidFill>
            <a:srgbClr val="82BC00"/>
          </a:solidFill>
        </p:spPr>
        <p:txBody>
          <a:bodyPr wrap="square" rtlCol="0">
            <a:spAutoFit/>
          </a:bodyPr>
          <a:lstStyle/>
          <a:p>
            <a:endParaRPr lang="en-US" sz="1000" dirty="0"/>
          </a:p>
        </p:txBody>
      </p:sp>
    </p:spTree>
    <p:extLst>
      <p:ext uri="{BB962C8B-B14F-4D97-AF65-F5344CB8AC3E}">
        <p14:creationId xmlns:p14="http://schemas.microsoft.com/office/powerpoint/2010/main" val="4036941264"/>
      </p:ext>
    </p:extLst>
  </p:cSld>
  <p:clrMap bg1="lt1" tx1="dk1" bg2="lt2" tx2="dk2" accent1="accent1" accent2="accent2" accent3="accent3" accent4="accent4" accent5="accent5" accent6="accent6" hlink="hlink" folHlink="folHlink"/>
  <p:sldLayoutIdLst>
    <p:sldLayoutId id="2147485847" r:id="rId1"/>
    <p:sldLayoutId id="2147485848" r:id="rId2"/>
    <p:sldLayoutId id="2147485849" r:id="rId3"/>
    <p:sldLayoutId id="2147485850" r:id="rId4"/>
    <p:sldLayoutId id="2147485851" r:id="rId5"/>
    <p:sldLayoutId id="2147485852" r:id="rId6"/>
  </p:sldLayoutIdLst>
  <p:txStyles>
    <p:titleStyle>
      <a:lvl1pPr algn="l" defTabSz="914400" rtl="0" eaLnBrk="1" latinLnBrk="0" hangingPunct="1">
        <a:lnSpc>
          <a:spcPct val="88000"/>
        </a:lnSpc>
        <a:spcBef>
          <a:spcPct val="0"/>
        </a:spcBef>
        <a:buNone/>
        <a:defRPr sz="3100" b="1" kern="1200" spc="-11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300"/>
        </a:spcAft>
        <a:buClr>
          <a:schemeClr val="accent6"/>
        </a:buClr>
        <a:buFont typeface="Arial" panose="020B0604020202020204" pitchFamily="34" charset="0"/>
        <a:buChar char="•"/>
        <a:defRPr sz="1900" kern="1200" spc="-40" baseline="0">
          <a:solidFill>
            <a:schemeClr val="tx1"/>
          </a:solidFill>
          <a:latin typeface="+mn-lt"/>
          <a:ea typeface="+mn-ea"/>
          <a:cs typeface="+mn-cs"/>
        </a:defRPr>
      </a:lvl1pPr>
      <a:lvl2pPr marL="685800" indent="-228600" algn="l" defTabSz="914400" rtl="0" eaLnBrk="1" latinLnBrk="0" hangingPunct="1">
        <a:lnSpc>
          <a:spcPct val="90000"/>
        </a:lnSpc>
        <a:spcBef>
          <a:spcPts val="300"/>
        </a:spcBef>
        <a:spcAft>
          <a:spcPts val="300"/>
        </a:spcAft>
        <a:buClr>
          <a:schemeClr val="bg1">
            <a:lumMod val="75000"/>
          </a:schemeClr>
        </a:buClr>
        <a:buFont typeface="Inter" panose="020B0502030000000004" pitchFamily="34" charset="0"/>
        <a:buChar char="–"/>
        <a:defRPr sz="1500" kern="1200" spc="-3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rgbClr val="00255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p:ph type="title"/>
          </p:nvPr>
        </p:nvSpPr>
        <p:spPr>
          <a:xfrm>
            <a:off x="640080" y="179925"/>
            <a:ext cx="10972800" cy="7460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p:ph type="body" idx="1"/>
          </p:nvPr>
        </p:nvSpPr>
        <p:spPr>
          <a:xfrm>
            <a:off x="640080" y="1133865"/>
            <a:ext cx="10972800" cy="47151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fld id="{20C9A0F5-468F-49B4-BFE3-5E836F4799F8}" type="slidenum">
              <a:rPr lang="en-US" smtClean="0"/>
              <a:t>‹#›</a:t>
            </a:fld>
            <a:endParaRPr lang="en-US" dirty="0"/>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p:nvSpPr>
        <p:spPr>
          <a:xfrm>
            <a:off x="2659934" y="6446454"/>
            <a:ext cx="696546" cy="92333"/>
          </a:xfrm>
          <a:prstGeom prst="rect">
            <a:avLst/>
          </a:prstGeom>
          <a:noFill/>
        </p:spPr>
        <p:txBody>
          <a:bodyPr wrap="square" lIns="0" tIns="0" rIns="0" bIns="0" rtlCol="0">
            <a:spAutoFit/>
          </a:bodyPr>
          <a:lstStyle/>
          <a:p>
            <a:r>
              <a:rPr lang="en-US" sz="600" b="1" dirty="0">
                <a:solidFill>
                  <a:srgbClr val="002557"/>
                </a:solidFill>
              </a:rPr>
              <a:t>PRESENTED BY:</a:t>
            </a:r>
          </a:p>
        </p:txBody>
      </p:sp>
      <p:sp>
        <p:nvSpPr>
          <p:cNvPr id="7" name="TextBox 6">
            <a:extLst>
              <a:ext uri="{FF2B5EF4-FFF2-40B4-BE49-F238E27FC236}">
                <a16:creationId xmlns:a16="http://schemas.microsoft.com/office/drawing/2014/main" id="{EFFC8022-0131-CA2F-EAFF-016335B6649C}"/>
              </a:ext>
            </a:extLst>
          </p:cNvPr>
          <p:cNvSpPr txBox="1"/>
          <p:nvPr userDrawn="1"/>
        </p:nvSpPr>
        <p:spPr>
          <a:xfrm>
            <a:off x="3227173" y="6376254"/>
            <a:ext cx="6157784" cy="230832"/>
          </a:xfrm>
          <a:prstGeom prst="rect">
            <a:avLst/>
          </a:prstGeom>
          <a:noFill/>
        </p:spPr>
        <p:txBody>
          <a:bodyPr wrap="square">
            <a:spAutoFit/>
          </a:bodyPr>
          <a:lstStyle/>
          <a:p>
            <a:r>
              <a:rPr lang="en-US" sz="900" b="1" dirty="0">
                <a:solidFill>
                  <a:schemeClr val="tx2"/>
                </a:solidFill>
              </a:rPr>
              <a:t>Rodabe N Amaria</a:t>
            </a:r>
            <a:r>
              <a:rPr lang="en-US" sz="900" dirty="0">
                <a:solidFill>
                  <a:schemeClr val="tx2"/>
                </a:solidFill>
              </a:rPr>
              <a:t>, The University of Texas MD Anderson Cancer Center, Houston, TX</a:t>
            </a:r>
          </a:p>
        </p:txBody>
      </p:sp>
    </p:spTree>
    <p:extLst>
      <p:ext uri="{BB962C8B-B14F-4D97-AF65-F5344CB8AC3E}">
        <p14:creationId xmlns:p14="http://schemas.microsoft.com/office/powerpoint/2010/main" val="1330334748"/>
      </p:ext>
    </p:extLst>
  </p:cSld>
  <p:clrMap bg1="lt1" tx1="dk1" bg2="lt2" tx2="dk2" accent1="accent1" accent2="accent2" accent3="accent3" accent4="accent4" accent5="accent5" accent6="accent6" hlink="hlink" folHlink="folHlink"/>
  <p:sldLayoutIdLst>
    <p:sldLayoutId id="2147485854" r:id="rId1"/>
    <p:sldLayoutId id="2147485855" r:id="rId2"/>
    <p:sldLayoutId id="2147485856" r:id="rId3"/>
    <p:sldLayoutId id="2147485857" r:id="rId4"/>
    <p:sldLayoutId id="2147485858" r:id="rId5"/>
  </p:sldLayoutIdLst>
  <p:txStyles>
    <p:title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dirty="0"/>
              <a:t>PAGE </a:t>
            </a:r>
            <a:fld id="{BE33F7A0-71F0-446B-9DE8-6D75BE64EE0F}" type="slidenum">
              <a:rPr lang="en-US" smtClean="0"/>
              <a:pPr/>
              <a:t>‹#›</a:t>
            </a:fld>
            <a:endParaRPr lang="en-US" dirty="0"/>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2" y="6238560"/>
            <a:ext cx="12198050"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dirty="0">
                <a:solidFill>
                  <a:srgbClr val="002557"/>
                </a:solidFill>
              </a:rPr>
              <a:t>PRESENTED BY:</a:t>
            </a:r>
          </a:p>
        </p:txBody>
      </p:sp>
    </p:spTree>
    <p:extLst>
      <p:ext uri="{BB962C8B-B14F-4D97-AF65-F5344CB8AC3E}">
        <p14:creationId xmlns:p14="http://schemas.microsoft.com/office/powerpoint/2010/main" val="2040272572"/>
      </p:ext>
    </p:extLst>
  </p:cSld>
  <p:clrMap bg1="lt1" tx1="dk1" bg2="lt2" tx2="dk2" accent1="accent1" accent2="accent2" accent3="accent3" accent4="accent4" accent5="accent5" accent6="accent6" hlink="hlink" folHlink="folHlink"/>
  <p:sldLayoutIdLst>
    <p:sldLayoutId id="2147485860" r:id="rId1"/>
    <p:sldLayoutId id="2147485861" r:id="rId2"/>
    <p:sldLayoutId id="2147485862" r:id="rId3"/>
    <p:sldLayoutId id="2147485863"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5589" y="0"/>
            <a:ext cx="12287589" cy="6922424"/>
          </a:xfrm>
          <a:prstGeom prst="rect">
            <a:avLst/>
          </a:prstGeom>
        </p:spPr>
      </p:pic>
      <p:sp>
        <p:nvSpPr>
          <p:cNvPr id="1028" name="Rectangle 3"/>
          <p:cNvSpPr>
            <a:spLocks noGrp="1" noChangeArrowheads="1"/>
          </p:cNvSpPr>
          <p:nvPr>
            <p:ph type="body" idx="1"/>
          </p:nvPr>
        </p:nvSpPr>
        <p:spPr bwMode="auto">
          <a:xfrm>
            <a:off x="914400" y="1828800"/>
            <a:ext cx="10363200" cy="365313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9163051" y="7917469"/>
            <a:ext cx="269626" cy="461345"/>
          </a:xfrm>
          <a:prstGeom prst="rect">
            <a:avLst/>
          </a:prstGeom>
          <a:noFill/>
        </p:spPr>
        <p:txBody>
          <a:bodyPr wrap="none" rtlCol="0">
            <a:spAutoFit/>
          </a:bodyPr>
          <a:lstStyle/>
          <a:p>
            <a:r>
              <a:rPr lang="en-US" sz="2398" dirty="0"/>
              <a:t> </a:t>
            </a:r>
          </a:p>
        </p:txBody>
      </p:sp>
      <p:pic>
        <p:nvPicPr>
          <p:cNvPr id="2" name="Picture 1" descr="A picture containing text, sign&#10;&#10;Description automatically generated">
            <a:extLst>
              <a:ext uri="{FF2B5EF4-FFF2-40B4-BE49-F238E27FC236}">
                <a16:creationId xmlns:a16="http://schemas.microsoft.com/office/drawing/2014/main" id="{44B0BB87-26CC-9F23-F722-589F12EE1F5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342802" y="6108316"/>
            <a:ext cx="2347113" cy="573028"/>
          </a:xfrm>
          <a:prstGeom prst="rect">
            <a:avLst/>
          </a:prstGeom>
        </p:spPr>
      </p:pic>
    </p:spTree>
    <p:extLst>
      <p:ext uri="{BB962C8B-B14F-4D97-AF65-F5344CB8AC3E}">
        <p14:creationId xmlns:p14="http://schemas.microsoft.com/office/powerpoint/2010/main" val="657333598"/>
      </p:ext>
    </p:extLst>
  </p:cSld>
  <p:clrMap bg1="lt1" tx1="dk1" bg2="lt2" tx2="dk2" accent1="accent1" accent2="accent2" accent3="accent3" accent4="accent4" accent5="accent5" accent6="accent6" hlink="hlink" folHlink="folHlink"/>
  <p:sldLayoutIdLst>
    <p:sldLayoutId id="2147485223" r:id="rId1"/>
    <p:sldLayoutId id="2147485224" r:id="rId2"/>
    <p:sldLayoutId id="2147485225" r:id="rId3"/>
    <p:sldLayoutId id="2147485226" r:id="rId4"/>
    <p:sldLayoutId id="2147485227" r:id="rId5"/>
    <p:sldLayoutId id="2147485228" r:id="rId6"/>
    <p:sldLayoutId id="2147485229" r:id="rId7"/>
    <p:sldLayoutId id="2147485230" r:id="rId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p:titleStyle>
    <p:bodyStyle>
      <a:lvl1pPr marL="456777" indent="-456777" algn="l" rtl="0" eaLnBrk="1" fontAlgn="base" hangingPunct="1">
        <a:spcBef>
          <a:spcPct val="20000"/>
        </a:spcBef>
        <a:spcAft>
          <a:spcPct val="0"/>
        </a:spcAft>
        <a:buChar char="•"/>
        <a:defRPr sz="3197">
          <a:solidFill>
            <a:schemeClr val="tx1"/>
          </a:solidFill>
          <a:latin typeface="+mn-lt"/>
          <a:ea typeface="+mn-ea"/>
          <a:cs typeface="+mn-cs"/>
        </a:defRPr>
      </a:lvl1pPr>
      <a:lvl2pPr marL="989684" indent="-380648" algn="l" rtl="0" eaLnBrk="1" fontAlgn="base" hangingPunct="1">
        <a:spcBef>
          <a:spcPct val="20000"/>
        </a:spcBef>
        <a:spcAft>
          <a:spcPct val="0"/>
        </a:spcAft>
        <a:buChar char="–"/>
        <a:defRPr sz="2664">
          <a:solidFill>
            <a:schemeClr val="tx1"/>
          </a:solidFill>
          <a:latin typeface="+mn-lt"/>
          <a:ea typeface="+mn-ea"/>
        </a:defRPr>
      </a:lvl2pPr>
      <a:lvl3pPr marL="1522590" indent="-304518" algn="l" rtl="0" eaLnBrk="1" fontAlgn="base" hangingPunct="1">
        <a:spcBef>
          <a:spcPct val="20000"/>
        </a:spcBef>
        <a:spcAft>
          <a:spcPct val="0"/>
        </a:spcAft>
        <a:buChar char="•"/>
        <a:defRPr>
          <a:solidFill>
            <a:schemeClr val="tx1"/>
          </a:solidFill>
          <a:latin typeface="+mn-lt"/>
          <a:ea typeface="+mn-ea"/>
        </a:defRPr>
      </a:lvl3pPr>
      <a:lvl4pPr marL="2131626" indent="-304518" algn="l" rtl="0" eaLnBrk="1" fontAlgn="base" hangingPunct="1">
        <a:spcBef>
          <a:spcPct val="20000"/>
        </a:spcBef>
        <a:spcAft>
          <a:spcPct val="0"/>
        </a:spcAft>
        <a:defRPr sz="2664">
          <a:solidFill>
            <a:schemeClr val="tx1"/>
          </a:solidFill>
          <a:latin typeface="+mn-lt"/>
          <a:ea typeface="+mn-ea"/>
        </a:defRPr>
      </a:lvl4pPr>
      <a:lvl5pPr marL="2740663" indent="-304518" algn="l" rtl="0" eaLnBrk="1" fontAlgn="base" hangingPunct="1">
        <a:spcBef>
          <a:spcPct val="20000"/>
        </a:spcBef>
        <a:spcAft>
          <a:spcPct val="0"/>
        </a:spcAft>
        <a:buChar char="»"/>
        <a:defRPr sz="2664">
          <a:solidFill>
            <a:schemeClr val="tx1"/>
          </a:solidFill>
          <a:latin typeface="+mn-lt"/>
          <a:ea typeface="+mn-ea"/>
        </a:defRPr>
      </a:lvl5pPr>
      <a:lvl6pPr marL="3349699" indent="-304518" algn="l" rtl="0" eaLnBrk="1" fontAlgn="base" hangingPunct="1">
        <a:spcBef>
          <a:spcPct val="20000"/>
        </a:spcBef>
        <a:spcAft>
          <a:spcPct val="0"/>
        </a:spcAft>
        <a:buChar char="»"/>
        <a:defRPr sz="2664">
          <a:solidFill>
            <a:schemeClr val="tx1"/>
          </a:solidFill>
          <a:latin typeface="+mn-lt"/>
          <a:ea typeface="+mn-ea"/>
        </a:defRPr>
      </a:lvl6pPr>
      <a:lvl7pPr marL="3958735" indent="-304518" algn="l" rtl="0" eaLnBrk="1" fontAlgn="base" hangingPunct="1">
        <a:spcBef>
          <a:spcPct val="20000"/>
        </a:spcBef>
        <a:spcAft>
          <a:spcPct val="0"/>
        </a:spcAft>
        <a:buChar char="»"/>
        <a:defRPr sz="2664">
          <a:solidFill>
            <a:schemeClr val="tx1"/>
          </a:solidFill>
          <a:latin typeface="+mn-lt"/>
          <a:ea typeface="+mn-ea"/>
        </a:defRPr>
      </a:lvl7pPr>
      <a:lvl8pPr marL="4567771" indent="-304518" algn="l" rtl="0" eaLnBrk="1" fontAlgn="base" hangingPunct="1">
        <a:spcBef>
          <a:spcPct val="20000"/>
        </a:spcBef>
        <a:spcAft>
          <a:spcPct val="0"/>
        </a:spcAft>
        <a:buChar char="»"/>
        <a:defRPr sz="2664">
          <a:solidFill>
            <a:schemeClr val="tx1"/>
          </a:solidFill>
          <a:latin typeface="+mn-lt"/>
          <a:ea typeface="+mn-ea"/>
        </a:defRPr>
      </a:lvl8pPr>
      <a:lvl9pPr marL="5176807" indent="-304518" algn="l" rtl="0" eaLnBrk="1" fontAlgn="base" hangingPunct="1">
        <a:spcBef>
          <a:spcPct val="20000"/>
        </a:spcBef>
        <a:spcAft>
          <a:spcPct val="0"/>
        </a:spcAft>
        <a:buChar char="»"/>
        <a:defRPr sz="2664">
          <a:solidFill>
            <a:schemeClr val="tx1"/>
          </a:solidFill>
          <a:latin typeface="+mn-lt"/>
          <a:ea typeface="+mn-ea"/>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88914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521303"/>
            <a:ext cx="10972800" cy="4327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22" y="6238560"/>
            <a:ext cx="12198050"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
        <p:nvSpPr>
          <p:cNvPr id="5" name="Text Placeholder 4">
            <a:extLst>
              <a:ext uri="{FF2B5EF4-FFF2-40B4-BE49-F238E27FC236}">
                <a16:creationId xmlns:a16="http://schemas.microsoft.com/office/drawing/2014/main" id="{87B383FB-2625-CCD8-ADE2-6AE2FF5CD5C7}"/>
              </a:ext>
            </a:extLst>
          </p:cNvPr>
          <p:cNvSpPr txBox="1">
            <a:spLocks/>
          </p:cNvSpPr>
          <p:nvPr userDrawn="1"/>
        </p:nvSpPr>
        <p:spPr>
          <a:xfrm>
            <a:off x="3324404" y="6271847"/>
            <a:ext cx="5852160" cy="281354"/>
          </a:xfrm>
          <a:prstGeom prst="rect">
            <a:avLst/>
          </a:prstGeom>
        </p:spPr>
        <p:txBody>
          <a:bodyPr lIns="0" tIns="0" rIns="0" bIns="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Jeffrey S. Weber, MD, PhD</a:t>
            </a:r>
          </a:p>
        </p:txBody>
      </p:sp>
      <p:sp>
        <p:nvSpPr>
          <p:cNvPr id="7" name="TextBox 6">
            <a:extLst>
              <a:ext uri="{FF2B5EF4-FFF2-40B4-BE49-F238E27FC236}">
                <a16:creationId xmlns:a16="http://schemas.microsoft.com/office/drawing/2014/main" id="{3E093F05-4453-2DA5-AF6D-9C76699282A2}"/>
              </a:ext>
            </a:extLst>
          </p:cNvPr>
          <p:cNvSpPr txBox="1"/>
          <p:nvPr userDrawn="1"/>
        </p:nvSpPr>
        <p:spPr>
          <a:xfrm>
            <a:off x="11039605" y="-2712"/>
            <a:ext cx="1152395" cy="215444"/>
          </a:xfrm>
          <a:prstGeom prst="rect">
            <a:avLst/>
          </a:prstGeom>
          <a:noFill/>
        </p:spPr>
        <p:txBody>
          <a:bodyPr wrap="square">
            <a:spAutoFit/>
          </a:bodyPr>
          <a:lstStyle/>
          <a:p>
            <a:pPr algn="r"/>
            <a:r>
              <a:rPr lang="en-US" sz="800" dirty="0">
                <a:solidFill>
                  <a:srgbClr val="002557"/>
                </a:solidFill>
                <a:effectLst/>
              </a:rPr>
              <a:t>LBA9512</a:t>
            </a:r>
            <a:endParaRPr lang="en-US" sz="800" dirty="0">
              <a:solidFill>
                <a:srgbClr val="002557"/>
              </a:solidFill>
            </a:endParaRPr>
          </a:p>
        </p:txBody>
      </p:sp>
    </p:spTree>
    <p:extLst>
      <p:ext uri="{BB962C8B-B14F-4D97-AF65-F5344CB8AC3E}">
        <p14:creationId xmlns:p14="http://schemas.microsoft.com/office/powerpoint/2010/main" val="3473055640"/>
      </p:ext>
    </p:extLst>
  </p:cSld>
  <p:clrMap bg1="lt1" tx1="dk1" bg2="lt2" tx2="dk2" accent1="accent1" accent2="accent2" accent3="accent3" accent4="accent4" accent5="accent5" accent6="accent6" hlink="hlink" folHlink="folHlink"/>
  <p:sldLayoutIdLst>
    <p:sldLayoutId id="2147485865" r:id="rId1"/>
    <p:sldLayoutId id="2147485866" r:id="rId2"/>
    <p:sldLayoutId id="2147485867" r:id="rId3"/>
    <p:sldLayoutId id="2147485868" r:id="rId4"/>
    <p:sldLayoutId id="2147485869" r:id="rId5"/>
    <p:sldLayoutId id="2147485870" r:id="rId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914400" rtl="0" eaLnBrk="1" latinLnBrk="0" hangingPunct="1">
        <a:lnSpc>
          <a:spcPct val="90000"/>
        </a:lnSpc>
        <a:spcBef>
          <a:spcPct val="0"/>
        </a:spcBef>
        <a:buNone/>
        <a:defRPr sz="2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E31837"/>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E31837"/>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E31837"/>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E31837"/>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E31837"/>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25" cstate="print">
            <a:extLst>
              <a:ext uri="{28A0092B-C50C-407E-A947-70E740481C1C}">
                <a14:useLocalDpi xmlns:a14="http://schemas.microsoft.com/office/drawing/2010/main" val="0"/>
              </a:ext>
            </a:extLst>
          </a:blip>
          <a:srcRect/>
          <a:stretch/>
        </p:blipFill>
        <p:spPr>
          <a:xfrm>
            <a:off x="22" y="6238560"/>
            <a:ext cx="12198050"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4144179068"/>
      </p:ext>
    </p:extLst>
  </p:cSld>
  <p:clrMap bg1="lt1" tx1="dk1" bg2="lt2" tx2="dk2" accent1="accent1" accent2="accent2" accent3="accent3" accent4="accent4" accent5="accent5" accent6="accent6" hlink="hlink" folHlink="folHlink"/>
  <p:sldLayoutIdLst>
    <p:sldLayoutId id="2147485872" r:id="rId1"/>
    <p:sldLayoutId id="2147485873" r:id="rId2"/>
    <p:sldLayoutId id="2147485874" r:id="rId3"/>
    <p:sldLayoutId id="2147485875" r:id="rId4"/>
    <p:sldLayoutId id="2147485876" r:id="rId5"/>
    <p:sldLayoutId id="2147485877" r:id="rId6"/>
    <p:sldLayoutId id="2147485878" r:id="rId7"/>
    <p:sldLayoutId id="2147485879" r:id="rId8"/>
    <p:sldLayoutId id="2147485880" r:id="rId9"/>
    <p:sldLayoutId id="2147485881" r:id="rId10"/>
    <p:sldLayoutId id="2147485882" r:id="rId11"/>
    <p:sldLayoutId id="2147485883" r:id="rId12"/>
    <p:sldLayoutId id="2147485884" r:id="rId13"/>
    <p:sldLayoutId id="2147485885" r:id="rId14"/>
    <p:sldLayoutId id="2147485886" r:id="rId15"/>
    <p:sldLayoutId id="2147485887" r:id="rId16"/>
    <p:sldLayoutId id="2147485888" r:id="rId17"/>
    <p:sldLayoutId id="2147485889" r:id="rId18"/>
    <p:sldLayoutId id="2147485890" r:id="rId19"/>
    <p:sldLayoutId id="2147485891" r:id="rId20"/>
    <p:sldLayoutId id="2147485892" r:id="rId21"/>
    <p:sldLayoutId id="2147485893" r:id="rId22"/>
    <p:sldLayoutId id="2147485894" r:id="rId23"/>
  </p:sldLayoutIdLst>
  <p:hf hdr="0" ft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5600" y="1365252"/>
            <a:ext cx="11457939" cy="4654549"/>
          </a:xfrm>
          <a:prstGeom prst="rect">
            <a:avLst/>
          </a:prstGeom>
        </p:spPr>
        <p:txBody>
          <a:bodyPr vert="horz" lIns="91440" tIns="45720" rIns="91440" bIns="45720" rtlCol="0">
            <a:noAutofit/>
          </a:bodyPr>
          <a:lstStyle/>
          <a:p>
            <a:pPr lvl="1"/>
            <a:r>
              <a:rPr lang="en-US" dirty="0"/>
              <a:t>Click to edit Master text styles</a:t>
            </a:r>
          </a:p>
          <a:p>
            <a:pPr lvl="2"/>
            <a:r>
              <a:rPr lang="en-US" dirty="0"/>
              <a:t>Second level</a:t>
            </a:r>
          </a:p>
          <a:p>
            <a:pPr lvl="3"/>
            <a:r>
              <a:rPr lang="en-US" dirty="0"/>
              <a:t>Third level</a:t>
            </a:r>
          </a:p>
          <a:p>
            <a:pPr lvl="4"/>
            <a:r>
              <a:rPr lang="en-US" dirty="0"/>
              <a:t>Fourth level</a:t>
            </a:r>
          </a:p>
        </p:txBody>
      </p:sp>
      <p:sp>
        <p:nvSpPr>
          <p:cNvPr id="2" name="Title Placeholder 1"/>
          <p:cNvSpPr>
            <a:spLocks noGrp="1"/>
          </p:cNvSpPr>
          <p:nvPr>
            <p:ph type="title"/>
          </p:nvPr>
        </p:nvSpPr>
        <p:spPr>
          <a:xfrm>
            <a:off x="378462" y="160869"/>
            <a:ext cx="11435077" cy="67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6038" rIns="45720" bIns="46038" numCol="1" anchor="b" anchorCtr="0" compatLnSpc="1">
            <a:prstTxWarp prst="textNoShape">
              <a:avLst/>
            </a:prstTxWarp>
          </a:bodyPr>
          <a:lstStyle/>
          <a:p>
            <a:pPr lvl="0" fontAlgn="base">
              <a:spcAft>
                <a:spcPct val="0"/>
              </a:spcAft>
            </a:pPr>
            <a:r>
              <a:rPr lang="en-US" dirty="0"/>
              <a:t>Click to edit Master title style</a:t>
            </a:r>
          </a:p>
        </p:txBody>
      </p:sp>
      <p:cxnSp>
        <p:nvCxnSpPr>
          <p:cNvPr id="6" name="Straight Connector 5">
            <a:extLst>
              <a:ext uri="{FF2B5EF4-FFF2-40B4-BE49-F238E27FC236}">
                <a16:creationId xmlns:a16="http://schemas.microsoft.com/office/drawing/2014/main" id="{DFE3E71B-E4E4-41CF-A614-6050F92BAF2C}"/>
              </a:ext>
            </a:extLst>
          </p:cNvPr>
          <p:cNvCxnSpPr>
            <a:cxnSpLocks/>
          </p:cNvCxnSpPr>
          <p:nvPr userDrawn="1"/>
        </p:nvCxnSpPr>
        <p:spPr>
          <a:xfrm>
            <a:off x="355601" y="846799"/>
            <a:ext cx="11459633" cy="0"/>
          </a:xfrm>
          <a:prstGeom prst="line">
            <a:avLst/>
          </a:prstGeom>
          <a:ln w="28575">
            <a:solidFill>
              <a:srgbClr val="BE2BBB"/>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F4E092C-CB00-9602-8A28-3A069E90CB8C}"/>
              </a:ext>
            </a:extLst>
          </p:cNvPr>
          <p:cNvSpPr txBox="1"/>
          <p:nvPr userDrawn="1"/>
        </p:nvSpPr>
        <p:spPr>
          <a:xfrm>
            <a:off x="9286088" y="0"/>
            <a:ext cx="2905914" cy="256352"/>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66" b="1" dirty="0">
                <a:solidFill>
                  <a:schemeClr val="accent1"/>
                </a:solidFill>
              </a:rPr>
              <a:t>RELA</a:t>
            </a:r>
            <a:r>
              <a:rPr lang="en-US" sz="1066" b="1" dirty="0">
                <a:solidFill>
                  <a:srgbClr val="433F3F"/>
                </a:solidFill>
              </a:rPr>
              <a:t>TIVITY-047</a:t>
            </a:r>
          </a:p>
        </p:txBody>
      </p:sp>
      <p:sp>
        <p:nvSpPr>
          <p:cNvPr id="4" name="TextBox 3">
            <a:extLst>
              <a:ext uri="{FF2B5EF4-FFF2-40B4-BE49-F238E27FC236}">
                <a16:creationId xmlns:a16="http://schemas.microsoft.com/office/drawing/2014/main" id="{8A8BBF83-9533-AD65-2F7A-0B32CB5F54B7}"/>
              </a:ext>
            </a:extLst>
          </p:cNvPr>
          <p:cNvSpPr txBox="1"/>
          <p:nvPr userDrawn="1"/>
        </p:nvSpPr>
        <p:spPr>
          <a:xfrm>
            <a:off x="5366282" y="6621262"/>
            <a:ext cx="1459434" cy="215444"/>
          </a:xfrm>
          <a:prstGeom prst="rect">
            <a:avLst/>
          </a:prstGeom>
          <a:noFill/>
        </p:spPr>
        <p:txBody>
          <a:bodyPr wrap="none" rtlCol="0">
            <a:spAutoFit/>
          </a:bodyPr>
          <a:lstStyle/>
          <a:p>
            <a:r>
              <a:rPr lang="en-US" sz="800" dirty="0">
                <a:solidFill>
                  <a:srgbClr val="FF0000"/>
                </a:solidFill>
              </a:rPr>
              <a:t>DRAFT – Highly Confidential</a:t>
            </a:r>
            <a:endParaRPr lang="en-GB" sz="800" dirty="0">
              <a:solidFill>
                <a:srgbClr val="FF0000"/>
              </a:solidFill>
            </a:endParaRPr>
          </a:p>
        </p:txBody>
      </p:sp>
    </p:spTree>
    <p:custDataLst>
      <p:tags r:id="rId5"/>
    </p:custDataLst>
    <p:extLst>
      <p:ext uri="{BB962C8B-B14F-4D97-AF65-F5344CB8AC3E}">
        <p14:creationId xmlns:p14="http://schemas.microsoft.com/office/powerpoint/2010/main" val="2034414849"/>
      </p:ext>
    </p:extLst>
  </p:cSld>
  <p:clrMap bg1="lt1" tx1="dk1" bg2="lt2" tx2="dk2" accent1="accent1" accent2="accent2" accent3="accent3" accent4="accent4" accent5="accent5" accent6="accent6" hlink="hlink" folHlink="folHlink"/>
  <p:sldLayoutIdLst>
    <p:sldLayoutId id="2147485896" r:id="rId1"/>
    <p:sldLayoutId id="2147485897" r:id="rId2"/>
    <p:sldLayoutId id="2147485898" r:id="rId3"/>
  </p:sldLayoutIdLst>
  <p:hf hdr="0" dt="0"/>
  <p:txStyles>
    <p:titleStyle>
      <a:lvl1pPr algn="l" defTabSz="1218895" rtl="0" eaLnBrk="1" latinLnBrk="0" hangingPunct="1">
        <a:lnSpc>
          <a:spcPct val="90000"/>
        </a:lnSpc>
        <a:spcBef>
          <a:spcPct val="0"/>
        </a:spcBef>
        <a:buNone/>
        <a:defRPr lang="en-US" sz="3200" b="1" kern="1200">
          <a:solidFill>
            <a:schemeClr val="tx1"/>
          </a:solidFill>
          <a:latin typeface="+mj-lt"/>
          <a:ea typeface="+mj-ea"/>
          <a:cs typeface="+mj-cs"/>
        </a:defRPr>
      </a:lvl1pPr>
    </p:titleStyle>
    <p:bodyStyle>
      <a:lvl1pPr marL="304724" indent="-304724" algn="l" defTabSz="1218895" rtl="0" eaLnBrk="1" latinLnBrk="0" hangingPunct="1">
        <a:lnSpc>
          <a:spcPct val="100000"/>
        </a:lnSpc>
        <a:spcBef>
          <a:spcPts val="1600"/>
        </a:spcBef>
        <a:spcAft>
          <a:spcPts val="0"/>
        </a:spcAft>
        <a:buClr>
          <a:schemeClr val="tx2"/>
        </a:buClr>
        <a:buFont typeface="Arial" panose="020B0604020202020204" pitchFamily="34" charset="0"/>
        <a:buChar char="•"/>
        <a:tabLst/>
        <a:defRPr lang="en-US" sz="2666" b="0" kern="1200" dirty="0">
          <a:solidFill>
            <a:schemeClr val="tx2"/>
          </a:solidFill>
          <a:latin typeface="+mn-lt"/>
          <a:ea typeface="+mn-ea"/>
          <a:cs typeface="+mn-cs"/>
        </a:defRPr>
      </a:lvl1pPr>
      <a:lvl2pPr marL="228600" indent="-228600" algn="l" defTabSz="1218895" rtl="0" eaLnBrk="1" latinLnBrk="0" hangingPunct="1">
        <a:lnSpc>
          <a:spcPct val="100000"/>
        </a:lnSpc>
        <a:spcBef>
          <a:spcPts val="1200"/>
        </a:spcBef>
        <a:spcAft>
          <a:spcPts val="0"/>
        </a:spcAft>
        <a:buClr>
          <a:schemeClr val="tx1"/>
        </a:buClr>
        <a:buFont typeface="Arial" panose="020B0604020202020204" pitchFamily="34" charset="0"/>
        <a:buChar char="•"/>
        <a:defRPr lang="en-US" sz="2400" kern="1200" dirty="0">
          <a:solidFill>
            <a:schemeClr val="tx1"/>
          </a:solidFill>
          <a:latin typeface="+mn-lt"/>
          <a:ea typeface="+mn-ea"/>
          <a:cs typeface="+mn-cs"/>
        </a:defRPr>
      </a:lvl2pPr>
      <a:lvl3pPr marL="457200" indent="-228600" algn="l" defTabSz="1218895" rtl="0" eaLnBrk="1" latinLnBrk="0" hangingPunct="1">
        <a:lnSpc>
          <a:spcPct val="100000"/>
        </a:lnSpc>
        <a:spcBef>
          <a:spcPts val="400"/>
        </a:spcBef>
        <a:spcAft>
          <a:spcPts val="0"/>
        </a:spcAft>
        <a:buClr>
          <a:schemeClr val="tx1"/>
        </a:buClr>
        <a:buFont typeface="Trebuchet MS" panose="020B0603020202020204" pitchFamily="34" charset="0"/>
        <a:buChar char="—"/>
        <a:tabLst/>
        <a:defRPr lang="en-US" sz="2000" kern="1200" dirty="0">
          <a:solidFill>
            <a:schemeClr val="tx1"/>
          </a:solidFill>
          <a:latin typeface="+mn-lt"/>
          <a:ea typeface="+mn-ea"/>
          <a:cs typeface="+mn-cs"/>
        </a:defRPr>
      </a:lvl3pPr>
      <a:lvl4pPr marL="685800" indent="-228600" algn="l" defTabSz="1218895" rtl="0" eaLnBrk="1" latinLnBrk="0" hangingPunct="1">
        <a:lnSpc>
          <a:spcPct val="100000"/>
        </a:lnSpc>
        <a:spcBef>
          <a:spcPts val="400"/>
        </a:spcBef>
        <a:spcAft>
          <a:spcPts val="0"/>
        </a:spcAft>
        <a:buClr>
          <a:schemeClr val="tx1"/>
        </a:buClr>
        <a:buFont typeface="Wingdings" pitchFamily="2" charset="2"/>
        <a:buChar char="§"/>
        <a:tabLst/>
        <a:defRPr lang="en-US" sz="2000" kern="1200" dirty="0">
          <a:solidFill>
            <a:schemeClr val="tx1"/>
          </a:solidFill>
          <a:latin typeface="+mn-lt"/>
          <a:ea typeface="+mn-ea"/>
          <a:cs typeface="+mn-cs"/>
        </a:defRPr>
      </a:lvl4pPr>
      <a:lvl5pPr marL="914400" indent="-228600" algn="l" defTabSz="1218895" rtl="0" eaLnBrk="1" latinLnBrk="0" hangingPunct="1">
        <a:lnSpc>
          <a:spcPct val="100000"/>
        </a:lnSpc>
        <a:spcBef>
          <a:spcPts val="400"/>
        </a:spcBef>
        <a:spcAft>
          <a:spcPts val="0"/>
        </a:spcAft>
        <a:buClr>
          <a:schemeClr val="tx1"/>
        </a:buClr>
        <a:buFont typeface="Courier New" panose="02070309020205020404" pitchFamily="49" charset="0"/>
        <a:buChar char="o"/>
        <a:tabLst/>
        <a:defRPr lang="en-US" sz="2000" kern="1200" dirty="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0">
          <p15:clr>
            <a:srgbClr val="F26B43"/>
          </p15:clr>
        </p15:guide>
        <p15:guide id="2" pos="224">
          <p15:clr>
            <a:srgbClr val="F26B43"/>
          </p15:clr>
        </p15:guide>
        <p15:guide id="3" pos="7441">
          <p15:clr>
            <a:srgbClr val="F26B43"/>
          </p15:clr>
        </p15:guide>
      </p15:sldGuideLst>
    </p:ext>
  </p:extLst>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5600" y="1365252"/>
            <a:ext cx="11457939" cy="4654549"/>
          </a:xfrm>
          <a:prstGeom prst="rect">
            <a:avLst/>
          </a:prstGeom>
        </p:spPr>
        <p:txBody>
          <a:bodyPr vert="horz" lIns="91440" tIns="45720" rIns="91440" bIns="45720" rtlCol="0">
            <a:noAutofit/>
          </a:bodyPr>
          <a:lstStyle/>
          <a:p>
            <a:pPr lvl="1"/>
            <a:r>
              <a:rPr lang="en-US" dirty="0"/>
              <a:t>Click to edit Master text styles</a:t>
            </a:r>
          </a:p>
          <a:p>
            <a:pPr lvl="2"/>
            <a:r>
              <a:rPr lang="en-US" dirty="0"/>
              <a:t>Second level</a:t>
            </a:r>
          </a:p>
          <a:p>
            <a:pPr lvl="3"/>
            <a:r>
              <a:rPr lang="en-US" dirty="0"/>
              <a:t>Third level</a:t>
            </a:r>
          </a:p>
          <a:p>
            <a:pPr lvl="4"/>
            <a:r>
              <a:rPr lang="en-US" dirty="0"/>
              <a:t>Fourth level</a:t>
            </a:r>
          </a:p>
        </p:txBody>
      </p:sp>
      <p:sp>
        <p:nvSpPr>
          <p:cNvPr id="2" name="Title Placeholder 1"/>
          <p:cNvSpPr>
            <a:spLocks noGrp="1"/>
          </p:cNvSpPr>
          <p:nvPr>
            <p:ph type="title"/>
          </p:nvPr>
        </p:nvSpPr>
        <p:spPr>
          <a:xfrm>
            <a:off x="378462" y="160869"/>
            <a:ext cx="11435077" cy="67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6038" rIns="45720" bIns="46038" numCol="1" anchor="b" anchorCtr="0" compatLnSpc="1">
            <a:prstTxWarp prst="textNoShape">
              <a:avLst/>
            </a:prstTxWarp>
          </a:bodyPr>
          <a:lstStyle/>
          <a:p>
            <a:pPr lvl="0" fontAlgn="base">
              <a:spcAft>
                <a:spcPct val="0"/>
              </a:spcAft>
            </a:pPr>
            <a:r>
              <a:rPr lang="en-US" dirty="0"/>
              <a:t>Click to edit Master title style</a:t>
            </a:r>
          </a:p>
        </p:txBody>
      </p:sp>
      <p:cxnSp>
        <p:nvCxnSpPr>
          <p:cNvPr id="6" name="Straight Connector 5">
            <a:extLst>
              <a:ext uri="{FF2B5EF4-FFF2-40B4-BE49-F238E27FC236}">
                <a16:creationId xmlns:a16="http://schemas.microsoft.com/office/drawing/2014/main" id="{DFE3E71B-E4E4-41CF-A614-6050F92BAF2C}"/>
              </a:ext>
            </a:extLst>
          </p:cNvPr>
          <p:cNvCxnSpPr>
            <a:cxnSpLocks/>
          </p:cNvCxnSpPr>
          <p:nvPr userDrawn="1"/>
        </p:nvCxnSpPr>
        <p:spPr>
          <a:xfrm>
            <a:off x="355601" y="846799"/>
            <a:ext cx="11459633" cy="0"/>
          </a:xfrm>
          <a:prstGeom prst="line">
            <a:avLst/>
          </a:prstGeom>
          <a:ln w="28575">
            <a:solidFill>
              <a:srgbClr val="BE2BBB"/>
            </a:solidFill>
          </a:ln>
        </p:spPr>
        <p:style>
          <a:lnRef idx="1">
            <a:schemeClr val="accent1"/>
          </a:lnRef>
          <a:fillRef idx="0">
            <a:schemeClr val="accent1"/>
          </a:fillRef>
          <a:effectRef idx="0">
            <a:schemeClr val="accent1"/>
          </a:effectRef>
          <a:fontRef idx="minor">
            <a:schemeClr val="tx1"/>
          </a:fontRef>
        </p:style>
      </p:cxnSp>
    </p:spTree>
    <p:custDataLst>
      <p:tags r:id="rId7"/>
    </p:custDataLst>
    <p:extLst>
      <p:ext uri="{BB962C8B-B14F-4D97-AF65-F5344CB8AC3E}">
        <p14:creationId xmlns:p14="http://schemas.microsoft.com/office/powerpoint/2010/main" val="1850873798"/>
      </p:ext>
    </p:extLst>
  </p:cSld>
  <p:clrMap bg1="lt1" tx1="dk1" bg2="lt2" tx2="dk2" accent1="accent1" accent2="accent2" accent3="accent3" accent4="accent4" accent5="accent5" accent6="accent6" hlink="hlink" folHlink="folHlink"/>
  <p:sldLayoutIdLst>
    <p:sldLayoutId id="2147485900" r:id="rId1"/>
    <p:sldLayoutId id="2147485902" r:id="rId2"/>
    <p:sldLayoutId id="2147485903" r:id="rId3"/>
    <p:sldLayoutId id="2147485904" r:id="rId4"/>
    <p:sldLayoutId id="2147485906" r:id="rId5"/>
  </p:sldLayoutIdLst>
  <p:hf hdr="0" dt="0"/>
  <p:txStyles>
    <p:titleStyle>
      <a:lvl1pPr algn="l" defTabSz="1218895" rtl="0" eaLnBrk="1" latinLnBrk="0" hangingPunct="1">
        <a:lnSpc>
          <a:spcPct val="90000"/>
        </a:lnSpc>
        <a:spcBef>
          <a:spcPct val="0"/>
        </a:spcBef>
        <a:buNone/>
        <a:defRPr lang="en-US" sz="3200" b="1" kern="1200">
          <a:solidFill>
            <a:schemeClr val="tx1"/>
          </a:solidFill>
          <a:latin typeface="+mj-lt"/>
          <a:ea typeface="+mj-ea"/>
          <a:cs typeface="+mj-cs"/>
        </a:defRPr>
      </a:lvl1pPr>
    </p:titleStyle>
    <p:bodyStyle>
      <a:lvl1pPr marL="304724" indent="-304724" algn="l" defTabSz="1218895" rtl="0" eaLnBrk="1" latinLnBrk="0" hangingPunct="1">
        <a:lnSpc>
          <a:spcPct val="100000"/>
        </a:lnSpc>
        <a:spcBef>
          <a:spcPts val="1600"/>
        </a:spcBef>
        <a:spcAft>
          <a:spcPts val="0"/>
        </a:spcAft>
        <a:buClr>
          <a:schemeClr val="tx2"/>
        </a:buClr>
        <a:buFont typeface="Arial" panose="020B0604020202020204" pitchFamily="34" charset="0"/>
        <a:buChar char="•"/>
        <a:tabLst/>
        <a:defRPr lang="en-US" sz="2666" b="0" kern="1200" dirty="0">
          <a:solidFill>
            <a:schemeClr val="tx2"/>
          </a:solidFill>
          <a:latin typeface="+mn-lt"/>
          <a:ea typeface="+mn-ea"/>
          <a:cs typeface="+mn-cs"/>
        </a:defRPr>
      </a:lvl1pPr>
      <a:lvl2pPr marL="228600" indent="-228600" algn="l" defTabSz="1218895" rtl="0" eaLnBrk="1" latinLnBrk="0" hangingPunct="1">
        <a:lnSpc>
          <a:spcPct val="100000"/>
        </a:lnSpc>
        <a:spcBef>
          <a:spcPts val="1200"/>
        </a:spcBef>
        <a:spcAft>
          <a:spcPts val="0"/>
        </a:spcAft>
        <a:buClr>
          <a:schemeClr val="tx1"/>
        </a:buClr>
        <a:buFont typeface="Arial" panose="020B0604020202020204" pitchFamily="34" charset="0"/>
        <a:buChar char="•"/>
        <a:defRPr lang="en-US" sz="2400" kern="1200" dirty="0">
          <a:solidFill>
            <a:schemeClr val="tx1"/>
          </a:solidFill>
          <a:latin typeface="+mn-lt"/>
          <a:ea typeface="+mn-ea"/>
          <a:cs typeface="+mn-cs"/>
        </a:defRPr>
      </a:lvl2pPr>
      <a:lvl3pPr marL="457200" indent="-228600" algn="l" defTabSz="1218895" rtl="0" eaLnBrk="1" latinLnBrk="0" hangingPunct="1">
        <a:lnSpc>
          <a:spcPct val="100000"/>
        </a:lnSpc>
        <a:spcBef>
          <a:spcPts val="400"/>
        </a:spcBef>
        <a:spcAft>
          <a:spcPts val="0"/>
        </a:spcAft>
        <a:buClr>
          <a:schemeClr val="tx1"/>
        </a:buClr>
        <a:buFont typeface="Trebuchet MS" panose="020B0603020202020204" pitchFamily="34" charset="0"/>
        <a:buChar char="—"/>
        <a:tabLst/>
        <a:defRPr lang="en-US" sz="2000" kern="1200" dirty="0">
          <a:solidFill>
            <a:schemeClr val="tx1"/>
          </a:solidFill>
          <a:latin typeface="+mn-lt"/>
          <a:ea typeface="+mn-ea"/>
          <a:cs typeface="+mn-cs"/>
        </a:defRPr>
      </a:lvl3pPr>
      <a:lvl4pPr marL="685800" indent="-228600" algn="l" defTabSz="1218895" rtl="0" eaLnBrk="1" latinLnBrk="0" hangingPunct="1">
        <a:lnSpc>
          <a:spcPct val="100000"/>
        </a:lnSpc>
        <a:spcBef>
          <a:spcPts val="400"/>
        </a:spcBef>
        <a:spcAft>
          <a:spcPts val="0"/>
        </a:spcAft>
        <a:buClr>
          <a:schemeClr val="tx1"/>
        </a:buClr>
        <a:buFont typeface="Wingdings" pitchFamily="2" charset="2"/>
        <a:buChar char="§"/>
        <a:tabLst/>
        <a:defRPr lang="en-US" sz="2000" kern="1200" dirty="0">
          <a:solidFill>
            <a:schemeClr val="tx1"/>
          </a:solidFill>
          <a:latin typeface="+mn-lt"/>
          <a:ea typeface="+mn-ea"/>
          <a:cs typeface="+mn-cs"/>
        </a:defRPr>
      </a:lvl4pPr>
      <a:lvl5pPr marL="914400" indent="-228600" algn="l" defTabSz="1218895" rtl="0" eaLnBrk="1" latinLnBrk="0" hangingPunct="1">
        <a:lnSpc>
          <a:spcPct val="100000"/>
        </a:lnSpc>
        <a:spcBef>
          <a:spcPts val="400"/>
        </a:spcBef>
        <a:spcAft>
          <a:spcPts val="0"/>
        </a:spcAft>
        <a:buClr>
          <a:schemeClr val="tx1"/>
        </a:buClr>
        <a:buFont typeface="Courier New" panose="02070309020205020404" pitchFamily="49" charset="0"/>
        <a:buChar char="o"/>
        <a:tabLst/>
        <a:defRPr lang="en-US" sz="2000" kern="1200" dirty="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0">
          <p15:clr>
            <a:srgbClr val="F26B43"/>
          </p15:clr>
        </p15:guide>
        <p15:guide id="2" pos="224">
          <p15:clr>
            <a:srgbClr val="F26B43"/>
          </p15:clr>
        </p15:guide>
        <p15:guide id="3" pos="744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5EDF43-AF4C-5C4B-A133-7B32188B637D}"/>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0" y="6303081"/>
            <a:ext cx="12192000" cy="563840"/>
          </a:xfrm>
          <a:prstGeom prst="rect">
            <a:avLst/>
          </a:prstGeom>
        </p:spPr>
      </p:pic>
      <p:sp>
        <p:nvSpPr>
          <p:cNvPr id="9" name="Rectangle 8">
            <a:extLst>
              <a:ext uri="{FF2B5EF4-FFF2-40B4-BE49-F238E27FC236}">
                <a16:creationId xmlns:a16="http://schemas.microsoft.com/office/drawing/2014/main" id="{6A7FC19E-A304-3649-B5BF-E7AADC057505}"/>
              </a:ext>
            </a:extLst>
          </p:cNvPr>
          <p:cNvSpPr/>
          <p:nvPr/>
        </p:nvSpPr>
        <p:spPr>
          <a:xfrm>
            <a:off x="-3" y="6380635"/>
            <a:ext cx="12192003" cy="480859"/>
          </a:xfrm>
          <a:prstGeom prst="rect">
            <a:avLst/>
          </a:prstGeom>
          <a:solidFill>
            <a:srgbClr val="4D4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9D00B5C5-5163-0840-94C6-129355264793}"/>
              </a:ext>
            </a:extLst>
          </p:cNvPr>
          <p:cNvSpPr txBox="1"/>
          <p:nvPr/>
        </p:nvSpPr>
        <p:spPr>
          <a:xfrm>
            <a:off x="11081717" y="6487129"/>
            <a:ext cx="890827" cy="246221"/>
          </a:xfrm>
          <a:prstGeom prst="rect">
            <a:avLst/>
          </a:prstGeom>
          <a:noFill/>
        </p:spPr>
        <p:txBody>
          <a:bodyPr wrap="square" rtlCol="0">
            <a:spAutoFit/>
          </a:bodyPr>
          <a:lstStyle/>
          <a:p>
            <a:pPr algn="r"/>
            <a:fld id="{858E04BE-65A9-A145-A0EB-EB6CD2880A85}" type="slidenum">
              <a:rPr lang="en-US" sz="1000" smtClean="0">
                <a:solidFill>
                  <a:schemeClr val="bg1"/>
                </a:solidFill>
              </a:rPr>
              <a:t>‹#›</a:t>
            </a:fld>
            <a:endParaRPr lang="en-US" sz="1000" dirty="0">
              <a:solidFill>
                <a:schemeClr val="bg1"/>
              </a:solidFill>
            </a:endParaRPr>
          </a:p>
        </p:txBody>
      </p:sp>
      <p:pic>
        <p:nvPicPr>
          <p:cNvPr id="2" name="Picture 1">
            <a:extLst>
              <a:ext uri="{FF2B5EF4-FFF2-40B4-BE49-F238E27FC236}">
                <a16:creationId xmlns:a16="http://schemas.microsoft.com/office/drawing/2014/main" id="{1C80B3FD-E058-FFE2-3209-5A0CFACD0E99}"/>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274573" y="6487128"/>
            <a:ext cx="1782824" cy="267870"/>
          </a:xfrm>
          <a:prstGeom prst="rect">
            <a:avLst/>
          </a:prstGeom>
        </p:spPr>
      </p:pic>
    </p:spTree>
    <p:extLst>
      <p:ext uri="{BB962C8B-B14F-4D97-AF65-F5344CB8AC3E}">
        <p14:creationId xmlns:p14="http://schemas.microsoft.com/office/powerpoint/2010/main" val="291649807"/>
      </p:ext>
    </p:extLst>
  </p:cSld>
  <p:clrMap bg1="lt1" tx1="dk1" bg2="lt2" tx2="dk2" accent1="accent1" accent2="accent2" accent3="accent3" accent4="accent4" accent5="accent5" accent6="accent6" hlink="hlink" folHlink="folHlink"/>
  <p:sldLayoutIdLst>
    <p:sldLayoutId id="2147485233" r:id="rId1"/>
    <p:sldLayoutId id="2147485234" r:id="rId2"/>
    <p:sldLayoutId id="2147485235" r:id="rId3"/>
    <p:sldLayoutId id="2147485236" r:id="rId4"/>
    <p:sldLayoutId id="2147485237" r:id="rId5"/>
    <p:sldLayoutId id="2147485238" r:id="rId6"/>
    <p:sldLayoutId id="2147485239" r:id="rId7"/>
    <p:sldLayoutId id="2147485240" r:id="rId8"/>
    <p:sldLayoutId id="2147485241" r:id="rId9"/>
    <p:sldLayoutId id="2147485242" r:id="rId10"/>
    <p:sldLayoutId id="2147485243" r:id="rId11"/>
    <p:sldLayoutId id="2147485244" r:id="rId12"/>
    <p:sldLayoutId id="2147485245" r:id="rId13"/>
    <p:sldLayoutId id="2147485247" r:id="rId14"/>
    <p:sldLayoutId id="2147485248" r:id="rId15"/>
    <p:sldLayoutId id="2147485249" r:id="rId16"/>
    <p:sldLayoutId id="2147485250" r:id="rId17"/>
    <p:sldLayoutId id="2147485251" r:id="rId18"/>
    <p:sldLayoutId id="2147485252"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pic>
        <p:nvPicPr>
          <p:cNvPr id="5" name="Picture 4" descr="AZ_SYMBOL_RGB.jp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54128" y="5997126"/>
            <a:ext cx="604800" cy="696215"/>
          </a:xfrm>
          <a:prstGeom prst="rect">
            <a:avLst/>
          </a:prstGeom>
        </p:spPr>
      </p:pic>
    </p:spTree>
    <p:extLst>
      <p:ext uri="{BB962C8B-B14F-4D97-AF65-F5344CB8AC3E}">
        <p14:creationId xmlns:p14="http://schemas.microsoft.com/office/powerpoint/2010/main" val="57074143"/>
      </p:ext>
    </p:extLst>
  </p:cSld>
  <p:clrMap bg1="lt1" tx1="dk1" bg2="lt2" tx2="dk2" accent1="accent1" accent2="accent2" accent3="accent3" accent4="accent4" accent5="accent5" accent6="accent6" hlink="hlink" folHlink="folHlink"/>
  <p:sldLayoutIdLst>
    <p:sldLayoutId id="2147485260" r:id="rId1"/>
    <p:sldLayoutId id="2147485261" r:id="rId2"/>
    <p:sldLayoutId id="2147485262" r:id="rId3"/>
    <p:sldLayoutId id="2147485263" r:id="rId4"/>
    <p:sldLayoutId id="2147485264" r:id="rId5"/>
    <p:sldLayoutId id="2147485265" r:id="rId6"/>
    <p:sldLayoutId id="2147485266" r:id="rId7"/>
    <p:sldLayoutId id="2147485267" r:id="rId8"/>
    <p:sldLayoutId id="2147485268" r:id="rId9"/>
    <p:sldLayoutId id="2147485269" r:id="rId10"/>
    <p:sldLayoutId id="2147485271"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pic>
        <p:nvPicPr>
          <p:cNvPr id="4" name="Picture 3" descr="AZ_SYMBOL_RGB.jpg"/>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11254128" y="5997126"/>
            <a:ext cx="604800" cy="696215"/>
          </a:xfrm>
          <a:prstGeom prst="rect">
            <a:avLst/>
          </a:prstGeom>
        </p:spPr>
      </p:pic>
    </p:spTree>
    <p:extLst>
      <p:ext uri="{BB962C8B-B14F-4D97-AF65-F5344CB8AC3E}">
        <p14:creationId xmlns:p14="http://schemas.microsoft.com/office/powerpoint/2010/main" val="2336236467"/>
      </p:ext>
    </p:extLst>
  </p:cSld>
  <p:clrMap bg1="lt1" tx1="dk1" bg2="lt2" tx2="dk2" accent1="accent1" accent2="accent2" accent3="accent3" accent4="accent4" accent5="accent5" accent6="accent6" hlink="hlink" folHlink="folHlink"/>
  <p:sldLayoutIdLst>
    <p:sldLayoutId id="2147485273" r:id="rId1"/>
    <p:sldLayoutId id="2147485274" r:id="rId2"/>
    <p:sldLayoutId id="2147485275" r:id="rId3"/>
    <p:sldLayoutId id="2147485276" r:id="rId4"/>
    <p:sldLayoutId id="2147485277" r:id="rId5"/>
    <p:sldLayoutId id="2147485278" r:id="rId6"/>
    <p:sldLayoutId id="2147485279" r:id="rId7"/>
    <p:sldLayoutId id="2147485280" r:id="rId8"/>
    <p:sldLayoutId id="2147485281" r:id="rId9"/>
    <p:sldLayoutId id="2147485282" r:id="rId10"/>
    <p:sldLayoutId id="2147485283" r:id="rId11"/>
    <p:sldLayoutId id="2147485284" r:id="rId12"/>
    <p:sldLayoutId id="2147485285" r:id="rId13"/>
    <p:sldLayoutId id="2147485286" r:id="rId14"/>
    <p:sldLayoutId id="2147485287" r:id="rId15"/>
    <p:sldLayoutId id="2147485288" r:id="rId16"/>
    <p:sldLayoutId id="2147485289" r:id="rId17"/>
    <p:sldLayoutId id="2147485290" r:id="rId18"/>
    <p:sldLayoutId id="2147485291" r:id="rId19"/>
    <p:sldLayoutId id="2147485292" r:id="rId20"/>
    <p:sldLayoutId id="2147485293" r:id="rId21"/>
    <p:sldLayoutId id="2147485294" r:id="rId22"/>
    <p:sldLayoutId id="2147485295" r:id="rId23"/>
    <p:sldLayoutId id="2147485296" r:id="rId24"/>
    <p:sldLayoutId id="2147485297" r:id="rId25"/>
    <p:sldLayoutId id="2147485298" r:id="rId26"/>
    <p:sldLayoutId id="2147485299" r:id="rId27"/>
    <p:sldLayoutId id="2147485300" r:id="rId28"/>
    <p:sldLayoutId id="2147485301" r:id="rId29"/>
    <p:sldLayoutId id="2147485302" r:id="rId30"/>
    <p:sldLayoutId id="2147485303" r:id="rId31"/>
    <p:sldLayoutId id="2147485304" r:id="rId32"/>
    <p:sldLayoutId id="2147485305" r:id="rId33"/>
    <p:sldLayoutId id="2147485306" r:id="rId34"/>
    <p:sldLayoutId id="2147485307" r:id="rId35"/>
    <p:sldLayoutId id="2147485308" r:id="rId36"/>
    <p:sldLayoutId id="2147485309" r:id="rId37"/>
    <p:sldLayoutId id="2147485310" r:id="rId38"/>
    <p:sldLayoutId id="2147485311" r:id="rId39"/>
    <p:sldLayoutId id="2147485312" r:id="rId40"/>
    <p:sldLayoutId id="2147485313" r:id="rId41"/>
    <p:sldLayoutId id="2147485314" r:id="rId42"/>
    <p:sldLayoutId id="2147485315" r:id="rId4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B972F6-3EDA-CB42-B992-5C68B1C85499}"/>
              </a:ext>
            </a:extLst>
          </p:cNvPr>
          <p:cNvSpPr>
            <a:spLocks noGrp="1"/>
          </p:cNvSpPr>
          <p:nvPr>
            <p:ph type="title"/>
          </p:nvPr>
        </p:nvSpPr>
        <p:spPr>
          <a:xfrm>
            <a:off x="699911" y="327441"/>
            <a:ext cx="10792178" cy="920998"/>
          </a:xfrm>
          <a:prstGeom prst="rect">
            <a:avLst/>
          </a:prstGeom>
        </p:spPr>
        <p:txBody>
          <a:bodyPr vert="horz" lIns="0" tIns="0" rIns="0" bIns="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A02F2B17-9B46-FE46-BCD5-4C7D0A6A7934}"/>
              </a:ext>
            </a:extLst>
          </p:cNvPr>
          <p:cNvSpPr>
            <a:spLocks noGrp="1"/>
          </p:cNvSpPr>
          <p:nvPr>
            <p:ph type="body" idx="1"/>
          </p:nvPr>
        </p:nvSpPr>
        <p:spPr>
          <a:xfrm>
            <a:off x="699911" y="1365814"/>
            <a:ext cx="10746920" cy="4572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B1C135C9-5ED4-FD4F-9272-47C1D45E2120}"/>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solidFill>
                <a:schemeClr val="accent4"/>
              </a:solidFill>
            </a:endParaRPr>
          </a:p>
        </p:txBody>
      </p:sp>
      <p:sp>
        <p:nvSpPr>
          <p:cNvPr id="11" name="Rectangle 10">
            <a:extLst>
              <a:ext uri="{FF2B5EF4-FFF2-40B4-BE49-F238E27FC236}">
                <a16:creationId xmlns:a16="http://schemas.microsoft.com/office/drawing/2014/main" id="{E674DBDD-0729-1A40-9476-6B7A9BFC086D}"/>
              </a:ext>
            </a:extLst>
          </p:cNvPr>
          <p:cNvSpPr/>
          <p:nvPr userDrawn="1"/>
        </p:nvSpPr>
        <p:spPr>
          <a:xfrm>
            <a:off x="5951990" y="6463722"/>
            <a:ext cx="5473298" cy="307777"/>
          </a:xfrm>
          <a:prstGeom prst="rect">
            <a:avLst/>
          </a:prstGeom>
        </p:spPr>
        <p:txBody>
          <a:bodyPr wrap="square" rIns="182880">
            <a:spAutoFit/>
          </a:bodyPr>
          <a:lstStyle/>
          <a:p>
            <a:pPr algn="r"/>
            <a:r>
              <a:rPr lang="en-US" sz="1400" b="0" dirty="0">
                <a:solidFill>
                  <a:schemeClr val="accent2"/>
                </a:solidFill>
              </a:rPr>
              <a:t>OPINIONS IN </a:t>
            </a:r>
            <a:r>
              <a:rPr lang="en-US" sz="1400" b="1" dirty="0">
                <a:solidFill>
                  <a:schemeClr val="accent4"/>
                </a:solidFill>
              </a:rPr>
              <a:t>HR+/HER2– METASTATIC BREAST CANCER</a:t>
            </a:r>
          </a:p>
        </p:txBody>
      </p:sp>
      <p:cxnSp>
        <p:nvCxnSpPr>
          <p:cNvPr id="13" name="Straight Connector 12">
            <a:extLst>
              <a:ext uri="{FF2B5EF4-FFF2-40B4-BE49-F238E27FC236}">
                <a16:creationId xmlns:a16="http://schemas.microsoft.com/office/drawing/2014/main" id="{9D6D8077-E34A-7541-A733-8CD144D06D49}"/>
              </a:ext>
            </a:extLst>
          </p:cNvPr>
          <p:cNvCxnSpPr>
            <a:cxnSpLocks/>
          </p:cNvCxnSpPr>
          <p:nvPr userDrawn="1"/>
        </p:nvCxnSpPr>
        <p:spPr>
          <a:xfrm flipV="1">
            <a:off x="11425287" y="6463723"/>
            <a:ext cx="0" cy="284205"/>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92CC75B-28B6-944E-98D3-C1F289AFEAEB}"/>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 y="0"/>
            <a:ext cx="654653" cy="1248440"/>
          </a:xfrm>
          <a:prstGeom prst="rect">
            <a:avLst/>
          </a:prstGeom>
        </p:spPr>
      </p:pic>
    </p:spTree>
    <p:extLst>
      <p:ext uri="{BB962C8B-B14F-4D97-AF65-F5344CB8AC3E}">
        <p14:creationId xmlns:p14="http://schemas.microsoft.com/office/powerpoint/2010/main" val="1350473270"/>
      </p:ext>
    </p:extLst>
  </p:cSld>
  <p:clrMap bg1="lt1" tx1="dk1" bg2="lt2" tx2="dk2" accent1="accent1" accent2="accent2" accent3="accent3" accent4="accent4" accent5="accent5" accent6="accent6" hlink="hlink" folHlink="folHlink"/>
  <p:sldLayoutIdLst>
    <p:sldLayoutId id="2147485320" r:id="rId1"/>
    <p:sldLayoutId id="2147485321" r:id="rId2"/>
    <p:sldLayoutId id="2147485322" r:id="rId3"/>
    <p:sldLayoutId id="2147485323" r:id="rId4"/>
    <p:sldLayoutId id="2147485324" r:id="rId5"/>
    <p:sldLayoutId id="2147485325" r:id="rId6"/>
    <p:sldLayoutId id="2147485326" r:id="rId7"/>
    <p:sldLayoutId id="2147485327" r:id="rId8"/>
    <p:sldLayoutId id="2147485328" r:id="rId9"/>
    <p:sldLayoutId id="2147485329" r:id="rId10"/>
    <p:sldLayoutId id="2147485330" r:id="rId11"/>
    <p:sldLayoutId id="2147485331"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320040" indent="-320040" algn="l" defTabSz="914400" rtl="0" eaLnBrk="1" latinLnBrk="0" hangingPunct="1">
        <a:lnSpc>
          <a:spcPct val="100000"/>
        </a:lnSpc>
        <a:spcBef>
          <a:spcPts val="300"/>
        </a:spcBef>
        <a:buClr>
          <a:schemeClr val="accent4"/>
        </a:buClr>
        <a:buSzPct val="85000"/>
        <a:buFont typeface="Wingdings" pitchFamily="2" charset="2"/>
        <a:buChar char="§"/>
        <a:defRPr sz="2400" kern="1200">
          <a:solidFill>
            <a:schemeClr val="tx1"/>
          </a:solidFill>
          <a:latin typeface="+mn-lt"/>
          <a:ea typeface="+mn-ea"/>
          <a:cs typeface="+mn-cs"/>
        </a:defRPr>
      </a:lvl1pPr>
      <a:lvl2pPr marL="685800" indent="-320040" algn="l" defTabSz="914400" rtl="0" eaLnBrk="1" latinLnBrk="0" hangingPunct="1">
        <a:lnSpc>
          <a:spcPct val="100000"/>
        </a:lnSpc>
        <a:spcBef>
          <a:spcPts val="300"/>
        </a:spcBef>
        <a:buClr>
          <a:schemeClr val="accent4"/>
        </a:buClr>
        <a:buFont typeface="System Font Regular"/>
        <a:buChar char="–"/>
        <a:defRPr sz="2200" kern="1200">
          <a:solidFill>
            <a:schemeClr val="tx1"/>
          </a:solidFill>
          <a:latin typeface="+mn-lt"/>
          <a:ea typeface="+mn-ea"/>
          <a:cs typeface="+mn-cs"/>
        </a:defRPr>
      </a:lvl2pPr>
      <a:lvl3pPr marL="1143000" indent="-320040" algn="l" defTabSz="914400" rtl="0" eaLnBrk="1" latinLnBrk="0" hangingPunct="1">
        <a:lnSpc>
          <a:spcPct val="100000"/>
        </a:lnSpc>
        <a:spcBef>
          <a:spcPts val="3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320040" algn="l" defTabSz="914400" rtl="0" eaLnBrk="1" latinLnBrk="0" hangingPunct="1">
        <a:lnSpc>
          <a:spcPct val="100000"/>
        </a:lnSpc>
        <a:spcBef>
          <a:spcPts val="300"/>
        </a:spcBef>
        <a:buClr>
          <a:schemeClr val="accent4"/>
        </a:buClr>
        <a:buFont typeface="Wingdings" pitchFamily="2" charset="2"/>
        <a:buChar char="§"/>
        <a:defRPr sz="1800" kern="1200">
          <a:solidFill>
            <a:schemeClr val="tx1"/>
          </a:solidFill>
          <a:latin typeface="+mn-lt"/>
          <a:ea typeface="+mn-ea"/>
          <a:cs typeface="+mn-cs"/>
        </a:defRPr>
      </a:lvl4pPr>
      <a:lvl5pPr marL="2057400" indent="-320040" algn="l" defTabSz="914400" rtl="0" eaLnBrk="1" latinLnBrk="0" hangingPunct="1">
        <a:lnSpc>
          <a:spcPct val="100000"/>
        </a:lnSpc>
        <a:spcBef>
          <a:spcPts val="300"/>
        </a:spcBef>
        <a:buClr>
          <a:schemeClr val="accent4"/>
        </a:buClr>
        <a:buFont typeface="Monaco" pitchFamily="2" charset="77"/>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12">
          <p15:clr>
            <a:srgbClr val="F26B43"/>
          </p15:clr>
        </p15:guide>
        <p15:guide id="4" pos="714">
          <p15:clr>
            <a:srgbClr val="F26B43"/>
          </p15:clr>
        </p15:guide>
        <p15:guide id="5" orient="horz" pos="3864">
          <p15:clr>
            <a:srgbClr val="F26B43"/>
          </p15:clr>
        </p15:guide>
        <p15:guide id="6" pos="438">
          <p15:clr>
            <a:srgbClr val="F26B43"/>
          </p15:clr>
        </p15:guide>
        <p15:guide id="7" orient="horz" pos="858">
          <p15:clr>
            <a:srgbClr val="F26B43"/>
          </p15:clr>
        </p15:guide>
        <p15:guide id="8" orient="horz" pos="3744">
          <p15:clr>
            <a:srgbClr val="F26B43"/>
          </p15:clr>
        </p15:guide>
        <p15:guide id="9" pos="558">
          <p15:clr>
            <a:srgbClr val="F26B43"/>
          </p15:clr>
        </p15:guide>
        <p15:guide id="10" orient="horz" pos="73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3606313201"/>
      </p:ext>
    </p:extLst>
  </p:cSld>
  <p:clrMap bg1="lt1" tx1="dk1" bg2="lt2" tx2="dk2" accent1="accent1" accent2="accent2" accent3="accent3" accent4="accent4" accent5="accent5" accent6="accent6" hlink="hlink" folHlink="folHlink"/>
  <p:sldLayoutIdLst>
    <p:sldLayoutId id="2147485350" r:id="rId1"/>
    <p:sldLayoutId id="2147485351" r:id="rId2"/>
    <p:sldLayoutId id="2147485352" r:id="rId3"/>
    <p:sldLayoutId id="2147485353" r:id="rId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10B3E-D592-4EF9-B076-9B82FF8F812E}"/>
              </a:ext>
            </a:extLst>
          </p:cNvPr>
          <p:cNvPicPr>
            <a:picLocks noChangeAspect="1"/>
          </p:cNvPicPr>
          <p:nvPr userDrawn="1"/>
        </p:nvPicPr>
        <p:blipFill>
          <a:blip r:embed="rId11">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12000" y="169992"/>
            <a:ext cx="9093678" cy="832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28650" y="1493837"/>
            <a:ext cx="10779124" cy="4621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33311507"/>
      </p:ext>
    </p:extLst>
  </p:cSld>
  <p:clrMap bg1="lt1" tx1="dk1" bg2="lt2" tx2="dk2" accent1="accent1" accent2="accent2" accent3="accent3" accent4="accent4" accent5="accent5" accent6="accent6" hlink="hlink" folHlink="folHlink"/>
  <p:sldLayoutIdLst>
    <p:sldLayoutId id="2147485375" r:id="rId1"/>
    <p:sldLayoutId id="2147485376" r:id="rId2"/>
    <p:sldLayoutId id="2147485377" r:id="rId3"/>
    <p:sldLayoutId id="2147485378" r:id="rId4"/>
    <p:sldLayoutId id="2147485379" r:id="rId5"/>
    <p:sldLayoutId id="2147485380" r:id="rId6"/>
    <p:sldLayoutId id="2147485381" r:id="rId7"/>
    <p:sldLayoutId id="2147485382" r:id="rId8"/>
    <p:sldLayoutId id="2147485383" r:id="rId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p:titleStyle>
    <p:bodyStyle>
      <a:lvl1pPr marL="265113" indent="-265113" algn="l" rtl="0" eaLnBrk="0" fontAlgn="base" hangingPunct="0">
        <a:lnSpc>
          <a:spcPct val="100000"/>
        </a:lnSpc>
        <a:spcBef>
          <a:spcPts val="1200"/>
        </a:spcBef>
        <a:spcAft>
          <a:spcPts val="0"/>
        </a:spcAft>
        <a:buClr>
          <a:schemeClr val="accent3"/>
        </a:buClr>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chemeClr val="accent3"/>
        </a:buClr>
        <a:buFont typeface="Arial" pitchFamily="34" charset="0"/>
        <a:buChar char="–"/>
        <a:defRPr sz="2000">
          <a:solidFill>
            <a:schemeClr val="tx1"/>
          </a:solidFill>
          <a:latin typeface="+mn-lt"/>
          <a:cs typeface="+mn-cs"/>
        </a:defRPr>
      </a:lvl2pPr>
      <a:lvl3pPr marL="898525" indent="-184150" algn="l" rtl="0" eaLnBrk="0" fontAlgn="base" hangingPunct="0">
        <a:lnSpc>
          <a:spcPct val="100000"/>
        </a:lnSpc>
        <a:spcBef>
          <a:spcPts val="300"/>
        </a:spcBef>
        <a:spcAft>
          <a:spcPts val="0"/>
        </a:spcAft>
        <a:buClr>
          <a:schemeClr val="accent3"/>
        </a:buClr>
        <a:buFont typeface="Arial" pitchFamily="34" charset="0"/>
        <a:buChar char="•"/>
        <a:tabLst>
          <a:tab pos="2871788" algn="l"/>
        </a:tabLst>
        <a:defRPr sz="1800">
          <a:solidFill>
            <a:schemeClr val="tx1"/>
          </a:solidFill>
          <a:latin typeface="+mn-lt"/>
          <a:cs typeface="+mn-cs"/>
        </a:defRPr>
      </a:lvl3pPr>
      <a:lvl4pPr marL="1163638" indent="-177800" algn="l" rtl="0" eaLnBrk="0" fontAlgn="base" hangingPunct="0">
        <a:lnSpc>
          <a:spcPct val="100000"/>
        </a:lnSpc>
        <a:spcBef>
          <a:spcPts val="0"/>
        </a:spcBef>
        <a:spcAft>
          <a:spcPts val="0"/>
        </a:spcAft>
        <a:buClr>
          <a:schemeClr val="accent3"/>
        </a:buClr>
        <a:buFont typeface="Arial" charset="0"/>
        <a:buChar char="−"/>
        <a:tabLst>
          <a:tab pos="2871788" algn="l"/>
        </a:tabLst>
        <a:defRPr sz="1600">
          <a:solidFill>
            <a:schemeClr val="tx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86">
          <p15:clr>
            <a:srgbClr val="F26B43"/>
          </p15:clr>
        </p15:guide>
        <p15:guide id="2" pos="396">
          <p15:clr>
            <a:srgbClr val="F26B43"/>
          </p15:clr>
        </p15:guide>
        <p15:guide id="3" orient="horz" pos="93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1.xml"/><Relationship Id="rId1" Type="http://schemas.openxmlformats.org/officeDocument/2006/relationships/tags" Target="../tags/tag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98.xml"/><Relationship Id="rId1" Type="http://schemas.openxmlformats.org/officeDocument/2006/relationships/tags" Target="../tags/tag27.xml"/><Relationship Id="rId4" Type="http://schemas.openxmlformats.org/officeDocument/2006/relationships/image" Target="../media/image10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48.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48.xml"/></Relationships>
</file>

<file path=ppt/slides/_rels/slide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04.xml"/><Relationship Id="rId1" Type="http://schemas.openxmlformats.org/officeDocument/2006/relationships/tags" Target="../tags/tag30.xml"/><Relationship Id="rId4" Type="http://schemas.openxmlformats.org/officeDocument/2006/relationships/image" Target="../media/image93.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01.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01.xml"/><Relationship Id="rId1" Type="http://schemas.openxmlformats.org/officeDocument/2006/relationships/tags" Target="../tags/tag3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02.xml"/><Relationship Id="rId1" Type="http://schemas.openxmlformats.org/officeDocument/2006/relationships/tags" Target="../tags/tag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53.xml"/></Relationships>
</file>

<file path=ppt/slides/_rels/slide2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48.xml"/></Relationships>
</file>

<file path=ppt/slides/_rels/slide2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37.xml"/></Relationships>
</file>

<file path=ppt/slides/_rels/slide2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48.xml"/></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9.png"/><Relationship Id="rId1" Type="http://schemas.openxmlformats.org/officeDocument/2006/relationships/slideLayout" Target="../slideLayouts/slideLayout44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37.xml"/></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1.png"/><Relationship Id="rId1" Type="http://schemas.openxmlformats.org/officeDocument/2006/relationships/slideLayout" Target="../slideLayouts/slideLayout448.xml"/></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2.png"/><Relationship Id="rId1" Type="http://schemas.openxmlformats.org/officeDocument/2006/relationships/slideLayout" Target="../slideLayouts/slideLayout437.xml"/></Relationships>
</file>

<file path=ppt/slides/_rels/slide3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3.png"/><Relationship Id="rId1" Type="http://schemas.openxmlformats.org/officeDocument/2006/relationships/slideLayout" Target="../slideLayouts/slideLayout4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5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4.xml"/></Relationships>
</file>

<file path=ppt/slides/_rels/slide3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5.xml"/><Relationship Id="rId1" Type="http://schemas.openxmlformats.org/officeDocument/2006/relationships/slideLayout" Target="../slideLayouts/slideLayout460.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4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3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7.xml"/><Relationship Id="rId1" Type="http://schemas.openxmlformats.org/officeDocument/2006/relationships/slideLayout" Target="../slideLayouts/slideLayout46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66.xml"/></Relationships>
</file>

<file path=ppt/slides/_rels/slide4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9.xml"/><Relationship Id="rId1" Type="http://schemas.openxmlformats.org/officeDocument/2006/relationships/slideLayout" Target="../slideLayouts/slideLayout466.xml"/><Relationship Id="rId5" Type="http://schemas.openxmlformats.org/officeDocument/2006/relationships/image" Target="../media/image119.png"/><Relationship Id="rId4" Type="http://schemas.openxmlformats.org/officeDocument/2006/relationships/image" Target="../media/image11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3.xml"/></Relationships>
</file>

<file path=ppt/slides/_rels/slide4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69.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74.xml"/><Relationship Id="rId1" Type="http://schemas.openxmlformats.org/officeDocument/2006/relationships/tags" Target="../tags/tag35.xml"/><Relationship Id="rId5" Type="http://schemas.openxmlformats.org/officeDocument/2006/relationships/image" Target="../media/image125.emf"/><Relationship Id="rId4" Type="http://schemas.openxmlformats.org/officeDocument/2006/relationships/oleObject" Target="../embeddings/oleObject3.bin"/></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53.xml"/></Relationships>
</file>

<file path=ppt/slides/_rels/slide54.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oleObject" Target="../embeddings/oleObject4.bin"/><Relationship Id="rId1" Type="http://schemas.openxmlformats.org/officeDocument/2006/relationships/slideLayout" Target="../slideLayouts/slideLayout437.xml"/></Relationships>
</file>

<file path=ppt/slides/_rels/slide5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47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76.xml"/></Relationships>
</file>

<file path=ppt/slides/_rels/slide5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47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53.xml"/></Relationships>
</file>

<file path=ppt/slides/_rels/slide5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3.xml"/><Relationship Id="rId1" Type="http://schemas.openxmlformats.org/officeDocument/2006/relationships/slideLayout" Target="../slideLayouts/slideLayout44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6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Layout" Target="../slideLayouts/slideLayout448.xml"/><Relationship Id="rId1" Type="http://schemas.openxmlformats.org/officeDocument/2006/relationships/tags" Target="../tags/tag36.xml"/></Relationships>
</file>

<file path=ppt/slides/_rels/slide6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437.xml"/></Relationships>
</file>

<file path=ppt/slides/_rels/slide6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448.xml"/></Relationships>
</file>

<file path=ppt/slides/_rels/slide6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1AE719E2-CC57-9D4F-A735-FFC2EFEB6443}"/>
              </a:ext>
            </a:extLst>
          </p:cNvPr>
          <p:cNvSpPr txBox="1">
            <a:spLocks noChangeArrowheads="1"/>
          </p:cNvSpPr>
          <p:nvPr/>
        </p:nvSpPr>
        <p:spPr bwMode="auto">
          <a:xfrm>
            <a:off x="2438400" y="4547238"/>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Evan J Lipson, MD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7365ECFC-443D-6247-ACA2-100CD22FACA6}"/>
              </a:ext>
            </a:extLst>
          </p:cNvPr>
          <p:cNvSpPr txBox="1">
            <a:spLocks noChangeArrowheads="1"/>
          </p:cNvSpPr>
          <p:nvPr/>
        </p:nvSpPr>
        <p:spPr bwMode="auto">
          <a:xfrm>
            <a:off x="3827749" y="562365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0CA88C90-91EF-1746-B7A6-8107A574D196}"/>
              </a:ext>
            </a:extLst>
          </p:cNvPr>
          <p:cNvSpPr txBox="1">
            <a:spLocks noChangeArrowheads="1"/>
          </p:cNvSpPr>
          <p:nvPr/>
        </p:nvSpPr>
        <p:spPr bwMode="auto">
          <a:xfrm>
            <a:off x="4647392" y="3978792"/>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654826FD-5C45-8D8B-3CF2-A2B2C31B8723}"/>
              </a:ext>
            </a:extLst>
          </p:cNvPr>
          <p:cNvSpPr>
            <a:spLocks noGrp="1" noChangeArrowheads="1"/>
          </p:cNvSpPr>
          <p:nvPr>
            <p:ph type="title"/>
          </p:nvPr>
        </p:nvSpPr>
        <p:spPr>
          <a:xfrm>
            <a:off x="0" y="697418"/>
            <a:ext cx="12192000" cy="1143000"/>
          </a:xfrm>
        </p:spPr>
        <p:txBody>
          <a:bodyPr wrap="square" anchor="ctr">
            <a:noAutofit/>
          </a:bodyPr>
          <a:lstStyle/>
          <a:p>
            <a:pPr>
              <a:lnSpc>
                <a:spcPts val="5400"/>
              </a:lnSpc>
              <a:spcBef>
                <a:spcPts val="1800"/>
              </a:spcBef>
            </a:pPr>
            <a:r>
              <a:rPr lang="en-US" sz="4600" dirty="0">
                <a:solidFill>
                  <a:srgbClr val="0331FF"/>
                </a:solidFill>
                <a:latin typeface="Calibri" panose="020F0502020204030204" pitchFamily="34" charset="0"/>
                <a:cs typeface="Calibri" panose="020F0502020204030204" pitchFamily="34" charset="0"/>
              </a:rPr>
              <a:t>Year in Review: Melanoma and </a:t>
            </a:r>
            <a:br>
              <a:rPr lang="en-US" sz="4600" dirty="0">
                <a:solidFill>
                  <a:srgbClr val="0331FF"/>
                </a:solidFill>
                <a:latin typeface="Calibri" panose="020F0502020204030204" pitchFamily="34" charset="0"/>
                <a:cs typeface="Calibri" panose="020F0502020204030204" pitchFamily="34" charset="0"/>
              </a:rPr>
            </a:br>
            <a:r>
              <a:rPr lang="en-US" sz="4600" dirty="0">
                <a:solidFill>
                  <a:srgbClr val="0331FF"/>
                </a:solidFill>
                <a:latin typeface="Calibri" panose="020F0502020204030204" pitchFamily="34" charset="0"/>
                <a:cs typeface="Calibri" panose="020F0502020204030204" pitchFamily="34" charset="0"/>
              </a:rPr>
              <a:t>Nonmelanoma Skin Cancers</a:t>
            </a:r>
            <a:br>
              <a:rPr lang="en-US" sz="5000" dirty="0">
                <a:solidFill>
                  <a:srgbClr val="0331FF"/>
                </a:solidFill>
                <a:latin typeface="Calibri" panose="020F0502020204030204" pitchFamily="34" charset="0"/>
                <a:cs typeface="Calibri" panose="020F0502020204030204" pitchFamily="34" charset="0"/>
              </a:rPr>
            </a:b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lang="en-US" sz="32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A77DA600-EB95-F777-1D6B-8A0147A0FA6C}"/>
              </a:ext>
            </a:extLst>
          </p:cNvPr>
          <p:cNvSpPr txBox="1">
            <a:spLocks noChangeArrowheads="1"/>
          </p:cNvSpPr>
          <p:nvPr/>
        </p:nvSpPr>
        <p:spPr bwMode="auto">
          <a:xfrm>
            <a:off x="0" y="2484299"/>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July 10, 2024</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082261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375676" y="1416053"/>
            <a:ext cx="9432185" cy="4677243"/>
          </a:xfrm>
        </p:spPr>
        <p:txBody>
          <a:bodyPr/>
          <a:lstStyle/>
          <a:p>
            <a:pPr marL="9525" indent="88900">
              <a:lnSpc>
                <a:spcPct val="100000"/>
              </a:lnSpc>
              <a:spcBef>
                <a:spcPts val="1200"/>
              </a:spcBef>
              <a:spcAft>
                <a:spcPts val="1800"/>
              </a:spcAft>
              <a:buNone/>
            </a:pPr>
            <a:r>
              <a:rPr lang="en-US" sz="2400" dirty="0">
                <a:solidFill>
                  <a:schemeClr val="tx1"/>
                </a:solidFill>
              </a:rPr>
              <a:t>INTRODUCTION: Johns Hopkins University</a:t>
            </a:r>
          </a:p>
          <a:p>
            <a:pPr marL="9525" indent="88900">
              <a:lnSpc>
                <a:spcPct val="100000"/>
              </a:lnSpc>
              <a:spcBef>
                <a:spcPts val="1200"/>
              </a:spcBef>
              <a:spcAft>
                <a:spcPts val="1800"/>
              </a:spcAft>
              <a:buNone/>
            </a:pPr>
            <a:r>
              <a:rPr lang="en-US" sz="2400" dirty="0">
                <a:solidFill>
                  <a:schemeClr val="tx1"/>
                </a:solidFill>
                <a:latin typeface="+mn-lt"/>
              </a:rPr>
              <a:t>MODULE 1: Metastatic Melanoma </a:t>
            </a:r>
          </a:p>
          <a:p>
            <a:pPr marL="9525" indent="88900">
              <a:lnSpc>
                <a:spcPct val="100000"/>
              </a:lnSpc>
              <a:spcBef>
                <a:spcPts val="1200"/>
              </a:spcBef>
              <a:spcAft>
                <a:spcPts val="1800"/>
              </a:spcAft>
              <a:buNone/>
            </a:pPr>
            <a:r>
              <a:rPr lang="en-US" sz="2400" dirty="0">
                <a:solidFill>
                  <a:schemeClr val="tx1"/>
                </a:solidFill>
                <a:latin typeface="+mn-lt"/>
              </a:rPr>
              <a:t>MODULE 2: Nonmetastatic Melanoma and Other Skin Cancers </a:t>
            </a:r>
          </a:p>
        </p:txBody>
      </p:sp>
    </p:spTree>
    <p:extLst>
      <p:ext uri="{BB962C8B-B14F-4D97-AF65-F5344CB8AC3E}">
        <p14:creationId xmlns:p14="http://schemas.microsoft.com/office/powerpoint/2010/main" val="37205835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39B5D4-3260-8C32-A3BA-8B780191A906}"/>
              </a:ext>
            </a:extLst>
          </p:cNvPr>
          <p:cNvSpPr/>
          <p:nvPr/>
        </p:nvSpPr>
        <p:spPr bwMode="auto">
          <a:xfrm>
            <a:off x="1127448" y="1370013"/>
            <a:ext cx="10225136" cy="47481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375676" y="1416053"/>
            <a:ext cx="9432185" cy="4677243"/>
          </a:xfrm>
        </p:spPr>
        <p:txBody>
          <a:bodyPr/>
          <a:lstStyle/>
          <a:p>
            <a:pPr marL="9525" indent="88900">
              <a:lnSpc>
                <a:spcPct val="100000"/>
              </a:lnSpc>
              <a:spcBef>
                <a:spcPts val="1200"/>
              </a:spcBef>
              <a:spcAft>
                <a:spcPts val="1800"/>
              </a:spcAft>
              <a:buNone/>
            </a:pPr>
            <a:r>
              <a:rPr lang="en-US" sz="2400" dirty="0">
                <a:solidFill>
                  <a:schemeClr val="bg1"/>
                </a:solidFill>
              </a:rPr>
              <a:t>INTRODUCTION: Johns Hopkins University</a:t>
            </a:r>
          </a:p>
          <a:p>
            <a:pPr marL="9525" indent="88900">
              <a:lnSpc>
                <a:spcPct val="100000"/>
              </a:lnSpc>
              <a:spcBef>
                <a:spcPts val="1200"/>
              </a:spcBef>
              <a:spcAft>
                <a:spcPts val="1800"/>
              </a:spcAft>
              <a:buNone/>
            </a:pPr>
            <a:r>
              <a:rPr lang="en-US" sz="2400" dirty="0">
                <a:solidFill>
                  <a:schemeClr val="tx1"/>
                </a:solidFill>
                <a:latin typeface="+mn-lt"/>
              </a:rPr>
              <a:t>MODULE 1: Metastatic Melanoma </a:t>
            </a:r>
          </a:p>
          <a:p>
            <a:pPr marL="9525" indent="88900">
              <a:lnSpc>
                <a:spcPct val="100000"/>
              </a:lnSpc>
              <a:spcBef>
                <a:spcPts val="1200"/>
              </a:spcBef>
              <a:spcAft>
                <a:spcPts val="1800"/>
              </a:spcAft>
              <a:buNone/>
            </a:pPr>
            <a:r>
              <a:rPr lang="en-US" sz="2400" dirty="0">
                <a:solidFill>
                  <a:schemeClr val="tx1"/>
                </a:solidFill>
                <a:latin typeface="+mn-lt"/>
              </a:rPr>
              <a:t>MODULE 2: Nonmetastatic Melanoma and Other Skin Cancers </a:t>
            </a:r>
          </a:p>
        </p:txBody>
      </p:sp>
    </p:spTree>
    <p:extLst>
      <p:ext uri="{BB962C8B-B14F-4D97-AF65-F5344CB8AC3E}">
        <p14:creationId xmlns:p14="http://schemas.microsoft.com/office/powerpoint/2010/main" val="41932235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661375-DF50-C37E-AFF1-ABC0ACB0DC64}"/>
              </a:ext>
            </a:extLst>
          </p:cNvPr>
          <p:cNvPicPr>
            <a:picLocks noChangeAspect="1"/>
          </p:cNvPicPr>
          <p:nvPr/>
        </p:nvPicPr>
        <p:blipFill>
          <a:blip r:embed="rId2"/>
          <a:stretch>
            <a:fillRect/>
          </a:stretch>
        </p:blipFill>
        <p:spPr>
          <a:xfrm>
            <a:off x="2554040" y="277492"/>
            <a:ext cx="7083919" cy="6319860"/>
          </a:xfrm>
          <a:prstGeom prst="rect">
            <a:avLst/>
          </a:prstGeom>
        </p:spPr>
      </p:pic>
      <p:sp>
        <p:nvSpPr>
          <p:cNvPr id="6" name="TextBox 5">
            <a:extLst>
              <a:ext uri="{FF2B5EF4-FFF2-40B4-BE49-F238E27FC236}">
                <a16:creationId xmlns:a16="http://schemas.microsoft.com/office/drawing/2014/main" id="{0053FAD1-A377-4A45-4701-6005CB09843D}"/>
              </a:ext>
            </a:extLst>
          </p:cNvPr>
          <p:cNvSpPr txBox="1"/>
          <p:nvPr/>
        </p:nvSpPr>
        <p:spPr>
          <a:xfrm>
            <a:off x="34770" y="6170566"/>
            <a:ext cx="2063552" cy="707886"/>
          </a:xfrm>
          <a:prstGeom prst="rect">
            <a:avLst/>
          </a:prstGeom>
          <a:noFill/>
        </p:spPr>
        <p:txBody>
          <a:bodyPr wrap="square" rtlCol="0">
            <a:spAutoFit/>
          </a:bodyPr>
          <a:lstStyle/>
          <a:p>
            <a:r>
              <a:rPr lang="en-US" sz="2000" b="0" dirty="0"/>
              <a:t>Miami Herald  July 8, 2024 </a:t>
            </a:r>
          </a:p>
        </p:txBody>
      </p:sp>
    </p:spTree>
    <p:extLst>
      <p:ext uri="{BB962C8B-B14F-4D97-AF65-F5344CB8AC3E}">
        <p14:creationId xmlns:p14="http://schemas.microsoft.com/office/powerpoint/2010/main" val="2463274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39B5D4-3260-8C32-A3BA-8B780191A906}"/>
              </a:ext>
            </a:extLst>
          </p:cNvPr>
          <p:cNvSpPr/>
          <p:nvPr/>
        </p:nvSpPr>
        <p:spPr bwMode="auto">
          <a:xfrm>
            <a:off x="1127448" y="2090093"/>
            <a:ext cx="10225136" cy="47481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375676" y="1416053"/>
            <a:ext cx="9432185" cy="4677243"/>
          </a:xfrm>
        </p:spPr>
        <p:txBody>
          <a:bodyPr/>
          <a:lstStyle/>
          <a:p>
            <a:pPr marL="9525" indent="88900">
              <a:lnSpc>
                <a:spcPct val="100000"/>
              </a:lnSpc>
              <a:spcBef>
                <a:spcPts val="1200"/>
              </a:spcBef>
              <a:spcAft>
                <a:spcPts val="1800"/>
              </a:spcAft>
              <a:buNone/>
            </a:pPr>
            <a:r>
              <a:rPr lang="en-US" sz="2400" dirty="0">
                <a:solidFill>
                  <a:schemeClr val="tx1"/>
                </a:solidFill>
              </a:rPr>
              <a:t>INTRODUCTION: Johns Hopkins University</a:t>
            </a:r>
          </a:p>
          <a:p>
            <a:pPr marL="9525" indent="88900">
              <a:lnSpc>
                <a:spcPct val="100000"/>
              </a:lnSpc>
              <a:spcBef>
                <a:spcPts val="1200"/>
              </a:spcBef>
              <a:spcAft>
                <a:spcPts val="1800"/>
              </a:spcAft>
              <a:buNone/>
            </a:pPr>
            <a:r>
              <a:rPr lang="en-US" sz="2400" dirty="0">
                <a:solidFill>
                  <a:schemeClr val="bg1"/>
                </a:solidFill>
                <a:latin typeface="+mn-lt"/>
              </a:rPr>
              <a:t>MODULE 1: Metastatic Melanoma </a:t>
            </a:r>
          </a:p>
          <a:p>
            <a:pPr marL="9525" indent="88900">
              <a:lnSpc>
                <a:spcPct val="100000"/>
              </a:lnSpc>
              <a:spcBef>
                <a:spcPts val="1200"/>
              </a:spcBef>
              <a:spcAft>
                <a:spcPts val="1800"/>
              </a:spcAft>
              <a:buNone/>
            </a:pPr>
            <a:r>
              <a:rPr lang="en-US" sz="2400" dirty="0">
                <a:solidFill>
                  <a:schemeClr val="tx1"/>
                </a:solidFill>
                <a:latin typeface="+mn-lt"/>
              </a:rPr>
              <a:t>MODULE 2: Nonmetastatic Melanoma and Other Skin Cancers </a:t>
            </a:r>
          </a:p>
        </p:txBody>
      </p:sp>
    </p:spTree>
    <p:extLst>
      <p:ext uri="{BB962C8B-B14F-4D97-AF65-F5344CB8AC3E}">
        <p14:creationId xmlns:p14="http://schemas.microsoft.com/office/powerpoint/2010/main" val="21547401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D3D835-BCA8-7030-8045-B714F54A5FB9}"/>
              </a:ext>
            </a:extLst>
          </p:cNvPr>
          <p:cNvPicPr>
            <a:picLocks noChangeAspect="1"/>
          </p:cNvPicPr>
          <p:nvPr/>
        </p:nvPicPr>
        <p:blipFill>
          <a:blip r:embed="rId2"/>
          <a:stretch>
            <a:fillRect/>
          </a:stretch>
        </p:blipFill>
        <p:spPr>
          <a:xfrm>
            <a:off x="129032" y="2233215"/>
            <a:ext cx="11933935" cy="2391570"/>
          </a:xfrm>
          <a:prstGeom prst="rect">
            <a:avLst/>
          </a:prstGeom>
        </p:spPr>
      </p:pic>
      <p:sp>
        <p:nvSpPr>
          <p:cNvPr id="6" name="TextBox 5">
            <a:extLst>
              <a:ext uri="{FF2B5EF4-FFF2-40B4-BE49-F238E27FC236}">
                <a16:creationId xmlns:a16="http://schemas.microsoft.com/office/drawing/2014/main" id="{B6CCC56F-9BC3-ED0C-6CE4-977580471943}"/>
              </a:ext>
            </a:extLst>
          </p:cNvPr>
          <p:cNvSpPr txBox="1"/>
          <p:nvPr/>
        </p:nvSpPr>
        <p:spPr>
          <a:xfrm>
            <a:off x="9239672" y="4349103"/>
            <a:ext cx="2952328"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 Clin Oncol </a:t>
            </a:r>
            <a:r>
              <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2023;41(24):3998-4003.</a:t>
            </a:r>
          </a:p>
        </p:txBody>
      </p:sp>
    </p:spTree>
    <p:extLst>
      <p:ext uri="{BB962C8B-B14F-4D97-AF65-F5344CB8AC3E}">
        <p14:creationId xmlns:p14="http://schemas.microsoft.com/office/powerpoint/2010/main" val="4085908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92D13-AA5B-DDA4-914C-63EE7E45568A}"/>
              </a:ext>
            </a:extLst>
          </p:cNvPr>
          <p:cNvSpPr>
            <a:spLocks noGrp="1"/>
          </p:cNvSpPr>
          <p:nvPr>
            <p:ph type="title"/>
          </p:nvPr>
        </p:nvSpPr>
        <p:spPr>
          <a:xfrm>
            <a:off x="409913" y="371029"/>
            <a:ext cx="11372173" cy="393675"/>
          </a:xfrm>
        </p:spPr>
        <p:txBody>
          <a:bodyPr/>
          <a:lstStyle/>
          <a:p>
            <a:pPr algn="l"/>
            <a:r>
              <a:rPr lang="en-US" dirty="0"/>
              <a:t>KEYNOTE-006: Pembrolizumab versus Ipilimumab – Long-Term Overall Survival (OS)</a:t>
            </a:r>
          </a:p>
        </p:txBody>
      </p:sp>
      <p:sp>
        <p:nvSpPr>
          <p:cNvPr id="6" name="TextBox 5">
            <a:extLst>
              <a:ext uri="{FF2B5EF4-FFF2-40B4-BE49-F238E27FC236}">
                <a16:creationId xmlns:a16="http://schemas.microsoft.com/office/drawing/2014/main" id="{B6CCC56F-9BC3-ED0C-6CE4-977580471943}"/>
              </a:ext>
            </a:extLst>
          </p:cNvPr>
          <p:cNvSpPr txBox="1"/>
          <p:nvPr/>
        </p:nvSpPr>
        <p:spPr>
          <a:xfrm>
            <a:off x="3432" y="6515471"/>
            <a:ext cx="4508392"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Robert C et al. </a:t>
            </a:r>
            <a:r>
              <a:rPr kumimoji="0" lang="en-US" sz="14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 Clin Oncol </a:t>
            </a:r>
            <a:r>
              <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2023;41(24):3998-4003. </a:t>
            </a:r>
          </a:p>
        </p:txBody>
      </p:sp>
      <p:pic>
        <p:nvPicPr>
          <p:cNvPr id="4" name="Picture 3">
            <a:extLst>
              <a:ext uri="{FF2B5EF4-FFF2-40B4-BE49-F238E27FC236}">
                <a16:creationId xmlns:a16="http://schemas.microsoft.com/office/drawing/2014/main" id="{6B544A47-34E9-181E-E0CD-80C650EC9D50}"/>
              </a:ext>
            </a:extLst>
          </p:cNvPr>
          <p:cNvPicPr>
            <a:picLocks noChangeAspect="1"/>
          </p:cNvPicPr>
          <p:nvPr/>
        </p:nvPicPr>
        <p:blipFill>
          <a:blip r:embed="rId2"/>
          <a:stretch>
            <a:fillRect/>
          </a:stretch>
        </p:blipFill>
        <p:spPr>
          <a:xfrm>
            <a:off x="2603611" y="913416"/>
            <a:ext cx="6984776" cy="5472210"/>
          </a:xfrm>
          <a:prstGeom prst="rect">
            <a:avLst/>
          </a:prstGeom>
        </p:spPr>
      </p:pic>
      <p:sp>
        <p:nvSpPr>
          <p:cNvPr id="3" name="Rectangle 2">
            <a:extLst>
              <a:ext uri="{FF2B5EF4-FFF2-40B4-BE49-F238E27FC236}">
                <a16:creationId xmlns:a16="http://schemas.microsoft.com/office/drawing/2014/main" id="{26E321B1-32B1-68D1-3D41-CACA1700152E}"/>
              </a:ext>
            </a:extLst>
          </p:cNvPr>
          <p:cNvSpPr/>
          <p:nvPr/>
        </p:nvSpPr>
        <p:spPr bwMode="auto">
          <a:xfrm>
            <a:off x="2675619" y="947471"/>
            <a:ext cx="540061" cy="50385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869293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92D13-AA5B-DDA4-914C-63EE7E45568A}"/>
              </a:ext>
            </a:extLst>
          </p:cNvPr>
          <p:cNvSpPr>
            <a:spLocks noGrp="1"/>
          </p:cNvSpPr>
          <p:nvPr>
            <p:ph type="title"/>
          </p:nvPr>
        </p:nvSpPr>
        <p:spPr>
          <a:xfrm>
            <a:off x="409913" y="188640"/>
            <a:ext cx="11372173" cy="393675"/>
          </a:xfrm>
        </p:spPr>
        <p:txBody>
          <a:bodyPr/>
          <a:lstStyle/>
          <a:p>
            <a:r>
              <a:rPr lang="en-US" dirty="0"/>
              <a:t>KEYNOTE-006: Pembrolizumab versus Ipilimumab – OS by Response</a:t>
            </a:r>
          </a:p>
        </p:txBody>
      </p:sp>
      <p:sp>
        <p:nvSpPr>
          <p:cNvPr id="6" name="TextBox 5">
            <a:extLst>
              <a:ext uri="{FF2B5EF4-FFF2-40B4-BE49-F238E27FC236}">
                <a16:creationId xmlns:a16="http://schemas.microsoft.com/office/drawing/2014/main" id="{B6CCC56F-9BC3-ED0C-6CE4-977580471943}"/>
              </a:ext>
            </a:extLst>
          </p:cNvPr>
          <p:cNvSpPr txBox="1"/>
          <p:nvPr/>
        </p:nvSpPr>
        <p:spPr>
          <a:xfrm>
            <a:off x="3432" y="6515471"/>
            <a:ext cx="4508392"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Robert C et al. </a:t>
            </a:r>
            <a:r>
              <a:rPr kumimoji="0" lang="en-US" sz="14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 Clin Oncol </a:t>
            </a:r>
            <a:r>
              <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2023;41(24):3998-4003. </a:t>
            </a:r>
          </a:p>
        </p:txBody>
      </p:sp>
      <p:pic>
        <p:nvPicPr>
          <p:cNvPr id="3" name="Picture 2">
            <a:extLst>
              <a:ext uri="{FF2B5EF4-FFF2-40B4-BE49-F238E27FC236}">
                <a16:creationId xmlns:a16="http://schemas.microsoft.com/office/drawing/2014/main" id="{9D60ABA1-76AE-BEA2-6083-F809FC3C3856}"/>
              </a:ext>
            </a:extLst>
          </p:cNvPr>
          <p:cNvPicPr>
            <a:picLocks noChangeAspect="1"/>
          </p:cNvPicPr>
          <p:nvPr/>
        </p:nvPicPr>
        <p:blipFill>
          <a:blip r:embed="rId2"/>
          <a:stretch>
            <a:fillRect/>
          </a:stretch>
        </p:blipFill>
        <p:spPr>
          <a:xfrm>
            <a:off x="2691402" y="666204"/>
            <a:ext cx="6809194" cy="5765377"/>
          </a:xfrm>
          <a:prstGeom prst="rect">
            <a:avLst/>
          </a:prstGeom>
        </p:spPr>
      </p:pic>
      <p:sp>
        <p:nvSpPr>
          <p:cNvPr id="4" name="Rectangle 3">
            <a:extLst>
              <a:ext uri="{FF2B5EF4-FFF2-40B4-BE49-F238E27FC236}">
                <a16:creationId xmlns:a16="http://schemas.microsoft.com/office/drawing/2014/main" id="{5F794FA3-6E55-FD55-6248-8346E8C10EEC}"/>
              </a:ext>
            </a:extLst>
          </p:cNvPr>
          <p:cNvSpPr/>
          <p:nvPr/>
        </p:nvSpPr>
        <p:spPr bwMode="auto">
          <a:xfrm>
            <a:off x="2691402" y="668857"/>
            <a:ext cx="540061" cy="50385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5" name="TextBox 4">
            <a:extLst>
              <a:ext uri="{FF2B5EF4-FFF2-40B4-BE49-F238E27FC236}">
                <a16:creationId xmlns:a16="http://schemas.microsoft.com/office/drawing/2014/main" id="{42C1127A-A2F1-EDD3-E9BB-8405012A55E0}"/>
              </a:ext>
            </a:extLst>
          </p:cNvPr>
          <p:cNvSpPr txBox="1"/>
          <p:nvPr/>
        </p:nvSpPr>
        <p:spPr>
          <a:xfrm>
            <a:off x="4655840" y="6431581"/>
            <a:ext cx="580453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CR = complete response; PR = partial response; SD = stable disease</a:t>
            </a:r>
          </a:p>
        </p:txBody>
      </p:sp>
    </p:spTree>
    <p:extLst>
      <p:ext uri="{BB962C8B-B14F-4D97-AF65-F5344CB8AC3E}">
        <p14:creationId xmlns:p14="http://schemas.microsoft.com/office/powerpoint/2010/main" val="2299973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5799" y="1698310"/>
            <a:ext cx="10360501" cy="1470025"/>
          </a:xfrm>
        </p:spPr>
        <p:txBody>
          <a:bodyPr vert="horz" wrap="square" lIns="91440" tIns="60944" rIns="12189" bIns="46038" numCol="1" anchor="b" anchorCtr="0" compatLnSpc="1">
            <a:prstTxWarp prst="textNoShape">
              <a:avLst/>
            </a:prstTxWarp>
          </a:bodyPr>
          <a:lstStyle/>
          <a:p>
            <a:r>
              <a:rPr lang="en-US" dirty="0"/>
              <a:t>Nivolumab plus relatlimab vs nivolumab in previously untreated metastatic or unresectable melanoma (</a:t>
            </a:r>
            <a:r>
              <a:rPr lang="en-US" dirty="0">
                <a:solidFill>
                  <a:srgbClr val="BE2BBB"/>
                </a:solidFill>
              </a:rPr>
              <a:t>RELA</a:t>
            </a:r>
            <a:r>
              <a:rPr lang="en-US" dirty="0"/>
              <a:t>TIVITY-047): Overall survival and melanoma-specific survival outcomes at 3 years</a:t>
            </a:r>
          </a:p>
        </p:txBody>
      </p:sp>
      <p:sp>
        <p:nvSpPr>
          <p:cNvPr id="3" name="Subtitle 2"/>
          <p:cNvSpPr>
            <a:spLocks noGrp="1"/>
          </p:cNvSpPr>
          <p:nvPr>
            <p:ph type="subTitle" idx="1"/>
          </p:nvPr>
        </p:nvSpPr>
        <p:spPr>
          <a:xfrm>
            <a:off x="357095" y="3193903"/>
            <a:ext cx="10360501" cy="419616"/>
          </a:xfrm>
        </p:spPr>
        <p:txBody>
          <a:bodyPr/>
          <a:lstStyle/>
          <a:p>
            <a:pPr>
              <a:lnSpc>
                <a:spcPct val="107000"/>
              </a:lnSpc>
              <a:tabLst>
                <a:tab pos="1607820" algn="l"/>
              </a:tabLst>
            </a:pPr>
            <a:r>
              <a:rPr lang="en-US" sz="1600" dirty="0">
                <a:ea typeface="Yu Mincho" panose="02020400000000000000" pitchFamily="18" charset="-128"/>
              </a:rPr>
              <a:t>Hussein A. Tawbi,</a:t>
            </a:r>
            <a:r>
              <a:rPr lang="en-US" sz="1600" baseline="30000" dirty="0">
                <a:ea typeface="Yu Mincho" panose="02020400000000000000" pitchFamily="18" charset="-128"/>
              </a:rPr>
              <a:t>1</a:t>
            </a:r>
            <a:r>
              <a:rPr lang="en-US" sz="1600" dirty="0">
                <a:ea typeface="Yu Mincho" panose="02020400000000000000" pitchFamily="18" charset="-128"/>
              </a:rPr>
              <a:t> F. Stephen Hodi,</a:t>
            </a:r>
            <a:r>
              <a:rPr lang="en-US" sz="1600" baseline="30000" dirty="0">
                <a:ea typeface="Yu Mincho" panose="02020400000000000000" pitchFamily="18" charset="-128"/>
              </a:rPr>
              <a:t>2</a:t>
            </a:r>
            <a:r>
              <a:rPr lang="en-US" sz="1600" dirty="0">
                <a:ea typeface="Yu Mincho" panose="02020400000000000000" pitchFamily="18" charset="-128"/>
              </a:rPr>
              <a:t> Evan J. Lipson,</a:t>
            </a:r>
            <a:r>
              <a:rPr lang="en-US" sz="1600" baseline="30000" dirty="0">
                <a:ea typeface="Yu Mincho" panose="02020400000000000000" pitchFamily="18" charset="-128"/>
              </a:rPr>
              <a:t>3</a:t>
            </a:r>
            <a:r>
              <a:rPr lang="en-US" sz="1600" dirty="0">
                <a:ea typeface="Yu Mincho" panose="02020400000000000000" pitchFamily="18" charset="-128"/>
              </a:rPr>
              <a:t> Dirk Schadendorf,</a:t>
            </a:r>
            <a:r>
              <a:rPr lang="en-US" sz="1600" baseline="30000" dirty="0">
                <a:ea typeface="Yu Mincho" panose="02020400000000000000" pitchFamily="18" charset="-128"/>
              </a:rPr>
              <a:t>4</a:t>
            </a:r>
            <a:r>
              <a:rPr lang="en-US" sz="1600" dirty="0">
                <a:ea typeface="Yu Mincho" panose="02020400000000000000" pitchFamily="18" charset="-128"/>
              </a:rPr>
              <a:t> Paolo Antonio Ascierto,</a:t>
            </a:r>
            <a:r>
              <a:rPr lang="en-US" sz="1600" baseline="30000" dirty="0">
                <a:ea typeface="Yu Mincho" panose="02020400000000000000" pitchFamily="18" charset="-128"/>
              </a:rPr>
              <a:t>5</a:t>
            </a:r>
            <a:r>
              <a:rPr lang="en-US" sz="1600" dirty="0">
                <a:ea typeface="Yu Mincho" panose="02020400000000000000" pitchFamily="18" charset="-128"/>
              </a:rPr>
              <a:t> Luis Matamala,</a:t>
            </a:r>
            <a:r>
              <a:rPr lang="en-US" sz="1600" baseline="30000" dirty="0">
                <a:ea typeface="Yu Mincho" panose="02020400000000000000" pitchFamily="18" charset="-128"/>
              </a:rPr>
              <a:t>6</a:t>
            </a:r>
            <a:r>
              <a:rPr lang="en-US" sz="1600" dirty="0">
                <a:ea typeface="Yu Mincho" panose="02020400000000000000" pitchFamily="18" charset="-128"/>
              </a:rPr>
              <a:t> Erika Castillo Gutiérrez,</a:t>
            </a:r>
            <a:r>
              <a:rPr lang="en-US" sz="1600" baseline="30000" dirty="0">
                <a:ea typeface="Yu Mincho" panose="02020400000000000000" pitchFamily="18" charset="-128"/>
              </a:rPr>
              <a:t>7</a:t>
            </a:r>
            <a:r>
              <a:rPr lang="en-US" sz="1600" dirty="0">
                <a:ea typeface="Yu Mincho" panose="02020400000000000000" pitchFamily="18" charset="-128"/>
              </a:rPr>
              <a:t> Piotr Rutkowski,</a:t>
            </a:r>
            <a:r>
              <a:rPr lang="en-US" sz="1600" baseline="30000" dirty="0">
                <a:ea typeface="Yu Mincho" panose="02020400000000000000" pitchFamily="18" charset="-128"/>
              </a:rPr>
              <a:t>8</a:t>
            </a:r>
            <a:r>
              <a:rPr lang="en-US" sz="1600" dirty="0">
                <a:ea typeface="Yu Mincho" panose="02020400000000000000" pitchFamily="18" charset="-128"/>
              </a:rPr>
              <a:t> Helen Gogas,</a:t>
            </a:r>
            <a:r>
              <a:rPr lang="en-US" sz="1600" baseline="30000" dirty="0">
                <a:ea typeface="Yu Mincho" panose="02020400000000000000" pitchFamily="18" charset="-128"/>
              </a:rPr>
              <a:t>9</a:t>
            </a:r>
            <a:r>
              <a:rPr lang="en-US" sz="1600" dirty="0">
                <a:ea typeface="Yu Mincho" panose="02020400000000000000" pitchFamily="18" charset="-128"/>
              </a:rPr>
              <a:t> Christopher D. Lao,</a:t>
            </a:r>
            <a:r>
              <a:rPr lang="en-US" sz="1600" baseline="30000" dirty="0">
                <a:ea typeface="Yu Mincho" panose="02020400000000000000" pitchFamily="18" charset="-128"/>
              </a:rPr>
              <a:t>10</a:t>
            </a:r>
            <a:r>
              <a:rPr lang="en-US" sz="1600" dirty="0">
                <a:ea typeface="Yu Mincho" panose="02020400000000000000" pitchFamily="18" charset="-128"/>
              </a:rPr>
              <a:t> Juliana </a:t>
            </a:r>
            <a:r>
              <a:rPr lang="en-US" sz="1600" dirty="0" err="1">
                <a:ea typeface="Yu Mincho" panose="02020400000000000000" pitchFamily="18" charset="-128"/>
              </a:rPr>
              <a:t>Janoski</a:t>
            </a:r>
            <a:r>
              <a:rPr lang="en-US" sz="1600" dirty="0">
                <a:ea typeface="Yu Mincho" panose="02020400000000000000" pitchFamily="18" charset="-128"/>
              </a:rPr>
              <a:t> De Menezes,</a:t>
            </a:r>
            <a:r>
              <a:rPr lang="en-US" sz="1600" baseline="30000" dirty="0">
                <a:ea typeface="Yu Mincho" panose="02020400000000000000" pitchFamily="18" charset="-128"/>
              </a:rPr>
              <a:t>11</a:t>
            </a:r>
            <a:r>
              <a:rPr lang="en-US" sz="1600" dirty="0">
                <a:ea typeface="Yu Mincho" panose="02020400000000000000" pitchFamily="18" charset="-128"/>
              </a:rPr>
              <a:t> Stéphane Dalle,</a:t>
            </a:r>
            <a:r>
              <a:rPr lang="en-US" sz="1600" baseline="30000" dirty="0">
                <a:ea typeface="Yu Mincho" panose="02020400000000000000" pitchFamily="18" charset="-128"/>
              </a:rPr>
              <a:t>12</a:t>
            </a:r>
            <a:r>
              <a:rPr lang="en-US" sz="1600" dirty="0">
                <a:ea typeface="Yu Mincho" panose="02020400000000000000" pitchFamily="18" charset="-128"/>
              </a:rPr>
              <a:t> Ana Maria Arance,</a:t>
            </a:r>
            <a:r>
              <a:rPr lang="en-US" sz="1600" baseline="30000" dirty="0">
                <a:ea typeface="Yu Mincho" panose="02020400000000000000" pitchFamily="18" charset="-128"/>
              </a:rPr>
              <a:t>13</a:t>
            </a:r>
            <a:r>
              <a:rPr lang="en-US" sz="1600" dirty="0">
                <a:ea typeface="Yu Mincho" panose="02020400000000000000" pitchFamily="18" charset="-128"/>
              </a:rPr>
              <a:t> Jean-Jacques Grob,</a:t>
            </a:r>
            <a:r>
              <a:rPr lang="en-US" sz="1600" baseline="30000" dirty="0">
                <a:ea typeface="Yu Mincho" panose="02020400000000000000" pitchFamily="18" charset="-128"/>
              </a:rPr>
              <a:t>14</a:t>
            </a:r>
            <a:r>
              <a:rPr lang="en-US" sz="1600" dirty="0">
                <a:ea typeface="Yu Mincho" panose="02020400000000000000" pitchFamily="18" charset="-128"/>
              </a:rPr>
              <a:t> Barbara Ratto,</a:t>
            </a:r>
            <a:r>
              <a:rPr lang="en-US" sz="1600" baseline="30000" dirty="0">
                <a:ea typeface="Yu Mincho" panose="02020400000000000000" pitchFamily="18" charset="-128"/>
              </a:rPr>
              <a:t>15</a:t>
            </a:r>
            <a:r>
              <a:rPr lang="en-US" sz="1600" dirty="0">
                <a:ea typeface="Yu Mincho" panose="02020400000000000000" pitchFamily="18" charset="-128"/>
              </a:rPr>
              <a:t> Saima Rodriguez,</a:t>
            </a:r>
            <a:r>
              <a:rPr lang="en-US" sz="1600" baseline="30000" dirty="0">
                <a:ea typeface="Yu Mincho" panose="02020400000000000000" pitchFamily="18" charset="-128"/>
              </a:rPr>
              <a:t>15</a:t>
            </a:r>
            <a:r>
              <a:rPr lang="en-US" sz="1600" dirty="0">
                <a:ea typeface="Yu Mincho" panose="02020400000000000000" pitchFamily="18" charset="-128"/>
              </a:rPr>
              <a:t> Antonella Mazzei,</a:t>
            </a:r>
            <a:r>
              <a:rPr lang="en-US" sz="1600" baseline="30000" dirty="0">
                <a:ea typeface="Yu Mincho" panose="02020400000000000000" pitchFamily="18" charset="-128"/>
              </a:rPr>
              <a:t>15</a:t>
            </a:r>
            <a:r>
              <a:rPr lang="en-US" sz="1600" dirty="0">
                <a:ea typeface="Yu Mincho" panose="02020400000000000000" pitchFamily="18" charset="-128"/>
              </a:rPr>
              <a:t> Sonia Dolfi,</a:t>
            </a:r>
            <a:r>
              <a:rPr lang="en-US" sz="1600" baseline="30000" dirty="0">
                <a:ea typeface="Yu Mincho" panose="02020400000000000000" pitchFamily="18" charset="-128"/>
              </a:rPr>
              <a:t>15</a:t>
            </a:r>
            <a:r>
              <a:rPr lang="en-US" sz="1600" dirty="0">
                <a:ea typeface="Yu Mincho" panose="02020400000000000000" pitchFamily="18" charset="-128"/>
              </a:rPr>
              <a:t> Georgina V. Long</a:t>
            </a:r>
            <a:r>
              <a:rPr lang="en-US" sz="1600" baseline="30000" dirty="0">
                <a:ea typeface="Yu Mincho" panose="02020400000000000000" pitchFamily="18" charset="-128"/>
              </a:rPr>
              <a:t>16</a:t>
            </a:r>
            <a:endParaRPr lang="en-US" sz="1600" dirty="0">
              <a:ea typeface="Calibri" panose="020F0502020204030204" pitchFamily="34" charset="0"/>
              <a:cs typeface="Times New Roman" panose="02020603050405020304" pitchFamily="18" charset="0"/>
            </a:endParaRPr>
          </a:p>
        </p:txBody>
      </p:sp>
      <p:sp>
        <p:nvSpPr>
          <p:cNvPr id="4" name="Text Placeholder 3"/>
          <p:cNvSpPr>
            <a:spLocks noGrp="1"/>
          </p:cNvSpPr>
          <p:nvPr>
            <p:ph type="body" sz="quarter" idx="12"/>
          </p:nvPr>
        </p:nvSpPr>
        <p:spPr>
          <a:xfrm>
            <a:off x="375798" y="4461681"/>
            <a:ext cx="10934256" cy="353043"/>
          </a:xfrm>
        </p:spPr>
        <p:txBody>
          <a:bodyPr/>
          <a:lstStyle/>
          <a:p>
            <a:pPr>
              <a:lnSpc>
                <a:spcPct val="107000"/>
              </a:lnSpc>
              <a:spcBef>
                <a:spcPts val="0"/>
              </a:spcBef>
            </a:pPr>
            <a:r>
              <a:rPr lang="en-US" sz="1200" baseline="30000" dirty="0">
                <a:ea typeface="Yu Mincho" panose="02020400000000000000" pitchFamily="18" charset="-128"/>
              </a:rPr>
              <a:t>1</a:t>
            </a:r>
            <a:r>
              <a:rPr lang="en-US" sz="1200" dirty="0">
                <a:solidFill>
                  <a:srgbClr val="000000"/>
                </a:solidFill>
                <a:ea typeface="Yu Mincho" panose="02020400000000000000" pitchFamily="18" charset="-128"/>
              </a:rPr>
              <a:t>The University of Texas MD Anderson Cancer Center, Houston, TX; </a:t>
            </a:r>
            <a:r>
              <a:rPr lang="en-US" sz="1200" baseline="30000" dirty="0">
                <a:solidFill>
                  <a:srgbClr val="000000"/>
                </a:solidFill>
                <a:ea typeface="Yu Mincho" panose="02020400000000000000" pitchFamily="18" charset="-128"/>
              </a:rPr>
              <a:t>2</a:t>
            </a:r>
            <a:r>
              <a:rPr lang="en-US" sz="1200" dirty="0">
                <a:solidFill>
                  <a:srgbClr val="000000"/>
                </a:solidFill>
                <a:ea typeface="Yu Mincho" panose="02020400000000000000" pitchFamily="18" charset="-128"/>
              </a:rPr>
              <a:t>Dana-Farber Cancer Institute, Boston, MA; </a:t>
            </a:r>
            <a:r>
              <a:rPr lang="en-US" sz="1200" baseline="30000" dirty="0">
                <a:solidFill>
                  <a:srgbClr val="000000"/>
                </a:solidFill>
                <a:ea typeface="Yu Mincho" panose="02020400000000000000" pitchFamily="18" charset="-128"/>
              </a:rPr>
              <a:t>3</a:t>
            </a:r>
            <a:r>
              <a:rPr lang="en-US" sz="1200" dirty="0">
                <a:solidFill>
                  <a:srgbClr val="000000"/>
                </a:solidFill>
                <a:ea typeface="Yu Mincho" panose="02020400000000000000" pitchFamily="18" charset="-128"/>
              </a:rPr>
              <a:t>Bloomberg-Kimmel Institute for Cancer Immunotherapy, Johns Hopkins Medicine, The Sidney Kimmel Comprehensive Cancer Center, Baltimore, MD; </a:t>
            </a:r>
            <a:r>
              <a:rPr lang="en-US" sz="1200" baseline="30000" dirty="0">
                <a:solidFill>
                  <a:srgbClr val="000000"/>
                </a:solidFill>
                <a:ea typeface="Yu Mincho" panose="02020400000000000000" pitchFamily="18" charset="-128"/>
              </a:rPr>
              <a:t>4</a:t>
            </a:r>
            <a:r>
              <a:rPr lang="en-US" sz="1200" dirty="0">
                <a:solidFill>
                  <a:srgbClr val="000000"/>
                </a:solidFill>
                <a:ea typeface="Yu Mincho" panose="02020400000000000000" pitchFamily="18" charset="-128"/>
              </a:rPr>
              <a:t>University of Essen and the German Cancer Consortium, Essen, Germany; </a:t>
            </a:r>
            <a:r>
              <a:rPr lang="en-US" sz="1200" baseline="30000" dirty="0">
                <a:solidFill>
                  <a:srgbClr val="000000"/>
                </a:solidFill>
                <a:ea typeface="Yu Mincho" panose="02020400000000000000" pitchFamily="18" charset="-128"/>
              </a:rPr>
              <a:t>5</a:t>
            </a:r>
            <a:r>
              <a:rPr lang="en-US" sz="1200" dirty="0">
                <a:solidFill>
                  <a:srgbClr val="000000"/>
                </a:solidFill>
                <a:ea typeface="Yu Mincho" panose="02020400000000000000" pitchFamily="18" charset="-128"/>
              </a:rPr>
              <a:t>Istituto Nazionale </a:t>
            </a:r>
            <a:r>
              <a:rPr lang="en-US" sz="1200" dirty="0" err="1">
                <a:solidFill>
                  <a:srgbClr val="000000"/>
                </a:solidFill>
                <a:ea typeface="Yu Mincho" panose="02020400000000000000" pitchFamily="18" charset="-128"/>
              </a:rPr>
              <a:t>dei</a:t>
            </a:r>
            <a:r>
              <a:rPr lang="en-US" sz="1200" dirty="0">
                <a:solidFill>
                  <a:srgbClr val="000000"/>
                </a:solidFill>
                <a:ea typeface="Yu Mincho" panose="02020400000000000000" pitchFamily="18" charset="-128"/>
              </a:rPr>
              <a:t> </a:t>
            </a:r>
            <a:r>
              <a:rPr lang="en-US" sz="1200" dirty="0" err="1">
                <a:solidFill>
                  <a:srgbClr val="000000"/>
                </a:solidFill>
                <a:ea typeface="Yu Mincho" panose="02020400000000000000" pitchFamily="18" charset="-128"/>
              </a:rPr>
              <a:t>Tumori</a:t>
            </a:r>
            <a:r>
              <a:rPr lang="en-US" sz="1200" dirty="0">
                <a:solidFill>
                  <a:srgbClr val="000000"/>
                </a:solidFill>
                <a:ea typeface="Yu Mincho" panose="02020400000000000000" pitchFamily="18" charset="-128"/>
              </a:rPr>
              <a:t> IRCCS "Fondazione G. Pascale", Naples, Italy; </a:t>
            </a:r>
            <a:r>
              <a:rPr lang="en-US" sz="1200" baseline="30000" dirty="0">
                <a:solidFill>
                  <a:srgbClr val="000000"/>
                </a:solidFill>
                <a:ea typeface="Yu Mincho" panose="02020400000000000000" pitchFamily="18" charset="-128"/>
              </a:rPr>
              <a:t>6</a:t>
            </a:r>
            <a:r>
              <a:rPr lang="en-US" sz="1200" dirty="0">
                <a:solidFill>
                  <a:srgbClr val="000000"/>
                </a:solidFill>
                <a:ea typeface="Yu Mincho" panose="02020400000000000000" pitchFamily="18" charset="-128"/>
              </a:rPr>
              <a:t>Instituto </a:t>
            </a:r>
            <a:r>
              <a:rPr lang="en-US" sz="1200" dirty="0" err="1">
                <a:solidFill>
                  <a:srgbClr val="000000"/>
                </a:solidFill>
                <a:ea typeface="Yu Mincho" panose="02020400000000000000" pitchFamily="18" charset="-128"/>
              </a:rPr>
              <a:t>Oncológico</a:t>
            </a:r>
            <a:r>
              <a:rPr lang="en-US" sz="1200" dirty="0">
                <a:solidFill>
                  <a:srgbClr val="000000"/>
                </a:solidFill>
                <a:ea typeface="Yu Mincho" panose="02020400000000000000" pitchFamily="18" charset="-128"/>
              </a:rPr>
              <a:t> Fundación Arturo López Pérez and Department of Oncology, Instituto Nacional del </a:t>
            </a:r>
            <a:r>
              <a:rPr lang="en-US" sz="1200" dirty="0" err="1">
                <a:solidFill>
                  <a:srgbClr val="000000"/>
                </a:solidFill>
                <a:ea typeface="Yu Mincho" panose="02020400000000000000" pitchFamily="18" charset="-128"/>
              </a:rPr>
              <a:t>Cáncer</a:t>
            </a:r>
            <a:r>
              <a:rPr lang="en-US" sz="1200" dirty="0">
                <a:solidFill>
                  <a:srgbClr val="000000"/>
                </a:solidFill>
                <a:ea typeface="Yu Mincho" panose="02020400000000000000" pitchFamily="18" charset="-128"/>
              </a:rPr>
              <a:t>, Santiago, Chile; </a:t>
            </a:r>
            <a:r>
              <a:rPr lang="en-US" sz="1200" baseline="30000" dirty="0">
                <a:solidFill>
                  <a:srgbClr val="000000"/>
                </a:solidFill>
                <a:ea typeface="Yu Mincho" panose="02020400000000000000" pitchFamily="18" charset="-128"/>
              </a:rPr>
              <a:t>7</a:t>
            </a:r>
            <a:r>
              <a:rPr lang="en-US" sz="1200" dirty="0">
                <a:solidFill>
                  <a:srgbClr val="000000"/>
                </a:solidFill>
                <a:ea typeface="Yu Mincho" panose="02020400000000000000" pitchFamily="18" charset="-128"/>
              </a:rPr>
              <a:t>FAICIC Clinical Research, Veracruz, Mexico; </a:t>
            </a:r>
            <a:r>
              <a:rPr lang="en-US" sz="1200" baseline="30000" dirty="0">
                <a:solidFill>
                  <a:srgbClr val="000000"/>
                </a:solidFill>
                <a:ea typeface="Yu Mincho" panose="02020400000000000000" pitchFamily="18" charset="-128"/>
              </a:rPr>
              <a:t>8</a:t>
            </a:r>
            <a:r>
              <a:rPr lang="en-US" sz="1200" dirty="0">
                <a:solidFill>
                  <a:srgbClr val="000000"/>
                </a:solidFill>
                <a:ea typeface="Yu Mincho" panose="02020400000000000000" pitchFamily="18" charset="-128"/>
              </a:rPr>
              <a:t>Maria </a:t>
            </a:r>
            <a:r>
              <a:rPr lang="en-US" sz="1200" dirty="0" err="1">
                <a:solidFill>
                  <a:srgbClr val="000000"/>
                </a:solidFill>
                <a:ea typeface="Yu Mincho" panose="02020400000000000000" pitchFamily="18" charset="-128"/>
              </a:rPr>
              <a:t>Skłodowska</a:t>
            </a:r>
            <a:r>
              <a:rPr lang="en-US" sz="1200" dirty="0">
                <a:solidFill>
                  <a:srgbClr val="000000"/>
                </a:solidFill>
                <a:ea typeface="Yu Mincho" panose="02020400000000000000" pitchFamily="18" charset="-128"/>
              </a:rPr>
              <a:t>-Curie National Research Institute of Oncology, Warsaw, Poland; </a:t>
            </a:r>
            <a:r>
              <a:rPr lang="en-US" sz="1200" baseline="30000" dirty="0">
                <a:solidFill>
                  <a:srgbClr val="000000"/>
                </a:solidFill>
                <a:ea typeface="Yu Mincho" panose="02020400000000000000" pitchFamily="18" charset="-128"/>
              </a:rPr>
              <a:t>9</a:t>
            </a:r>
            <a:r>
              <a:rPr lang="en-US" sz="1200" dirty="0">
                <a:solidFill>
                  <a:srgbClr val="000000"/>
                </a:solidFill>
                <a:ea typeface="Yu Mincho" panose="02020400000000000000" pitchFamily="18" charset="-128"/>
              </a:rPr>
              <a:t>National and </a:t>
            </a:r>
            <a:r>
              <a:rPr lang="en-US" sz="1200" dirty="0" err="1">
                <a:solidFill>
                  <a:srgbClr val="000000"/>
                </a:solidFill>
                <a:ea typeface="Yu Mincho" panose="02020400000000000000" pitchFamily="18" charset="-128"/>
              </a:rPr>
              <a:t>Kapodistrian</a:t>
            </a:r>
            <a:r>
              <a:rPr lang="en-US" sz="1200" dirty="0">
                <a:solidFill>
                  <a:srgbClr val="000000"/>
                </a:solidFill>
                <a:ea typeface="Yu Mincho" panose="02020400000000000000" pitchFamily="18" charset="-128"/>
              </a:rPr>
              <a:t> University of Athens, Athens, Greece; </a:t>
            </a:r>
            <a:r>
              <a:rPr lang="en-US" sz="1200" baseline="30000" dirty="0">
                <a:solidFill>
                  <a:srgbClr val="000000"/>
                </a:solidFill>
                <a:ea typeface="Yu Mincho" panose="02020400000000000000" pitchFamily="18" charset="-128"/>
              </a:rPr>
              <a:t>10</a:t>
            </a:r>
            <a:r>
              <a:rPr lang="en-US" sz="1200" dirty="0">
                <a:solidFill>
                  <a:srgbClr val="000000"/>
                </a:solidFill>
                <a:ea typeface="Yu Mincho" panose="02020400000000000000" pitchFamily="18" charset="-128"/>
              </a:rPr>
              <a:t>Michigan Medicine, </a:t>
            </a:r>
            <a:r>
              <a:rPr lang="en-US" sz="1200" dirty="0" err="1">
                <a:solidFill>
                  <a:srgbClr val="000000"/>
                </a:solidFill>
                <a:ea typeface="Yu Mincho" panose="02020400000000000000" pitchFamily="18" charset="-128"/>
              </a:rPr>
              <a:t>Rogel</a:t>
            </a:r>
            <a:r>
              <a:rPr lang="en-US" sz="1200" dirty="0">
                <a:solidFill>
                  <a:srgbClr val="000000"/>
                </a:solidFill>
                <a:ea typeface="Yu Mincho" panose="02020400000000000000" pitchFamily="18" charset="-128"/>
              </a:rPr>
              <a:t> Cancer Center, University of Michigan (current affiliation is Bristol Myers Squibb), Ann Arbor, MI; </a:t>
            </a:r>
            <a:r>
              <a:rPr lang="en-US" sz="1200" baseline="30000" dirty="0">
                <a:solidFill>
                  <a:srgbClr val="000000"/>
                </a:solidFill>
                <a:ea typeface="Yu Mincho" panose="02020400000000000000" pitchFamily="18" charset="-128"/>
              </a:rPr>
              <a:t>11</a:t>
            </a:r>
            <a:r>
              <a:rPr lang="en-US" sz="1200" dirty="0">
                <a:solidFill>
                  <a:srgbClr val="000000"/>
                </a:solidFill>
                <a:ea typeface="Yu Mincho" panose="02020400000000000000" pitchFamily="18" charset="-128"/>
              </a:rPr>
              <a:t>Hospital </a:t>
            </a:r>
            <a:r>
              <a:rPr lang="en-US" sz="1200" dirty="0" err="1">
                <a:solidFill>
                  <a:srgbClr val="000000"/>
                </a:solidFill>
                <a:ea typeface="Yu Mincho" panose="02020400000000000000" pitchFamily="18" charset="-128"/>
              </a:rPr>
              <a:t>Nossa</a:t>
            </a:r>
            <a:r>
              <a:rPr lang="en-US" sz="1200" dirty="0">
                <a:solidFill>
                  <a:srgbClr val="000000"/>
                </a:solidFill>
                <a:ea typeface="Yu Mincho" panose="02020400000000000000" pitchFamily="18" charset="-128"/>
              </a:rPr>
              <a:t> Senhora da </a:t>
            </a:r>
            <a:r>
              <a:rPr lang="en-US" sz="1200" dirty="0" err="1">
                <a:solidFill>
                  <a:srgbClr val="000000"/>
                </a:solidFill>
                <a:ea typeface="Yu Mincho" panose="02020400000000000000" pitchFamily="18" charset="-128"/>
              </a:rPr>
              <a:t>Conceição</a:t>
            </a:r>
            <a:r>
              <a:rPr lang="en-US" sz="1200" dirty="0">
                <a:solidFill>
                  <a:srgbClr val="000000"/>
                </a:solidFill>
                <a:ea typeface="Yu Mincho" panose="02020400000000000000" pitchFamily="18" charset="-128"/>
              </a:rPr>
              <a:t>, Porto Alegre, Brazil; </a:t>
            </a:r>
            <a:r>
              <a:rPr lang="en-US" sz="1200" baseline="30000" dirty="0">
                <a:solidFill>
                  <a:srgbClr val="000000"/>
                </a:solidFill>
                <a:ea typeface="Yu Mincho" panose="02020400000000000000" pitchFamily="18" charset="-128"/>
              </a:rPr>
              <a:t>12</a:t>
            </a:r>
            <a:r>
              <a:rPr lang="en-US" sz="1200" dirty="0">
                <a:solidFill>
                  <a:srgbClr val="000000"/>
                </a:solidFill>
                <a:ea typeface="Yu Mincho" panose="02020400000000000000" pitchFamily="18" charset="-128"/>
              </a:rPr>
              <a:t>Hospices Civils de Lyon, Cancer Research Center of Lyon, Pierre-</a:t>
            </a:r>
            <a:r>
              <a:rPr lang="en-US" sz="1200" dirty="0" err="1">
                <a:solidFill>
                  <a:srgbClr val="000000"/>
                </a:solidFill>
                <a:ea typeface="Yu Mincho" panose="02020400000000000000" pitchFamily="18" charset="-128"/>
              </a:rPr>
              <a:t>Bénite</a:t>
            </a:r>
            <a:r>
              <a:rPr lang="en-US" sz="1200" dirty="0">
                <a:solidFill>
                  <a:srgbClr val="000000"/>
                </a:solidFill>
                <a:ea typeface="Yu Mincho" panose="02020400000000000000" pitchFamily="18" charset="-128"/>
              </a:rPr>
              <a:t>, France; </a:t>
            </a:r>
            <a:r>
              <a:rPr lang="en-US" sz="1200" baseline="30000" dirty="0">
                <a:solidFill>
                  <a:srgbClr val="000000"/>
                </a:solidFill>
                <a:ea typeface="Yu Mincho" panose="02020400000000000000" pitchFamily="18" charset="-128"/>
              </a:rPr>
              <a:t>13</a:t>
            </a:r>
            <a:r>
              <a:rPr lang="en-US" sz="1200" dirty="0">
                <a:solidFill>
                  <a:srgbClr val="000000"/>
                </a:solidFill>
                <a:ea typeface="Yu Mincho" panose="02020400000000000000" pitchFamily="18" charset="-128"/>
              </a:rPr>
              <a:t>Hospital Clinic Barcelona and IDIBAPS, Barcelona, Spain; </a:t>
            </a:r>
            <a:r>
              <a:rPr lang="en-US" sz="1200" baseline="30000" dirty="0">
                <a:solidFill>
                  <a:srgbClr val="000000"/>
                </a:solidFill>
                <a:ea typeface="Yu Mincho" panose="02020400000000000000" pitchFamily="18" charset="-128"/>
              </a:rPr>
              <a:t>14</a:t>
            </a:r>
            <a:r>
              <a:rPr lang="en-US" sz="1200" dirty="0">
                <a:solidFill>
                  <a:srgbClr val="000000"/>
                </a:solidFill>
                <a:ea typeface="Yu Mincho" panose="02020400000000000000" pitchFamily="18" charset="-128"/>
              </a:rPr>
              <a:t>Aix-Marseille University, CHU Timone, Marseille, France; </a:t>
            </a:r>
            <a:r>
              <a:rPr lang="en-US" sz="1200" baseline="30000" dirty="0">
                <a:solidFill>
                  <a:srgbClr val="000000"/>
                </a:solidFill>
                <a:ea typeface="Yu Mincho" panose="02020400000000000000" pitchFamily="18" charset="-128"/>
              </a:rPr>
              <a:t>15</a:t>
            </a:r>
            <a:r>
              <a:rPr lang="en-US" sz="1200" dirty="0">
                <a:solidFill>
                  <a:srgbClr val="000000"/>
                </a:solidFill>
                <a:ea typeface="Yu Mincho" panose="02020400000000000000" pitchFamily="18" charset="-128"/>
              </a:rPr>
              <a:t>Bristol Myers Squibb, Princeton, NJ; </a:t>
            </a:r>
            <a:r>
              <a:rPr lang="en-US" sz="1200" baseline="30000" dirty="0">
                <a:solidFill>
                  <a:srgbClr val="000000"/>
                </a:solidFill>
                <a:ea typeface="Yu Mincho" panose="02020400000000000000" pitchFamily="18" charset="-128"/>
              </a:rPr>
              <a:t>16</a:t>
            </a:r>
            <a:r>
              <a:rPr lang="en-US" sz="1200" dirty="0">
                <a:solidFill>
                  <a:srgbClr val="000000"/>
                </a:solidFill>
                <a:ea typeface="Yu Mincho" panose="02020400000000000000" pitchFamily="18" charset="-128"/>
              </a:rPr>
              <a:t>Melanoma Institute Australia, The University of Sydney, Royal North Shore and Mater Hospitals, Sydney, NSW, Australia</a:t>
            </a:r>
            <a:br>
              <a:rPr lang="en-US" sz="1200" dirty="0">
                <a:ea typeface="OTNEJMQuadraat"/>
                <a:cs typeface="Times New Roman" panose="02020603050405020304" pitchFamily="18" charset="0"/>
              </a:rPr>
            </a:br>
            <a:endParaRPr lang="en-US" sz="1200" dirty="0">
              <a:ea typeface="Calibri" panose="020F0502020204030204" pitchFamily="34" charset="0"/>
              <a:cs typeface="Times New Roman" panose="02020603050405020304" pitchFamily="18" charset="0"/>
            </a:endParaRPr>
          </a:p>
          <a:p>
            <a:pPr>
              <a:lnSpc>
                <a:spcPct val="107000"/>
              </a:lnSpc>
              <a:spcBef>
                <a:spcPts val="0"/>
              </a:spcBef>
            </a:pPr>
            <a:endParaRPr lang="en-US" sz="1200" baseline="30000" dirty="0">
              <a:ea typeface="Calibri" panose="020F0502020204030204" pitchFamily="34" charset="0"/>
              <a:cs typeface="Times New Roman" panose="02020603050405020304" pitchFamily="18" charset="0"/>
            </a:endParaRPr>
          </a:p>
          <a:p>
            <a:pPr>
              <a:lnSpc>
                <a:spcPct val="107000"/>
              </a:lnSpc>
              <a:spcBef>
                <a:spcPts val="0"/>
              </a:spcBef>
            </a:pPr>
            <a:endParaRPr lang="en-US" sz="1200" dirty="0">
              <a:ea typeface="Calibri" panose="020F0502020204030204" pitchFamily="34" charset="0"/>
              <a:cs typeface="Times New Roman" panose="02020603050405020304" pitchFamily="18" charset="0"/>
            </a:endParaRPr>
          </a:p>
        </p:txBody>
      </p:sp>
      <p:sp>
        <p:nvSpPr>
          <p:cNvPr id="5" name="TextBox 4"/>
          <p:cNvSpPr txBox="1"/>
          <p:nvPr/>
        </p:nvSpPr>
        <p:spPr>
          <a:xfrm>
            <a:off x="162731" y="6494798"/>
            <a:ext cx="4484072" cy="276999"/>
          </a:xfrm>
          <a:prstGeom prst="rect">
            <a:avLst/>
          </a:prstGeom>
          <a:noFill/>
        </p:spPr>
        <p:txBody>
          <a:bodyPr wrap="square" lIns="0" tIns="0" rIns="0" bIns="0"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433F3F"/>
                </a:solidFill>
                <a:effectLst/>
                <a:uLnTx/>
                <a:uFillTx/>
                <a:latin typeface="Trebuchet MS" panose="020B0603020202020204"/>
                <a:ea typeface="+mn-ea"/>
                <a:cs typeface="+mn-cs"/>
              </a:rPr>
              <a:t>Presentation number </a:t>
            </a:r>
            <a:r>
              <a:rPr kumimoji="0" lang="en-US" sz="1800" b="1" i="1" u="none" strike="noStrike" kern="1200" cap="none" spc="0" normalizeH="0" baseline="0" noProof="0" dirty="0">
                <a:ln>
                  <a:noFill/>
                </a:ln>
                <a:solidFill>
                  <a:srgbClr val="433F3F"/>
                </a:solidFill>
                <a:effectLst/>
                <a:uLnTx/>
                <a:uFillTx/>
                <a:latin typeface="Trebuchet MS" panose="020B0603020202020204"/>
                <a:ea typeface="Calibri" panose="020F0502020204030204" pitchFamily="34" charset="0"/>
                <a:cs typeface="+mn-cs"/>
              </a:rPr>
              <a:t>9524</a:t>
            </a:r>
            <a:endParaRPr kumimoji="0" lang="en-GB" sz="1600" b="1" i="1" u="none" strike="noStrike" kern="1200" cap="none" spc="0" normalizeH="0" baseline="0" noProof="0" dirty="0">
              <a:ln>
                <a:noFill/>
              </a:ln>
              <a:solidFill>
                <a:srgbClr val="433F3F"/>
              </a:solidFill>
              <a:effectLst/>
              <a:uLnTx/>
              <a:uFillTx/>
              <a:latin typeface="Trebuchet MS" panose="020B0603020202020204"/>
              <a:ea typeface="+mn-ea"/>
              <a:cs typeface="+mn-cs"/>
            </a:endParaRPr>
          </a:p>
        </p:txBody>
      </p:sp>
      <p:pic>
        <p:nvPicPr>
          <p:cNvPr id="10" name="Picture 9">
            <a:extLst>
              <a:ext uri="{FF2B5EF4-FFF2-40B4-BE49-F238E27FC236}">
                <a16:creationId xmlns:a16="http://schemas.microsoft.com/office/drawing/2014/main" id="{C78D0AFD-CBBF-2FE8-E04F-31D3315EA956}"/>
              </a:ext>
            </a:extLst>
          </p:cNvPr>
          <p:cNvPicPr>
            <a:picLocks noChangeAspect="1"/>
          </p:cNvPicPr>
          <p:nvPr/>
        </p:nvPicPr>
        <p:blipFill>
          <a:blip r:embed="rId4"/>
          <a:stretch>
            <a:fillRect/>
          </a:stretch>
        </p:blipFill>
        <p:spPr>
          <a:xfrm>
            <a:off x="494095" y="204180"/>
            <a:ext cx="2476500" cy="809625"/>
          </a:xfrm>
          <a:prstGeom prst="rect">
            <a:avLst/>
          </a:prstGeom>
        </p:spPr>
      </p:pic>
      <p:sp>
        <p:nvSpPr>
          <p:cNvPr id="6" name="TextBox 5">
            <a:extLst>
              <a:ext uri="{FF2B5EF4-FFF2-40B4-BE49-F238E27FC236}">
                <a16:creationId xmlns:a16="http://schemas.microsoft.com/office/drawing/2014/main" id="{7811B864-7B0C-5A90-453B-0EEC26D6F33C}"/>
              </a:ext>
            </a:extLst>
          </p:cNvPr>
          <p:cNvSpPr txBox="1"/>
          <p:nvPr/>
        </p:nvSpPr>
        <p:spPr>
          <a:xfrm>
            <a:off x="9006200" y="6474822"/>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572993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60338"/>
            <a:ext cx="11436350" cy="677862"/>
          </a:xfrm>
        </p:spPr>
        <p:txBody>
          <a:bodyPr>
            <a:normAutofit fontScale="90000"/>
          </a:bodyPr>
          <a:lstStyle/>
          <a:p>
            <a:r>
              <a:rPr lang="en-US" dirty="0"/>
              <a:t>Figure 1. </a:t>
            </a:r>
            <a:r>
              <a:rPr lang="en-US" dirty="0">
                <a:solidFill>
                  <a:schemeClr val="accent1"/>
                </a:solidFill>
              </a:rPr>
              <a:t>RELA</a:t>
            </a:r>
            <a:r>
              <a:rPr lang="en-US" dirty="0"/>
              <a:t>TIVITY-047 study design</a:t>
            </a:r>
          </a:p>
        </p:txBody>
      </p:sp>
      <p:sp>
        <p:nvSpPr>
          <p:cNvPr id="8" name="TextBox 7">
            <a:extLst>
              <a:ext uri="{FF2B5EF4-FFF2-40B4-BE49-F238E27FC236}">
                <a16:creationId xmlns:a16="http://schemas.microsoft.com/office/drawing/2014/main" id="{96F9191D-2CEB-44B6-9FBF-7767E7563122}"/>
              </a:ext>
            </a:extLst>
          </p:cNvPr>
          <p:cNvSpPr txBox="1"/>
          <p:nvPr>
            <p:custDataLst>
              <p:tags r:id="rId2"/>
            </p:custDataLst>
          </p:nvPr>
        </p:nvSpPr>
        <p:spPr>
          <a:xfrm>
            <a:off x="379950" y="5677626"/>
            <a:ext cx="10953128" cy="692497"/>
          </a:xfrm>
          <a:prstGeom prst="rect">
            <a:avLst/>
          </a:prstGeom>
          <a:noFill/>
        </p:spPr>
        <p:txBody>
          <a:bodyPr vert="horz" wrap="square" lIns="0" tIns="0" rIns="0" bIns="0" rtlCol="0" anchor="b" anchorCtr="0">
            <a:spAutoFit/>
          </a:bodyPr>
          <a:lstStyle/>
          <a:p>
            <a:pPr marL="0" marR="0" lvl="0" indent="0" algn="l" defTabSz="1218987" rtl="0" eaLnBrk="1" fontAlgn="auto" latinLnBrk="0" hangingPunct="1">
              <a:lnSpc>
                <a:spcPct val="90000"/>
              </a:lnSpc>
              <a:spcBef>
                <a:spcPts val="533"/>
              </a:spcBef>
              <a:spcAft>
                <a:spcPts val="0"/>
              </a:spcAft>
              <a:buClrTx/>
              <a:buSzTx/>
              <a:buFontTx/>
              <a:buNone/>
              <a:tabLst/>
              <a:defRPr/>
            </a:pPr>
            <a:r>
              <a:rPr kumimoji="0" lang="en-US" sz="1000" b="1" i="0" u="none" strike="noStrike" kern="1200" cap="none" spc="0" normalizeH="0" baseline="0" noProof="0" dirty="0">
                <a:ln>
                  <a:noFill/>
                </a:ln>
                <a:solidFill>
                  <a:srgbClr val="AF3DB5"/>
                </a:solidFill>
                <a:effectLst/>
                <a:uLnTx/>
                <a:uFillTx/>
                <a:latin typeface="Trebuchet MS" panose="020B0603020202020204"/>
                <a:ea typeface="+mn-ea"/>
                <a:cs typeface="+mn-cs"/>
              </a:rPr>
              <a:t>RELA</a:t>
            </a:r>
            <a:r>
              <a:rPr kumimoji="0" lang="en-US" sz="1000" b="0" i="0" u="none" strike="noStrike" kern="1200" cap="none" spc="0" normalizeH="0" baseline="0" noProof="0" dirty="0">
                <a:ln>
                  <a:noFill/>
                </a:ln>
                <a:solidFill>
                  <a:srgbClr val="595454"/>
                </a:solidFill>
                <a:effectLst/>
                <a:uLnTx/>
                <a:uFillTx/>
                <a:latin typeface="Trebuchet MS" panose="020B0603020202020204"/>
                <a:ea typeface="+mn-ea"/>
                <a:cs typeface="+mn-cs"/>
              </a:rPr>
              <a:t>TIVITY-047 (</a:t>
            </a:r>
            <a:r>
              <a:rPr kumimoji="0" lang="en-US" sz="1000" b="0" i="0" u="none" strike="noStrike" kern="1200" cap="none" spc="0" normalizeH="0" baseline="0" noProof="0" dirty="0">
                <a:ln>
                  <a:noFill/>
                </a:ln>
                <a:solidFill>
                  <a:srgbClr val="595454"/>
                </a:solidFill>
                <a:effectLst/>
                <a:uLnTx/>
                <a:uFillTx/>
                <a:latin typeface="Trebuchet MS" panose="020B0603020202020204"/>
                <a:ea typeface="+mn-ea"/>
                <a:cs typeface="Trebuchet MS"/>
              </a:rPr>
              <a:t>NCT03470922).</a:t>
            </a:r>
            <a:br>
              <a:rPr kumimoji="0" lang="en-US" sz="1000" b="0" i="0" u="none" strike="noStrike" kern="1200" cap="none" spc="0" normalizeH="0" baseline="0" noProof="0" dirty="0">
                <a:ln>
                  <a:noFill/>
                </a:ln>
                <a:solidFill>
                  <a:srgbClr val="595454"/>
                </a:solidFill>
                <a:effectLst/>
                <a:uLnTx/>
                <a:uFillTx/>
                <a:latin typeface="Trebuchet MS" panose="020B0603020202020204"/>
                <a:ea typeface="+mn-ea"/>
                <a:cs typeface="Trebuchet MS"/>
              </a:rPr>
            </a:br>
            <a:r>
              <a:rPr kumimoji="0" lang="en-US" sz="1000" b="0" i="0" u="none" strike="noStrike" kern="1200" cap="none" spc="0" normalizeH="0" baseline="30000" noProof="0" dirty="0">
                <a:ln>
                  <a:noFill/>
                </a:ln>
                <a:solidFill>
                  <a:srgbClr val="595454"/>
                </a:solidFill>
                <a:effectLst/>
                <a:uLnTx/>
                <a:uFillTx/>
                <a:latin typeface="Trebuchet MS" panose="020B0603020202020204" pitchFamily="34" charset="0"/>
                <a:ea typeface="+mn-ea"/>
                <a:cs typeface="Arial" panose="020B0604020202020204" pitchFamily="34" charset="0"/>
              </a:rPr>
              <a:t>a</a:t>
            </a:r>
            <a:r>
              <a:rPr kumimoji="0" lang="en-US" sz="1000" b="0" i="0" u="none" strike="noStrike" kern="1200" cap="none" spc="0" normalizeH="0" baseline="0" noProof="0" dirty="0">
                <a:ln>
                  <a:noFill/>
                </a:ln>
                <a:solidFill>
                  <a:srgbClr val="595454"/>
                </a:solidFill>
                <a:effectLst/>
                <a:uLnTx/>
                <a:uFillTx/>
                <a:latin typeface="Trebuchet MS" panose="020B0603020202020204" pitchFamily="34" charset="0"/>
                <a:ea typeface="+mn-ea"/>
                <a:cs typeface="Arial" panose="020B0604020202020204" pitchFamily="34" charset="0"/>
              </a:rPr>
              <a:t>F</a:t>
            </a:r>
            <a:r>
              <a:rPr kumimoji="0" lang="en-US" sz="1000" b="0" i="0" u="none" strike="noStrike" kern="1200" cap="none" spc="0" normalizeH="0" baseline="0" noProof="0" dirty="0">
                <a:ln>
                  <a:noFill/>
                </a:ln>
                <a:solidFill>
                  <a:srgbClr val="595454"/>
                </a:solidFill>
                <a:effectLst/>
                <a:uLnTx/>
                <a:uFillTx/>
                <a:latin typeface="Trebuchet MS" panose="020B0603020202020204"/>
                <a:ea typeface="+mn-ea"/>
                <a:cs typeface="+mn-cs"/>
              </a:rPr>
              <a:t>irst tumor assessment (RECIST v1.1) was performed 12 weeks after randomization, every 8 weeks up to 52 weeks, and then every 12 weeks</a:t>
            </a:r>
            <a:r>
              <a:rPr kumimoji="0" lang="en-US" sz="1000" b="0" i="0" u="none" strike="noStrike" kern="1200" cap="none" spc="0" normalizeH="0" baseline="0" noProof="0" dirty="0">
                <a:ln>
                  <a:noFill/>
                </a:ln>
                <a:solidFill>
                  <a:srgbClr val="595454"/>
                </a:solidFill>
                <a:effectLst/>
                <a:uLnTx/>
                <a:uFillTx/>
                <a:latin typeface="Trebuchet MS" panose="020B0603020202020204" pitchFamily="34" charset="0"/>
                <a:ea typeface="+mn-ea"/>
                <a:cs typeface="Arial" panose="020B0604020202020204" pitchFamily="34" charset="0"/>
              </a:rPr>
              <a:t>. </a:t>
            </a:r>
            <a:r>
              <a:rPr kumimoji="0" lang="en-US" sz="1000" b="0" i="0" u="none" strike="noStrike" kern="1200" cap="none" spc="0" normalizeH="0" baseline="30000" noProof="0" dirty="0">
                <a:ln>
                  <a:noFill/>
                </a:ln>
                <a:solidFill>
                  <a:srgbClr val="595454"/>
                </a:solidFill>
                <a:effectLst/>
                <a:uLnTx/>
                <a:uFillTx/>
                <a:latin typeface="Trebuchet MS" panose="020B0603020202020204"/>
                <a:ea typeface="+mn-ea"/>
                <a:cs typeface="+mn-cs"/>
              </a:rPr>
              <a:t>b</a:t>
            </a:r>
            <a:r>
              <a:rPr kumimoji="0" lang="en-US" sz="1000" b="0" i="0" u="none" strike="noStrike" kern="1200" cap="none" spc="0" normalizeH="0" baseline="0" noProof="0" dirty="0">
                <a:ln>
                  <a:noFill/>
                </a:ln>
                <a:solidFill>
                  <a:srgbClr val="595454"/>
                </a:solidFill>
                <a:effectLst/>
                <a:uLnTx/>
                <a:uFillTx/>
                <a:latin typeface="Trebuchet MS" panose="020B0603020202020204"/>
                <a:ea typeface="+mn-ea"/>
                <a:cs typeface="+mn-cs"/>
              </a:rPr>
              <a:t>OS boundary for statistical significance was</a:t>
            </a:r>
            <a:br>
              <a:rPr kumimoji="0" lang="en-US" sz="1000" b="0" i="0" u="none" strike="noStrike" kern="1200" cap="none" spc="0" normalizeH="0" baseline="0" noProof="0" dirty="0">
                <a:ln>
                  <a:noFill/>
                </a:ln>
                <a:solidFill>
                  <a:srgbClr val="595454"/>
                </a:solidFill>
                <a:effectLst/>
                <a:uLnTx/>
                <a:uFillTx/>
                <a:latin typeface="Trebuchet MS" panose="020B0603020202020204"/>
                <a:ea typeface="+mn-ea"/>
                <a:cs typeface="+mn-cs"/>
              </a:rPr>
            </a:br>
            <a:r>
              <a:rPr kumimoji="0" lang="en-US" sz="1000" b="0" i="0" u="none" strike="noStrike" kern="1200" cap="none" spc="0" normalizeH="0" baseline="0" noProof="0" dirty="0">
                <a:ln>
                  <a:noFill/>
                </a:ln>
                <a:solidFill>
                  <a:srgbClr val="595454"/>
                </a:solidFill>
                <a:effectLst/>
                <a:uLnTx/>
                <a:uFillTx/>
                <a:latin typeface="Trebuchet MS" panose="020B0603020202020204"/>
                <a:ea typeface="+mn-ea"/>
                <a:cs typeface="+mn-cs"/>
              </a:rPr>
              <a:t> </a:t>
            </a:r>
            <a:r>
              <a:rPr kumimoji="0" lang="en-US" sz="1000" b="0" i="1" u="none" strike="noStrike" kern="1200" cap="none" spc="0" normalizeH="0" baseline="0" noProof="0" dirty="0">
                <a:ln>
                  <a:noFill/>
                </a:ln>
                <a:solidFill>
                  <a:srgbClr val="595454"/>
                </a:solidFill>
                <a:effectLst/>
                <a:uLnTx/>
                <a:uFillTx/>
                <a:latin typeface="Trebuchet MS" panose="020B0603020202020204"/>
                <a:ea typeface="+mn-ea"/>
                <a:cs typeface="+mn-cs"/>
              </a:rPr>
              <a:t>P</a:t>
            </a:r>
            <a:r>
              <a:rPr kumimoji="0" lang="en-US" sz="1000" b="0" i="0" u="none" strike="noStrike" kern="1200" cap="none" spc="0" normalizeH="0" baseline="0" noProof="0" dirty="0">
                <a:ln>
                  <a:noFill/>
                </a:ln>
                <a:solidFill>
                  <a:srgbClr val="595454"/>
                </a:solidFill>
                <a:effectLst/>
                <a:uLnTx/>
                <a:uFillTx/>
                <a:latin typeface="Trebuchet MS" panose="020B0603020202020204"/>
                <a:ea typeface="+mn-ea"/>
                <a:cs typeface="+mn-cs"/>
              </a:rPr>
              <a:t> &lt; 0.04302 (2-sided) analyzed at 69% power; target HR, 0.75. </a:t>
            </a:r>
            <a:r>
              <a:rPr kumimoji="0" lang="en-US" sz="1000" b="0" i="0" u="none" strike="noStrike" kern="1200" cap="none" spc="0" normalizeH="0" baseline="30000" noProof="0" dirty="0">
                <a:ln>
                  <a:noFill/>
                </a:ln>
                <a:solidFill>
                  <a:srgbClr val="595454"/>
                </a:solidFill>
                <a:effectLst/>
                <a:uLnTx/>
                <a:uFillTx/>
                <a:latin typeface="Trebuchet MS" panose="020B0603020202020204" pitchFamily="34" charset="0"/>
                <a:ea typeface="+mn-ea"/>
                <a:cs typeface="Arial" panose="020B0604020202020204" pitchFamily="34" charset="0"/>
              </a:rPr>
              <a:t>c</a:t>
            </a:r>
            <a:r>
              <a:rPr kumimoji="0" lang="en-US" sz="1000" b="0" i="0" u="none" strike="noStrike" kern="1200" cap="none" spc="0" normalizeH="0" baseline="0" noProof="0" dirty="0">
                <a:ln>
                  <a:noFill/>
                </a:ln>
                <a:solidFill>
                  <a:srgbClr val="595454"/>
                </a:solidFill>
                <a:effectLst/>
                <a:uLnTx/>
                <a:uFillTx/>
                <a:latin typeface="Trebuchet MS" panose="020B0603020202020204" pitchFamily="34" charset="0"/>
                <a:ea typeface="+mn-ea"/>
                <a:cs typeface="Arial" panose="020B0604020202020204" pitchFamily="34" charset="0"/>
              </a:rPr>
              <a:t>ORR could not be formally tested and was descriptively analyzed. </a:t>
            </a:r>
            <a:r>
              <a:rPr kumimoji="0" lang="en-US" sz="1000" b="0" i="0" u="none" strike="noStrike" kern="1200" cap="none" spc="0" normalizeH="0" baseline="30000" noProof="0" dirty="0">
                <a:ln>
                  <a:noFill/>
                </a:ln>
                <a:solidFill>
                  <a:srgbClr val="595454"/>
                </a:solidFill>
                <a:effectLst/>
                <a:uLnTx/>
                <a:uFillTx/>
                <a:latin typeface="Trebuchet MS" panose="020B0603020202020204" pitchFamily="34" charset="0"/>
                <a:ea typeface="+mn-ea"/>
                <a:cs typeface="Arial" panose="020B0604020202020204" pitchFamily="34" charset="0"/>
              </a:rPr>
              <a:t>d</a:t>
            </a:r>
            <a:r>
              <a:rPr kumimoji="0" lang="en-US" sz="1000" b="0" i="0" u="none" strike="noStrike" kern="1200" cap="none" spc="0" normalizeH="0" baseline="0" noProof="0" dirty="0">
                <a:ln>
                  <a:noFill/>
                </a:ln>
                <a:solidFill>
                  <a:srgbClr val="595454"/>
                </a:solidFill>
                <a:effectLst/>
                <a:uLnTx/>
                <a:uFillTx/>
                <a:latin typeface="Trebuchet MS" panose="020B0603020202020204" pitchFamily="34" charset="0"/>
                <a:ea typeface="+mn-ea"/>
                <a:cs typeface="Arial" panose="020B0604020202020204" pitchFamily="34" charset="0"/>
              </a:rPr>
              <a:t>LAG-3 expression on immune cells (1%) was determined by an analytically validated IHC assay (Labcorp, Burlington, NC, USA). </a:t>
            </a:r>
            <a:r>
              <a:rPr kumimoji="0" lang="en-US" sz="1000" b="0" i="0" u="none" strike="noStrike" kern="1200" cap="none" spc="0" normalizeH="0" baseline="30000" noProof="0" dirty="0">
                <a:ln>
                  <a:noFill/>
                </a:ln>
                <a:solidFill>
                  <a:srgbClr val="595454"/>
                </a:solidFill>
                <a:effectLst/>
                <a:uLnTx/>
                <a:uFillTx/>
                <a:latin typeface="Trebuchet MS" panose="020B0603020202020204" pitchFamily="34" charset="0"/>
                <a:ea typeface="+mn-ea"/>
                <a:cs typeface="Arial" panose="020B0604020202020204" pitchFamily="34" charset="0"/>
              </a:rPr>
              <a:t>e</a:t>
            </a:r>
            <a:r>
              <a:rPr kumimoji="0" lang="en-US" sz="1000" b="0" i="0" u="none" strike="noStrike" kern="1200" cap="none" spc="0" normalizeH="0" baseline="0" noProof="0" dirty="0">
                <a:ln>
                  <a:noFill/>
                </a:ln>
                <a:solidFill>
                  <a:srgbClr val="595454"/>
                </a:solidFill>
                <a:effectLst/>
                <a:uLnTx/>
                <a:uFillTx/>
                <a:latin typeface="Trebuchet MS" panose="020B0603020202020204" pitchFamily="34" charset="0"/>
                <a:ea typeface="+mn-ea"/>
                <a:cs typeface="Arial" panose="020B0604020202020204" pitchFamily="34" charset="0"/>
              </a:rPr>
              <a:t>PD-L1 expression on tumor cells (1%) was determined by a validated Agilent Dako PD-L1 IHC 28-8 pharmDx test (Agilent, Santa Clara, CA, USA). </a:t>
            </a:r>
            <a:r>
              <a:rPr kumimoji="0" lang="en-US" sz="1000" b="0" i="0" u="none" strike="noStrike" kern="1200" cap="none" spc="0" normalizeH="0" baseline="30000" noProof="0" dirty="0">
                <a:ln>
                  <a:noFill/>
                </a:ln>
                <a:solidFill>
                  <a:srgbClr val="595454"/>
                </a:solidFill>
                <a:effectLst/>
                <a:uLnTx/>
                <a:uFillTx/>
                <a:latin typeface="Trebuchet MS" panose="020B0603020202020204" pitchFamily="34" charset="0"/>
                <a:ea typeface="+mn-ea"/>
                <a:cs typeface="Arial" panose="020B0604020202020204" pitchFamily="34" charset="0"/>
              </a:rPr>
              <a:t>f</a:t>
            </a:r>
            <a:r>
              <a:rPr kumimoji="0" lang="en-US" sz="1000" b="0" i="0" u="none" strike="noStrike" kern="1200" cap="none" spc="0" normalizeH="0" baseline="0" noProof="0" dirty="0">
                <a:ln>
                  <a:noFill/>
                </a:ln>
                <a:solidFill>
                  <a:srgbClr val="595454"/>
                </a:solidFill>
                <a:effectLst/>
                <a:uLnTx/>
                <a:uFillTx/>
                <a:latin typeface="Trebuchet MS" panose="020B0603020202020204" pitchFamily="34" charset="0"/>
                <a:ea typeface="+mn-ea"/>
                <a:cs typeface="Arial" panose="020B0604020202020204" pitchFamily="34" charset="0"/>
              </a:rPr>
              <a:t>Minimum potential follow-up was defined as the time from last patient randomized to last patient, last visit.</a:t>
            </a:r>
          </a:p>
        </p:txBody>
      </p:sp>
      <p:sp>
        <p:nvSpPr>
          <p:cNvPr id="20" name="object 16">
            <a:extLst>
              <a:ext uri="{FF2B5EF4-FFF2-40B4-BE49-F238E27FC236}">
                <a16:creationId xmlns:a16="http://schemas.microsoft.com/office/drawing/2014/main" id="{3FF88CEE-CEDB-48CF-A337-2864C363711D}"/>
              </a:ext>
            </a:extLst>
          </p:cNvPr>
          <p:cNvSpPr txBox="1">
            <a:spLocks/>
          </p:cNvSpPr>
          <p:nvPr/>
        </p:nvSpPr>
        <p:spPr>
          <a:xfrm>
            <a:off x="3863930" y="1354818"/>
            <a:ext cx="4574706" cy="612744"/>
          </a:xfrm>
          <a:prstGeom prst="rect">
            <a:avLst/>
          </a:prstGeom>
          <a:solidFill>
            <a:srgbClr val="33D6F1"/>
          </a:solidFill>
          <a:ln>
            <a:noFill/>
          </a:ln>
        </p:spPr>
        <p:txBody>
          <a:bodyPr vert="horz" wrap="none" lIns="0" tIns="0" rIns="0" bIns="0" rtlCol="0" anchor="ctr">
            <a:noAutofit/>
          </a:bodyPr>
          <a:lstStyle/>
          <a:p>
            <a:pPr marL="1693" marR="0" lvl="0" indent="0" algn="ctr" defTabSz="1219170" rtl="0" eaLnBrk="1" fontAlgn="auto" latinLnBrk="0" hangingPunct="1">
              <a:lnSpc>
                <a:spcPts val="19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33F3F"/>
                </a:solidFill>
                <a:effectLst/>
                <a:uLnTx/>
                <a:uFillTx/>
                <a:latin typeface="Trebuchet MS" panose="020B0603020202020204"/>
                <a:ea typeface="+mn-ea"/>
                <a:cs typeface="Trebuchet MS"/>
              </a:rPr>
              <a:t>NIVO 480 mg + RELA 160 mg </a:t>
            </a:r>
          </a:p>
          <a:p>
            <a:pPr marL="1693" marR="0" lvl="0" indent="0" algn="ctr" defTabSz="1219170" rtl="0" eaLnBrk="1" fontAlgn="auto" latinLnBrk="0" hangingPunct="1">
              <a:lnSpc>
                <a:spcPts val="19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33F3F"/>
                </a:solidFill>
                <a:effectLst/>
                <a:uLnTx/>
                <a:uFillTx/>
                <a:latin typeface="Trebuchet MS" panose="020B0603020202020204"/>
                <a:ea typeface="+mn-ea"/>
                <a:cs typeface="Trebuchet MS"/>
              </a:rPr>
              <a:t>FDC </a:t>
            </a:r>
            <a:r>
              <a:rPr kumimoji="0" lang="en-US" sz="1600" b="1" i="0" u="none" strike="noStrike" kern="1200" cap="none" spc="-7" normalizeH="0" baseline="0" noProof="0" dirty="0">
                <a:ln>
                  <a:noFill/>
                </a:ln>
                <a:solidFill>
                  <a:srgbClr val="433F3F"/>
                </a:solidFill>
                <a:effectLst/>
                <a:uLnTx/>
                <a:uFillTx/>
                <a:latin typeface="Trebuchet MS" panose="020B0603020202020204"/>
                <a:ea typeface="+mn-ea"/>
                <a:cs typeface="Trebuchet MS"/>
              </a:rPr>
              <a:t>IV Q4W</a:t>
            </a:r>
            <a:endParaRPr kumimoji="0" lang="en-US" sz="1600" b="1" i="0" u="none" strike="noStrike" kern="1200" cap="none" spc="0" normalizeH="0" baseline="0" noProof="0" dirty="0">
              <a:ln>
                <a:noFill/>
              </a:ln>
              <a:solidFill>
                <a:srgbClr val="433F3F"/>
              </a:solidFill>
              <a:effectLst/>
              <a:uLnTx/>
              <a:uFillTx/>
              <a:latin typeface="Trebuchet MS" panose="020B0603020202020204"/>
              <a:ea typeface="+mn-ea"/>
              <a:cs typeface="Trebuchet MS"/>
            </a:endParaRPr>
          </a:p>
        </p:txBody>
      </p:sp>
      <p:sp>
        <p:nvSpPr>
          <p:cNvPr id="21" name="object 17">
            <a:extLst>
              <a:ext uri="{FF2B5EF4-FFF2-40B4-BE49-F238E27FC236}">
                <a16:creationId xmlns:a16="http://schemas.microsoft.com/office/drawing/2014/main" id="{C7EF2F76-F638-471E-95E5-0354D5CA0A2C}"/>
              </a:ext>
            </a:extLst>
          </p:cNvPr>
          <p:cNvSpPr txBox="1"/>
          <p:nvPr/>
        </p:nvSpPr>
        <p:spPr>
          <a:xfrm>
            <a:off x="3863931" y="2173531"/>
            <a:ext cx="4574705" cy="612648"/>
          </a:xfrm>
          <a:prstGeom prst="rect">
            <a:avLst/>
          </a:prstGeom>
          <a:solidFill>
            <a:srgbClr val="1DCE9B"/>
          </a:solidFill>
          <a:ln>
            <a:noFill/>
          </a:ln>
        </p:spPr>
        <p:txBody>
          <a:bodyPr vert="horz" wrap="none" lIns="0" tIns="0" rIns="0" bIns="0" rtlCol="0" anchor="ctr">
            <a:noAutofit/>
          </a:bodyPr>
          <a:lstStyle/>
          <a:p>
            <a:pPr marL="847" marR="0" lvl="0" indent="0" algn="ctr" defTabSz="1219170" rtl="0" eaLnBrk="1" fontAlgn="auto" latinLnBrk="0" hangingPunct="1">
              <a:lnSpc>
                <a:spcPts val="1813"/>
              </a:lnSpc>
              <a:spcBef>
                <a:spcPts val="0"/>
              </a:spcBef>
              <a:spcAft>
                <a:spcPts val="0"/>
              </a:spcAft>
              <a:buClrTx/>
              <a:buSzTx/>
              <a:buFontTx/>
              <a:buNone/>
              <a:tabLst/>
              <a:defRPr/>
            </a:pPr>
            <a:r>
              <a:rPr kumimoji="0" lang="en-US" sz="1600" b="1" i="0" u="none" strike="noStrike" kern="1200" cap="none" spc="-13" normalizeH="0" baseline="0" noProof="0" dirty="0">
                <a:ln>
                  <a:noFill/>
                </a:ln>
                <a:solidFill>
                  <a:srgbClr val="433F3F"/>
                </a:solidFill>
                <a:effectLst/>
                <a:uLnTx/>
                <a:uFillTx/>
                <a:latin typeface="Trebuchet MS" panose="020B0603020202020204"/>
                <a:ea typeface="+mn-ea"/>
                <a:cs typeface="Trebuchet MS"/>
              </a:rPr>
              <a:t>NIVO </a:t>
            </a:r>
            <a:r>
              <a:rPr kumimoji="0" lang="en-US" sz="1600" b="1" i="0" u="none" strike="noStrike" kern="1200" cap="none" spc="0" normalizeH="0" baseline="0" noProof="0" dirty="0">
                <a:ln>
                  <a:noFill/>
                </a:ln>
                <a:solidFill>
                  <a:srgbClr val="433F3F"/>
                </a:solidFill>
                <a:effectLst/>
                <a:uLnTx/>
                <a:uFillTx/>
                <a:latin typeface="Trebuchet MS" panose="020B0603020202020204"/>
                <a:ea typeface="+mn-ea"/>
                <a:cs typeface="Trebuchet MS"/>
              </a:rPr>
              <a:t>480 mg IV Q</a:t>
            </a:r>
            <a:r>
              <a:rPr kumimoji="0" lang="en-US" sz="1600" b="1" i="0" u="none" strike="noStrike" kern="1200" cap="none" spc="-7" normalizeH="0" baseline="0" noProof="0" dirty="0">
                <a:ln>
                  <a:noFill/>
                </a:ln>
                <a:solidFill>
                  <a:srgbClr val="433F3F"/>
                </a:solidFill>
                <a:effectLst/>
                <a:uLnTx/>
                <a:uFillTx/>
                <a:latin typeface="Trebuchet MS" panose="020B0603020202020204"/>
                <a:ea typeface="+mn-ea"/>
                <a:cs typeface="Trebuchet MS"/>
              </a:rPr>
              <a:t>4</a:t>
            </a:r>
            <a:r>
              <a:rPr kumimoji="0" lang="en-US" sz="1600" b="1" i="0" u="none" strike="noStrike" kern="1200" cap="none" spc="0" normalizeH="0" baseline="0" noProof="0" dirty="0">
                <a:ln>
                  <a:noFill/>
                </a:ln>
                <a:solidFill>
                  <a:srgbClr val="433F3F"/>
                </a:solidFill>
                <a:effectLst/>
                <a:uLnTx/>
                <a:uFillTx/>
                <a:latin typeface="Trebuchet MS" panose="020B0603020202020204"/>
                <a:ea typeface="+mn-ea"/>
                <a:cs typeface="Trebuchet MS"/>
              </a:rPr>
              <a:t>W</a:t>
            </a:r>
          </a:p>
        </p:txBody>
      </p:sp>
      <p:sp>
        <p:nvSpPr>
          <p:cNvPr id="23" name="object 15">
            <a:extLst>
              <a:ext uri="{FF2B5EF4-FFF2-40B4-BE49-F238E27FC236}">
                <a16:creationId xmlns:a16="http://schemas.microsoft.com/office/drawing/2014/main" id="{3AA61ACD-37E7-4AB5-924A-D079378336A0}"/>
              </a:ext>
            </a:extLst>
          </p:cNvPr>
          <p:cNvSpPr txBox="1"/>
          <p:nvPr/>
        </p:nvSpPr>
        <p:spPr>
          <a:xfrm>
            <a:off x="8922661" y="1188482"/>
            <a:ext cx="2889504" cy="1764792"/>
          </a:xfrm>
          <a:prstGeom prst="rect">
            <a:avLst/>
          </a:prstGeom>
          <a:solidFill>
            <a:srgbClr val="EDE7E7"/>
          </a:solidFill>
        </p:spPr>
        <p:txBody>
          <a:bodyPr vert="horz" wrap="square" lIns="182880" tIns="144000" rIns="182880" bIns="144000" rtlCol="0" anchor="ctr">
            <a:noAutofit/>
          </a:bodyPr>
          <a:lstStyle/>
          <a:p>
            <a:pPr marL="0" marR="0" lvl="0" indent="0" algn="l" defTabSz="1219170" rtl="0" eaLnBrk="1" fontAlgn="auto" latinLnBrk="0" hangingPunct="1">
              <a:lnSpc>
                <a:spcPct val="100000"/>
              </a:lnSpc>
              <a:spcBef>
                <a:spcPts val="200"/>
              </a:spcBef>
              <a:spcAft>
                <a:spcPts val="200"/>
              </a:spcAft>
              <a:buClrTx/>
              <a:buSzTx/>
              <a:buFontTx/>
              <a:buNone/>
              <a:tabLst/>
              <a:defRPr/>
            </a:pPr>
            <a:r>
              <a:rPr kumimoji="0" lang="en-US" sz="1600" b="1" i="0" u="none" strike="noStrike" kern="1200" cap="none" spc="0" normalizeH="0" baseline="0" noProof="0" dirty="0">
                <a:ln>
                  <a:noFill/>
                </a:ln>
                <a:solidFill>
                  <a:srgbClr val="433F3F"/>
                </a:solidFill>
                <a:effectLst/>
                <a:uLnTx/>
                <a:uFillTx/>
                <a:latin typeface="Trebuchet MS" panose="020B0603020202020204"/>
                <a:ea typeface="+mn-ea"/>
                <a:cs typeface="Trebuchet MS"/>
              </a:rPr>
              <a:t>P</a:t>
            </a:r>
            <a:r>
              <a:rPr kumimoji="0" lang="en-US" sz="1600" b="1" i="0" u="none" strike="noStrike" kern="1200" cap="none" spc="-7" normalizeH="0" baseline="0" noProof="0" dirty="0">
                <a:ln>
                  <a:noFill/>
                </a:ln>
                <a:solidFill>
                  <a:srgbClr val="433F3F"/>
                </a:solidFill>
                <a:effectLst/>
                <a:uLnTx/>
                <a:uFillTx/>
                <a:latin typeface="Trebuchet MS" panose="020B0603020202020204"/>
                <a:ea typeface="+mn-ea"/>
                <a:cs typeface="Trebuchet MS"/>
              </a:rPr>
              <a:t>r</a:t>
            </a:r>
            <a:r>
              <a:rPr kumimoji="0" lang="en-US" sz="1600" b="1" i="0" u="none" strike="noStrike" kern="1200" cap="none" spc="-13" normalizeH="0" baseline="0" noProof="0" dirty="0">
                <a:ln>
                  <a:noFill/>
                </a:ln>
                <a:solidFill>
                  <a:srgbClr val="433F3F"/>
                </a:solidFill>
                <a:effectLst/>
                <a:uLnTx/>
                <a:uFillTx/>
                <a:latin typeface="Trebuchet MS" panose="020B0603020202020204"/>
                <a:ea typeface="+mn-ea"/>
                <a:cs typeface="Trebuchet MS"/>
              </a:rPr>
              <a:t>i</a:t>
            </a:r>
            <a:r>
              <a:rPr kumimoji="0" lang="en-US" sz="1600" b="1" i="0" u="none" strike="noStrike" kern="1200" cap="none" spc="-7" normalizeH="0" baseline="0" noProof="0" dirty="0">
                <a:ln>
                  <a:noFill/>
                </a:ln>
                <a:solidFill>
                  <a:srgbClr val="433F3F"/>
                </a:solidFill>
                <a:effectLst/>
                <a:uLnTx/>
                <a:uFillTx/>
                <a:latin typeface="Trebuchet MS" panose="020B0603020202020204"/>
                <a:ea typeface="+mn-ea"/>
                <a:cs typeface="Trebuchet MS"/>
              </a:rPr>
              <a:t>mar</a:t>
            </a:r>
            <a:r>
              <a:rPr kumimoji="0" lang="en-US" sz="1600" b="1" i="0" u="none" strike="noStrike" kern="1200" cap="none" spc="0" normalizeH="0" baseline="0" noProof="0" dirty="0">
                <a:ln>
                  <a:noFill/>
                </a:ln>
                <a:solidFill>
                  <a:srgbClr val="433F3F"/>
                </a:solidFill>
                <a:effectLst/>
                <a:uLnTx/>
                <a:uFillTx/>
                <a:latin typeface="Trebuchet MS" panose="020B0603020202020204"/>
                <a:ea typeface="+mn-ea"/>
                <a:cs typeface="Trebuchet MS"/>
              </a:rPr>
              <a:t>y</a:t>
            </a:r>
            <a:r>
              <a:rPr kumimoji="0" lang="en-US" sz="1600" b="1" i="0" u="none" strike="noStrike" kern="1200" cap="none" spc="33" normalizeH="0" baseline="0" noProof="0" dirty="0">
                <a:ln>
                  <a:noFill/>
                </a:ln>
                <a:solidFill>
                  <a:srgbClr val="433F3F"/>
                </a:solidFill>
                <a:effectLst/>
                <a:uLnTx/>
                <a:uFillTx/>
                <a:latin typeface="Trebuchet MS" panose="020B0603020202020204"/>
                <a:ea typeface="+mn-ea"/>
                <a:cs typeface="Trebuchet MS"/>
              </a:rPr>
              <a:t> </a:t>
            </a:r>
            <a:r>
              <a:rPr kumimoji="0" lang="en-US" sz="1600" b="1" i="0" u="none" strike="noStrike" kern="1200" cap="none" spc="0" normalizeH="0" baseline="0" noProof="0" dirty="0">
                <a:ln>
                  <a:noFill/>
                </a:ln>
                <a:solidFill>
                  <a:srgbClr val="433F3F"/>
                </a:solidFill>
                <a:effectLst/>
                <a:uLnTx/>
                <a:uFillTx/>
                <a:latin typeface="Trebuchet MS" panose="020B0603020202020204"/>
                <a:ea typeface="+mn-ea"/>
                <a:cs typeface="Trebuchet MS"/>
              </a:rPr>
              <a:t>en</a:t>
            </a:r>
            <a:r>
              <a:rPr kumimoji="0" lang="en-US" sz="1600" b="1" i="0" u="none" strike="noStrike" kern="1200" cap="none" spc="-13" normalizeH="0" baseline="0" noProof="0" dirty="0">
                <a:ln>
                  <a:noFill/>
                </a:ln>
                <a:solidFill>
                  <a:srgbClr val="433F3F"/>
                </a:solidFill>
                <a:effectLst/>
                <a:uLnTx/>
                <a:uFillTx/>
                <a:latin typeface="Trebuchet MS" panose="020B0603020202020204"/>
                <a:ea typeface="+mn-ea"/>
                <a:cs typeface="Trebuchet MS"/>
              </a:rPr>
              <a:t>d</a:t>
            </a:r>
            <a:r>
              <a:rPr kumimoji="0" lang="en-US" sz="1600" b="1" i="0" u="none" strike="noStrike" kern="1200" cap="none" spc="0" normalizeH="0" baseline="0" noProof="0" dirty="0">
                <a:ln>
                  <a:noFill/>
                </a:ln>
                <a:solidFill>
                  <a:srgbClr val="433F3F"/>
                </a:solidFill>
                <a:effectLst/>
                <a:uLnTx/>
                <a:uFillTx/>
                <a:latin typeface="Trebuchet MS" panose="020B0603020202020204"/>
                <a:ea typeface="+mn-ea"/>
                <a:cs typeface="Trebuchet MS"/>
              </a:rPr>
              <a:t>po</a:t>
            </a:r>
            <a:r>
              <a:rPr kumimoji="0" lang="en-US" sz="1600" b="1" i="0" u="none" strike="noStrike" kern="1200" cap="none" spc="-13" normalizeH="0" baseline="0" noProof="0" dirty="0">
                <a:ln>
                  <a:noFill/>
                </a:ln>
                <a:solidFill>
                  <a:srgbClr val="433F3F"/>
                </a:solidFill>
                <a:effectLst/>
                <a:uLnTx/>
                <a:uFillTx/>
                <a:latin typeface="Trebuchet MS" panose="020B0603020202020204"/>
                <a:ea typeface="+mn-ea"/>
                <a:cs typeface="Trebuchet MS"/>
              </a:rPr>
              <a:t>i</a:t>
            </a:r>
            <a:r>
              <a:rPr kumimoji="0" lang="en-US" sz="1600" b="1" i="0" u="none" strike="noStrike" kern="1200" cap="none" spc="-7" normalizeH="0" baseline="0" noProof="0" dirty="0">
                <a:ln>
                  <a:noFill/>
                </a:ln>
                <a:solidFill>
                  <a:srgbClr val="433F3F"/>
                </a:solidFill>
                <a:effectLst/>
                <a:uLnTx/>
                <a:uFillTx/>
                <a:latin typeface="Trebuchet MS" panose="020B0603020202020204"/>
                <a:ea typeface="+mn-ea"/>
                <a:cs typeface="Trebuchet MS"/>
              </a:rPr>
              <a:t>n</a:t>
            </a:r>
            <a:r>
              <a:rPr kumimoji="0" lang="en-US" sz="1600" b="1" i="0" u="none" strike="noStrike" kern="1200" cap="none" spc="-13" normalizeH="0" baseline="0" noProof="0" dirty="0">
                <a:ln>
                  <a:noFill/>
                </a:ln>
                <a:solidFill>
                  <a:srgbClr val="433F3F"/>
                </a:solidFill>
                <a:effectLst/>
                <a:uLnTx/>
                <a:uFillTx/>
                <a:latin typeface="Trebuchet MS" panose="020B0603020202020204"/>
                <a:ea typeface="+mn-ea"/>
                <a:cs typeface="Trebuchet MS"/>
              </a:rPr>
              <a:t>t </a:t>
            </a:r>
          </a:p>
          <a:p>
            <a:pPr marL="164592" marR="0" lvl="0" indent="-164592" algn="l" defTabSz="121917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600" b="0" i="0" u="none" strike="noStrike" kern="1200" cap="none" spc="-7" normalizeH="0" baseline="0" noProof="0" dirty="0">
                <a:ln>
                  <a:noFill/>
                </a:ln>
                <a:solidFill>
                  <a:srgbClr val="433F3F"/>
                </a:solidFill>
                <a:effectLst/>
                <a:uLnTx/>
                <a:uFillTx/>
                <a:latin typeface="Trebuchet MS" panose="020B0603020202020204"/>
                <a:ea typeface="+mn-ea"/>
                <a:cs typeface="Trebuchet MS"/>
              </a:rPr>
              <a:t>PFS</a:t>
            </a:r>
            <a:r>
              <a:rPr kumimoji="0" lang="en-US" sz="1600" b="0" i="0" u="none" strike="noStrike" kern="1200" cap="none" spc="-7" normalizeH="0" baseline="30000" noProof="0" dirty="0">
                <a:ln>
                  <a:noFill/>
                </a:ln>
                <a:solidFill>
                  <a:srgbClr val="433F3F"/>
                </a:solidFill>
                <a:effectLst/>
                <a:uLnTx/>
                <a:uFillTx/>
                <a:latin typeface="Trebuchet MS" panose="020B0603020202020204"/>
                <a:ea typeface="+mn-ea"/>
                <a:cs typeface="Trebuchet MS"/>
              </a:rPr>
              <a:t> </a:t>
            </a:r>
            <a:r>
              <a:rPr kumimoji="0" lang="en-US" sz="1600" b="0" i="0" u="none" strike="noStrike" kern="1200" cap="none" spc="-7" normalizeH="0" baseline="0" noProof="0" dirty="0">
                <a:ln>
                  <a:noFill/>
                </a:ln>
                <a:solidFill>
                  <a:srgbClr val="433F3F"/>
                </a:solidFill>
                <a:effectLst/>
                <a:uLnTx/>
                <a:uFillTx/>
                <a:latin typeface="Trebuchet MS" panose="020B0603020202020204"/>
                <a:ea typeface="+mn-ea"/>
                <a:cs typeface="Trebuchet MS"/>
              </a:rPr>
              <a:t>by BICR</a:t>
            </a:r>
            <a:r>
              <a:rPr kumimoji="0" lang="en-US" sz="1600" b="0" i="0" u="none" strike="noStrike" kern="1200" cap="none" spc="-7" normalizeH="0" baseline="30000" noProof="0" dirty="0">
                <a:ln>
                  <a:noFill/>
                </a:ln>
                <a:solidFill>
                  <a:srgbClr val="433F3F"/>
                </a:solidFill>
                <a:effectLst/>
                <a:uLnTx/>
                <a:uFillTx/>
                <a:latin typeface="Trebuchet MS" panose="020B0603020202020204"/>
                <a:ea typeface="+mn-ea"/>
                <a:cs typeface="Trebuchet MS"/>
              </a:rPr>
              <a:t>a</a:t>
            </a:r>
            <a:endParaRPr kumimoji="0" lang="en-US" sz="1600" b="1" i="0" u="none" strike="noStrike" kern="1200" cap="none" spc="-7" normalizeH="0" baseline="30000" noProof="0" dirty="0">
              <a:ln>
                <a:noFill/>
              </a:ln>
              <a:solidFill>
                <a:srgbClr val="433F3F"/>
              </a:solidFill>
              <a:effectLst/>
              <a:uLnTx/>
              <a:uFillTx/>
              <a:latin typeface="Trebuchet MS" panose="020B0603020202020204"/>
              <a:ea typeface="+mn-ea"/>
              <a:cs typeface="Trebuchet MS"/>
            </a:endParaRPr>
          </a:p>
          <a:p>
            <a:pPr marL="0" marR="0" lvl="0" indent="0" algn="l" defTabSz="1219170" rtl="0" eaLnBrk="1" fontAlgn="auto" latinLnBrk="0" hangingPunct="1">
              <a:lnSpc>
                <a:spcPct val="100000"/>
              </a:lnSpc>
              <a:spcBef>
                <a:spcPts val="200"/>
              </a:spcBef>
              <a:spcAft>
                <a:spcPts val="200"/>
              </a:spcAft>
              <a:buClrTx/>
              <a:buSzTx/>
              <a:buFontTx/>
              <a:buNone/>
              <a:tabLst/>
              <a:defRPr/>
            </a:pPr>
            <a:r>
              <a:rPr kumimoji="0" lang="en-US" sz="1600" b="1" i="0" u="none" strike="noStrike" kern="1200" cap="none" spc="-7" normalizeH="0" baseline="0" noProof="0" dirty="0">
                <a:ln>
                  <a:noFill/>
                </a:ln>
                <a:solidFill>
                  <a:srgbClr val="433F3F"/>
                </a:solidFill>
                <a:effectLst/>
                <a:uLnTx/>
                <a:uFillTx/>
                <a:latin typeface="Trebuchet MS" panose="020B0603020202020204"/>
                <a:ea typeface="+mn-ea"/>
                <a:cs typeface="Trebuchet MS"/>
              </a:rPr>
              <a:t>Second</a:t>
            </a:r>
            <a:r>
              <a:rPr kumimoji="0" lang="en-US" sz="1600" b="1" i="0" u="none" strike="noStrike" kern="1200" cap="none" spc="0" normalizeH="0" baseline="0" noProof="0" dirty="0">
                <a:ln>
                  <a:noFill/>
                </a:ln>
                <a:solidFill>
                  <a:srgbClr val="433F3F"/>
                </a:solidFill>
                <a:effectLst/>
                <a:uLnTx/>
                <a:uFillTx/>
                <a:latin typeface="Trebuchet MS" panose="020B0603020202020204"/>
                <a:ea typeface="+mn-ea"/>
                <a:cs typeface="Trebuchet MS"/>
              </a:rPr>
              <a:t>a</a:t>
            </a:r>
            <a:r>
              <a:rPr kumimoji="0" lang="en-US" sz="1600" b="1" i="0" u="none" strike="noStrike" kern="1200" cap="none" spc="-7" normalizeH="0" baseline="0" noProof="0" dirty="0">
                <a:ln>
                  <a:noFill/>
                </a:ln>
                <a:solidFill>
                  <a:srgbClr val="433F3F"/>
                </a:solidFill>
                <a:effectLst/>
                <a:uLnTx/>
                <a:uFillTx/>
                <a:latin typeface="Trebuchet MS" panose="020B0603020202020204"/>
                <a:ea typeface="+mn-ea"/>
                <a:cs typeface="Trebuchet MS"/>
              </a:rPr>
              <a:t>r</a:t>
            </a:r>
            <a:r>
              <a:rPr kumimoji="0" lang="en-US" sz="1600" b="1" i="0" u="none" strike="noStrike" kern="1200" cap="none" spc="0" normalizeH="0" baseline="0" noProof="0" dirty="0">
                <a:ln>
                  <a:noFill/>
                </a:ln>
                <a:solidFill>
                  <a:srgbClr val="433F3F"/>
                </a:solidFill>
                <a:effectLst/>
                <a:uLnTx/>
                <a:uFillTx/>
                <a:latin typeface="Trebuchet MS" panose="020B0603020202020204"/>
                <a:ea typeface="+mn-ea"/>
                <a:cs typeface="Trebuchet MS"/>
              </a:rPr>
              <a:t>y</a:t>
            </a:r>
            <a:r>
              <a:rPr kumimoji="0" lang="en-US" sz="1600" b="1" i="0" u="none" strike="noStrike" kern="1200" cap="none" spc="13" normalizeH="0" baseline="0" noProof="0" dirty="0">
                <a:ln>
                  <a:noFill/>
                </a:ln>
                <a:solidFill>
                  <a:srgbClr val="433F3F"/>
                </a:solidFill>
                <a:effectLst/>
                <a:uLnTx/>
                <a:uFillTx/>
                <a:latin typeface="Trebuchet MS" panose="020B0603020202020204"/>
                <a:ea typeface="+mn-ea"/>
                <a:cs typeface="Trebuchet MS"/>
              </a:rPr>
              <a:t> </a:t>
            </a:r>
            <a:r>
              <a:rPr kumimoji="0" lang="en-US" sz="1600" b="1" i="0" u="none" strike="noStrike" kern="1200" cap="none" spc="0" normalizeH="0" baseline="0" noProof="0" dirty="0">
                <a:ln>
                  <a:noFill/>
                </a:ln>
                <a:solidFill>
                  <a:srgbClr val="433F3F"/>
                </a:solidFill>
                <a:effectLst/>
                <a:uLnTx/>
                <a:uFillTx/>
                <a:latin typeface="Trebuchet MS" panose="020B0603020202020204"/>
                <a:ea typeface="+mn-ea"/>
                <a:cs typeface="Trebuchet MS"/>
              </a:rPr>
              <a:t>en</a:t>
            </a:r>
            <a:r>
              <a:rPr kumimoji="0" lang="en-US" sz="1600" b="1" i="0" u="none" strike="noStrike" kern="1200" cap="none" spc="-13" normalizeH="0" baseline="0" noProof="0" dirty="0">
                <a:ln>
                  <a:noFill/>
                </a:ln>
                <a:solidFill>
                  <a:srgbClr val="433F3F"/>
                </a:solidFill>
                <a:effectLst/>
                <a:uLnTx/>
                <a:uFillTx/>
                <a:latin typeface="Trebuchet MS" panose="020B0603020202020204"/>
                <a:ea typeface="+mn-ea"/>
                <a:cs typeface="Trebuchet MS"/>
              </a:rPr>
              <a:t>d</a:t>
            </a:r>
            <a:r>
              <a:rPr kumimoji="0" lang="en-US" sz="1600" b="1" i="0" u="none" strike="noStrike" kern="1200" cap="none" spc="0" normalizeH="0" baseline="0" noProof="0" dirty="0">
                <a:ln>
                  <a:noFill/>
                </a:ln>
                <a:solidFill>
                  <a:srgbClr val="433F3F"/>
                </a:solidFill>
                <a:effectLst/>
                <a:uLnTx/>
                <a:uFillTx/>
                <a:latin typeface="Trebuchet MS" panose="020B0603020202020204"/>
                <a:ea typeface="+mn-ea"/>
                <a:cs typeface="Trebuchet MS"/>
              </a:rPr>
              <a:t>po</a:t>
            </a:r>
            <a:r>
              <a:rPr kumimoji="0" lang="en-US" sz="1600" b="1" i="0" u="none" strike="noStrike" kern="1200" cap="none" spc="-13" normalizeH="0" baseline="0" noProof="0" dirty="0">
                <a:ln>
                  <a:noFill/>
                </a:ln>
                <a:solidFill>
                  <a:srgbClr val="433F3F"/>
                </a:solidFill>
                <a:effectLst/>
                <a:uLnTx/>
                <a:uFillTx/>
                <a:latin typeface="Trebuchet MS" panose="020B0603020202020204"/>
                <a:ea typeface="+mn-ea"/>
                <a:cs typeface="Trebuchet MS"/>
              </a:rPr>
              <a:t>i</a:t>
            </a:r>
            <a:r>
              <a:rPr kumimoji="0" lang="en-US" sz="1600" b="1" i="0" u="none" strike="noStrike" kern="1200" cap="none" spc="-7" normalizeH="0" baseline="0" noProof="0" dirty="0">
                <a:ln>
                  <a:noFill/>
                </a:ln>
                <a:solidFill>
                  <a:srgbClr val="433F3F"/>
                </a:solidFill>
                <a:effectLst/>
                <a:uLnTx/>
                <a:uFillTx/>
                <a:latin typeface="Trebuchet MS" panose="020B0603020202020204"/>
                <a:ea typeface="+mn-ea"/>
                <a:cs typeface="Trebuchet MS"/>
              </a:rPr>
              <a:t>n</a:t>
            </a:r>
            <a:r>
              <a:rPr kumimoji="0" lang="en-US" sz="1600" b="1" i="0" u="none" strike="noStrike" kern="1200" cap="none" spc="-13" normalizeH="0" baseline="0" noProof="0" dirty="0">
                <a:ln>
                  <a:noFill/>
                </a:ln>
                <a:solidFill>
                  <a:srgbClr val="433F3F"/>
                </a:solidFill>
                <a:effectLst/>
                <a:uLnTx/>
                <a:uFillTx/>
                <a:latin typeface="Trebuchet MS" panose="020B0603020202020204"/>
                <a:ea typeface="+mn-ea"/>
                <a:cs typeface="Trebuchet MS"/>
              </a:rPr>
              <a:t>ts</a:t>
            </a:r>
            <a:endParaRPr kumimoji="0" lang="en-US" sz="1600" b="1" i="0" u="none" strike="noStrike" kern="1200" cap="none" spc="0" normalizeH="0" baseline="0" noProof="0" dirty="0">
              <a:ln>
                <a:noFill/>
              </a:ln>
              <a:solidFill>
                <a:srgbClr val="433F3F"/>
              </a:solidFill>
              <a:effectLst/>
              <a:uLnTx/>
              <a:uFillTx/>
              <a:latin typeface="Trebuchet MS" panose="020B0603020202020204"/>
              <a:ea typeface="+mn-ea"/>
              <a:cs typeface="Trebuchet MS"/>
            </a:endParaRPr>
          </a:p>
          <a:p>
            <a:pPr marL="164592" marR="0" lvl="0" indent="-164592" algn="l" defTabSz="1219170" rtl="0" eaLnBrk="1" fontAlgn="auto" latinLnBrk="0" hangingPunct="1">
              <a:lnSpc>
                <a:spcPct val="100000"/>
              </a:lnSpc>
              <a:spcBef>
                <a:spcPts val="300"/>
              </a:spcBef>
              <a:spcAft>
                <a:spcPts val="300"/>
              </a:spcAft>
              <a:buClr>
                <a:srgbClr val="585353"/>
              </a:buClr>
              <a:buSzTx/>
              <a:buFont typeface="Arial"/>
              <a:buChar char="•"/>
              <a:tabLst>
                <a:tab pos="228600" algn="l"/>
              </a:tabLst>
              <a:defRPr/>
            </a:pPr>
            <a:r>
              <a:rPr kumimoji="0" lang="en-US" sz="1600" b="0" i="0" u="none" strike="noStrike" kern="1200" cap="none" spc="0" normalizeH="0" baseline="0" noProof="0" dirty="0">
                <a:ln>
                  <a:noFill/>
                </a:ln>
                <a:solidFill>
                  <a:srgbClr val="433F3F"/>
                </a:solidFill>
                <a:effectLst/>
                <a:uLnTx/>
                <a:uFillTx/>
                <a:latin typeface="Trebuchet MS" panose="020B0603020202020204"/>
                <a:ea typeface="+mn-ea"/>
                <a:cs typeface="Trebuchet MS"/>
              </a:rPr>
              <a:t>OS</a:t>
            </a:r>
            <a:r>
              <a:rPr kumimoji="0" lang="en-US" sz="1600" b="0" i="0" u="none" strike="noStrike" kern="1200" cap="none" spc="0" normalizeH="0" baseline="30000" noProof="0" dirty="0">
                <a:ln>
                  <a:noFill/>
                </a:ln>
                <a:solidFill>
                  <a:srgbClr val="433F3F"/>
                </a:solidFill>
                <a:effectLst/>
                <a:uLnTx/>
                <a:uFillTx/>
                <a:latin typeface="Trebuchet MS" panose="020B0603020202020204"/>
                <a:ea typeface="+mn-ea"/>
                <a:cs typeface="Trebuchet MS"/>
              </a:rPr>
              <a:t>b</a:t>
            </a:r>
            <a:r>
              <a:rPr kumimoji="0" lang="en-US" sz="1600" b="0" i="0" u="none" strike="noStrike" kern="1200" cap="none" spc="0" normalizeH="0" baseline="0" noProof="0" dirty="0">
                <a:ln>
                  <a:noFill/>
                </a:ln>
                <a:solidFill>
                  <a:srgbClr val="433F3F"/>
                </a:solidFill>
                <a:effectLst/>
                <a:uLnTx/>
                <a:uFillTx/>
                <a:latin typeface="Trebuchet MS" panose="020B0603020202020204"/>
                <a:ea typeface="+mn-ea"/>
                <a:cs typeface="Trebuchet MS"/>
              </a:rPr>
              <a:t> </a:t>
            </a:r>
          </a:p>
          <a:p>
            <a:pPr marL="164592" marR="0" lvl="0" indent="-164592" algn="l" defTabSz="1219170" rtl="0" eaLnBrk="1" fontAlgn="auto" latinLnBrk="0" hangingPunct="1">
              <a:lnSpc>
                <a:spcPct val="100000"/>
              </a:lnSpc>
              <a:spcBef>
                <a:spcPts val="300"/>
              </a:spcBef>
              <a:spcAft>
                <a:spcPts val="300"/>
              </a:spcAft>
              <a:buClr>
                <a:srgbClr val="585353"/>
              </a:buClr>
              <a:buSzTx/>
              <a:buFont typeface="Arial"/>
              <a:buChar char="•"/>
              <a:tabLst>
                <a:tab pos="228600" algn="l"/>
              </a:tabLst>
              <a:defRPr/>
            </a:pPr>
            <a:r>
              <a:rPr kumimoji="0" lang="en-US" sz="1600" b="0" i="0" u="none" strike="noStrike" kern="1200" cap="none" spc="0" normalizeH="0" baseline="0" noProof="0" dirty="0">
                <a:ln>
                  <a:noFill/>
                </a:ln>
                <a:solidFill>
                  <a:srgbClr val="433F3F"/>
                </a:solidFill>
                <a:effectLst/>
                <a:uLnTx/>
                <a:uFillTx/>
                <a:latin typeface="Trebuchet MS" panose="020B0603020202020204"/>
                <a:ea typeface="+mn-ea"/>
                <a:cs typeface="Trebuchet MS"/>
              </a:rPr>
              <a:t>ORR by BICR</a:t>
            </a:r>
            <a:r>
              <a:rPr kumimoji="0" lang="en-US" sz="1600" b="0" i="0" u="none" strike="noStrike" kern="1200" cap="none" spc="0" normalizeH="0" baseline="30000" noProof="0" dirty="0">
                <a:ln>
                  <a:noFill/>
                </a:ln>
                <a:solidFill>
                  <a:srgbClr val="433F3F"/>
                </a:solidFill>
                <a:effectLst/>
                <a:uLnTx/>
                <a:uFillTx/>
                <a:latin typeface="Trebuchet MS" panose="020B0603020202020204"/>
                <a:ea typeface="+mn-ea"/>
                <a:cs typeface="Trebuchet MS"/>
              </a:rPr>
              <a:t>c</a:t>
            </a:r>
            <a:r>
              <a:rPr kumimoji="0" lang="en-US" sz="1600" b="0" i="0" u="none" strike="noStrike" kern="1200" cap="none" spc="0" normalizeH="0" baseline="0" noProof="0" dirty="0">
                <a:ln>
                  <a:noFill/>
                </a:ln>
                <a:solidFill>
                  <a:srgbClr val="433F3F"/>
                </a:solidFill>
                <a:effectLst/>
                <a:uLnTx/>
                <a:uFillTx/>
                <a:latin typeface="Trebuchet MS" panose="020B0603020202020204"/>
                <a:ea typeface="+mn-ea"/>
                <a:cs typeface="Trebuchet MS"/>
              </a:rPr>
              <a:t> </a:t>
            </a:r>
          </a:p>
        </p:txBody>
      </p:sp>
      <p:sp>
        <p:nvSpPr>
          <p:cNvPr id="25" name="TextBox 24">
            <a:extLst>
              <a:ext uri="{FF2B5EF4-FFF2-40B4-BE49-F238E27FC236}">
                <a16:creationId xmlns:a16="http://schemas.microsoft.com/office/drawing/2014/main" id="{8208233A-5DEF-4552-96A7-29020B2DF60F}"/>
              </a:ext>
            </a:extLst>
          </p:cNvPr>
          <p:cNvSpPr txBox="1"/>
          <p:nvPr/>
        </p:nvSpPr>
        <p:spPr>
          <a:xfrm>
            <a:off x="2672359" y="3028346"/>
            <a:ext cx="6963702" cy="661395"/>
          </a:xfrm>
          <a:prstGeom prst="rect">
            <a:avLst/>
          </a:prstGeom>
          <a:solidFill>
            <a:schemeClr val="bg2"/>
          </a:solidFill>
        </p:spPr>
        <p:txBody>
          <a:bodyPr wrap="square" lIns="0" tIns="0" rIns="0" bIns="0" rtlCol="0" anchor="ctr">
            <a:noAutofit/>
          </a:bodyPr>
          <a:lstStyle/>
          <a:p>
            <a:pPr marL="0" marR="0" lvl="0" indent="0" algn="ctr" defTabSz="1219170" rtl="0" eaLnBrk="1" fontAlgn="auto" latinLnBrk="0" hangingPunct="1">
              <a:lnSpc>
                <a:spcPct val="100000"/>
              </a:lnSpc>
              <a:spcBef>
                <a:spcPts val="200"/>
              </a:spcBef>
              <a:spcAft>
                <a:spcPts val="200"/>
              </a:spcAft>
              <a:buClr>
                <a:srgbClr val="585353"/>
              </a:buClr>
              <a:buSzTx/>
              <a:buFontTx/>
              <a:buNone/>
              <a:tabLst/>
              <a:defRPr/>
            </a:pPr>
            <a:r>
              <a:rPr kumimoji="0" lang="en-US" sz="1600" b="1" i="0" u="none" strike="noStrike" kern="1200" cap="none" spc="0" normalizeH="0" baseline="0" noProof="0" dirty="0">
                <a:ln>
                  <a:noFill/>
                </a:ln>
                <a:solidFill>
                  <a:srgbClr val="433F3F"/>
                </a:solidFill>
                <a:effectLst/>
                <a:uLnTx/>
                <a:uFillTx/>
                <a:latin typeface="Trebuchet MS" panose="020B0603020202020204"/>
                <a:ea typeface="+mn-ea"/>
                <a:cs typeface="+mn-cs"/>
              </a:rPr>
              <a:t>Stratified by</a:t>
            </a:r>
            <a:r>
              <a:rPr kumimoji="0" lang="en-US" sz="1600" b="0" i="0" u="none" strike="noStrike" kern="1200" cap="none" spc="0" normalizeH="0" baseline="0" noProof="0" dirty="0">
                <a:ln>
                  <a:noFill/>
                </a:ln>
                <a:solidFill>
                  <a:srgbClr val="433F3F"/>
                </a:solidFill>
                <a:effectLst/>
                <a:uLnTx/>
                <a:uFillTx/>
                <a:latin typeface="Trebuchet MS" panose="020B0603020202020204"/>
                <a:ea typeface="+mn-ea"/>
                <a:cs typeface="+mn-cs"/>
              </a:rPr>
              <a:t>: </a:t>
            </a:r>
            <a:r>
              <a:rPr kumimoji="0" lang="en-US" sz="1600" b="0" i="0" u="none" strike="noStrike" kern="1200" cap="none" spc="-13" normalizeH="0" baseline="0" noProof="0" dirty="0">
                <a:ln>
                  <a:noFill/>
                </a:ln>
                <a:solidFill>
                  <a:srgbClr val="433F3F"/>
                </a:solidFill>
                <a:effectLst/>
                <a:uLnTx/>
                <a:uFillTx/>
                <a:latin typeface="Trebuchet MS" panose="020B0603020202020204"/>
                <a:ea typeface="+mn-ea"/>
                <a:cs typeface="Trebuchet MS"/>
              </a:rPr>
              <a:t>LAG-3,</a:t>
            </a:r>
            <a:r>
              <a:rPr kumimoji="0" lang="en-US" sz="1600" b="0" i="0" u="none" strike="noStrike" kern="1200" cap="none" spc="-13" normalizeH="0" baseline="30000" noProof="0" dirty="0">
                <a:ln>
                  <a:noFill/>
                </a:ln>
                <a:solidFill>
                  <a:srgbClr val="433F3F"/>
                </a:solidFill>
                <a:effectLst/>
                <a:uLnTx/>
                <a:uFillTx/>
                <a:latin typeface="Trebuchet MS" panose="020B0603020202020204"/>
                <a:ea typeface="+mn-ea"/>
                <a:cs typeface="Trebuchet MS"/>
              </a:rPr>
              <a:t>d</a:t>
            </a:r>
            <a:r>
              <a:rPr kumimoji="0" lang="en-US" sz="1600" b="0" i="0" u="none" strike="noStrike" kern="1200" cap="none" spc="-13" normalizeH="0" baseline="0" noProof="0" dirty="0">
                <a:ln>
                  <a:noFill/>
                </a:ln>
                <a:solidFill>
                  <a:srgbClr val="433F3F"/>
                </a:solidFill>
                <a:effectLst/>
                <a:uLnTx/>
                <a:uFillTx/>
                <a:latin typeface="Trebuchet MS" panose="020B0603020202020204"/>
                <a:ea typeface="+mn-ea"/>
                <a:cs typeface="Trebuchet MS"/>
              </a:rPr>
              <a:t> PD-L1,</a:t>
            </a:r>
            <a:r>
              <a:rPr kumimoji="0" lang="en-US" sz="1600" b="0" i="0" u="none" strike="noStrike" kern="1200" cap="none" spc="-13" normalizeH="0" baseline="30000" noProof="0" dirty="0">
                <a:ln>
                  <a:noFill/>
                </a:ln>
                <a:solidFill>
                  <a:srgbClr val="433F3F"/>
                </a:solidFill>
                <a:effectLst/>
                <a:uLnTx/>
                <a:uFillTx/>
                <a:latin typeface="Trebuchet MS" panose="020B0603020202020204"/>
                <a:ea typeface="+mn-ea"/>
                <a:cs typeface="Trebuchet MS"/>
              </a:rPr>
              <a:t>e</a:t>
            </a:r>
            <a:r>
              <a:rPr kumimoji="0" lang="en-US" sz="1600" b="0" i="0" u="none" strike="noStrike" kern="1200" cap="none" spc="-13" normalizeH="0" baseline="0" noProof="0" dirty="0">
                <a:ln>
                  <a:noFill/>
                </a:ln>
                <a:solidFill>
                  <a:srgbClr val="433F3F"/>
                </a:solidFill>
                <a:effectLst/>
                <a:uLnTx/>
                <a:uFillTx/>
                <a:latin typeface="Trebuchet MS" panose="020B0603020202020204"/>
                <a:ea typeface="+mn-ea"/>
                <a:cs typeface="Trebuchet MS"/>
              </a:rPr>
              <a:t> </a:t>
            </a:r>
            <a:r>
              <a:rPr kumimoji="0" lang="en-US" sz="1600" b="0" i="1" u="none" strike="noStrike" kern="1200" cap="none" spc="-13" normalizeH="0" baseline="0" noProof="0" dirty="0">
                <a:ln>
                  <a:noFill/>
                </a:ln>
                <a:solidFill>
                  <a:srgbClr val="433F3F"/>
                </a:solidFill>
                <a:effectLst/>
                <a:uLnTx/>
                <a:uFillTx/>
                <a:latin typeface="Trebuchet MS" panose="020B0603020202020204"/>
                <a:ea typeface="+mn-ea"/>
                <a:cs typeface="Trebuchet MS"/>
              </a:rPr>
              <a:t>BRAF, </a:t>
            </a:r>
            <a:r>
              <a:rPr kumimoji="0" lang="en-US" sz="1600" b="0" i="0" u="none" strike="noStrike" kern="1200" cap="none" spc="-13" normalizeH="0" baseline="0" noProof="0" dirty="0">
                <a:ln>
                  <a:noFill/>
                </a:ln>
                <a:solidFill>
                  <a:srgbClr val="433F3F"/>
                </a:solidFill>
                <a:effectLst/>
                <a:uLnTx/>
                <a:uFillTx/>
                <a:latin typeface="Trebuchet MS" panose="020B0603020202020204"/>
                <a:ea typeface="+mn-ea"/>
                <a:cs typeface="Trebuchet MS"/>
              </a:rPr>
              <a:t>and AJCC v8 M stage</a:t>
            </a:r>
          </a:p>
          <a:p>
            <a:pPr marL="0" marR="0" lvl="0" indent="0" algn="ctr" defTabSz="1219170" rtl="0" eaLnBrk="1" fontAlgn="auto" latinLnBrk="0" hangingPunct="1">
              <a:lnSpc>
                <a:spcPct val="100000"/>
              </a:lnSpc>
              <a:spcBef>
                <a:spcPts val="200"/>
              </a:spcBef>
              <a:spcAft>
                <a:spcPts val="200"/>
              </a:spcAft>
              <a:buClr>
                <a:srgbClr val="585353"/>
              </a:buClr>
              <a:buSzTx/>
              <a:buFontTx/>
              <a:buNone/>
              <a:tabLst/>
              <a:defRPr/>
            </a:pPr>
            <a:r>
              <a:rPr kumimoji="0" lang="en-US" sz="1600" b="1" i="0" u="none" strike="noStrike" kern="1200" cap="none" spc="-13" normalizeH="0" baseline="0" noProof="0" dirty="0">
                <a:ln>
                  <a:noFill/>
                </a:ln>
                <a:solidFill>
                  <a:srgbClr val="433F3F"/>
                </a:solidFill>
                <a:effectLst/>
                <a:uLnTx/>
                <a:uFillTx/>
                <a:latin typeface="Trebuchet MS" panose="020B0603020202020204"/>
                <a:ea typeface="+mn-ea"/>
                <a:cs typeface="Trebuchet MS"/>
              </a:rPr>
              <a:t>Endpoints were tested in hierarchy: </a:t>
            </a:r>
            <a:r>
              <a:rPr kumimoji="0" lang="en-US" sz="1600" b="0" i="0" u="none" strike="noStrike" kern="1200" cap="none" spc="-13" normalizeH="0" baseline="0" noProof="0" dirty="0">
                <a:ln>
                  <a:noFill/>
                </a:ln>
                <a:solidFill>
                  <a:srgbClr val="433F3F"/>
                </a:solidFill>
                <a:effectLst/>
                <a:uLnTx/>
                <a:uFillTx/>
                <a:latin typeface="Trebuchet MS" panose="020B0603020202020204"/>
                <a:ea typeface="+mn-ea"/>
                <a:cs typeface="Trebuchet MS"/>
              </a:rPr>
              <a:t>PFS </a:t>
            </a:r>
            <a:r>
              <a:rPr kumimoji="0" lang="en-US" sz="1600" b="0" i="0" u="none" strike="noStrike" kern="1200" cap="none" spc="-13" normalizeH="0" baseline="0" noProof="0" dirty="0">
                <a:ln>
                  <a:noFill/>
                </a:ln>
                <a:solidFill>
                  <a:srgbClr val="433F3F"/>
                </a:solidFill>
                <a:effectLst/>
                <a:uLnTx/>
                <a:uFillTx/>
                <a:latin typeface="Trebuchet MS" panose="020B0603020202020204"/>
                <a:ea typeface="+mn-ea"/>
                <a:cs typeface="Trebuchet MS"/>
                <a:sym typeface="Wingdings" panose="05000000000000000000" pitchFamily="2" charset="2"/>
              </a:rPr>
              <a:t> OS  ORR</a:t>
            </a:r>
            <a:endParaRPr kumimoji="0" lang="en-US" sz="1600" b="0" i="0" u="none" strike="noStrike" kern="1200" cap="none" spc="0" normalizeH="0" baseline="0" noProof="0" dirty="0">
              <a:ln>
                <a:noFill/>
              </a:ln>
              <a:solidFill>
                <a:srgbClr val="433F3F"/>
              </a:solidFill>
              <a:effectLst/>
              <a:uLnTx/>
              <a:uFillTx/>
              <a:latin typeface="Trebuchet MS" panose="020B0603020202020204"/>
              <a:ea typeface="+mn-ea"/>
              <a:cs typeface="+mn-cs"/>
            </a:endParaRPr>
          </a:p>
        </p:txBody>
      </p:sp>
      <p:sp>
        <p:nvSpPr>
          <p:cNvPr id="2" name="Rectangle 1">
            <a:extLst>
              <a:ext uri="{FF2B5EF4-FFF2-40B4-BE49-F238E27FC236}">
                <a16:creationId xmlns:a16="http://schemas.microsoft.com/office/drawing/2014/main" id="{54B9A96C-5D60-0906-4E20-8D1BA94E81DF}"/>
              </a:ext>
            </a:extLst>
          </p:cNvPr>
          <p:cNvSpPr/>
          <p:nvPr/>
        </p:nvSpPr>
        <p:spPr>
          <a:xfrm>
            <a:off x="861994" y="3790689"/>
            <a:ext cx="9844014" cy="1687040"/>
          </a:xfrm>
          <a:prstGeom prst="rect">
            <a:avLst/>
          </a:prstGeom>
          <a:solidFill>
            <a:schemeClr val="bg2"/>
          </a:solidFill>
          <a:ln>
            <a:no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 name="Arrow: Down 3">
            <a:extLst>
              <a:ext uri="{FF2B5EF4-FFF2-40B4-BE49-F238E27FC236}">
                <a16:creationId xmlns:a16="http://schemas.microsoft.com/office/drawing/2014/main" id="{9517C0D5-CD37-2AD6-176F-6B0BA90C3652}"/>
              </a:ext>
            </a:extLst>
          </p:cNvPr>
          <p:cNvSpPr/>
          <p:nvPr/>
        </p:nvSpPr>
        <p:spPr>
          <a:xfrm rot="16200000">
            <a:off x="10456331" y="3883380"/>
            <a:ext cx="1129473" cy="1420892"/>
          </a:xfrm>
          <a:prstGeom prst="downArrow">
            <a:avLst/>
          </a:prstGeom>
          <a:solidFill>
            <a:schemeClr val="bg2"/>
          </a:solidFill>
          <a:ln>
            <a:no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6" name="Rectangle 5">
            <a:extLst>
              <a:ext uri="{FF2B5EF4-FFF2-40B4-BE49-F238E27FC236}">
                <a16:creationId xmlns:a16="http://schemas.microsoft.com/office/drawing/2014/main" id="{AC522C04-B519-9AFC-FB0E-39EB3F8607DE}"/>
              </a:ext>
            </a:extLst>
          </p:cNvPr>
          <p:cNvSpPr/>
          <p:nvPr/>
        </p:nvSpPr>
        <p:spPr>
          <a:xfrm>
            <a:off x="8159913" y="3790353"/>
            <a:ext cx="2546096" cy="1687376"/>
          </a:xfrm>
          <a:prstGeom prst="rect">
            <a:avLst/>
          </a:prstGeom>
          <a:noFill/>
          <a:ln w="28575">
            <a:solidFill>
              <a:schemeClr val="accent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noFill/>
              <a:effectLst/>
              <a:uLnTx/>
              <a:uFillTx/>
              <a:latin typeface="Trebuchet MS" panose="020B0603020202020204"/>
              <a:ea typeface="+mn-ea"/>
              <a:cs typeface="+mn-cs"/>
            </a:endParaRPr>
          </a:p>
        </p:txBody>
      </p:sp>
      <p:grpSp>
        <p:nvGrpSpPr>
          <p:cNvPr id="13" name="Group 12">
            <a:extLst>
              <a:ext uri="{FF2B5EF4-FFF2-40B4-BE49-F238E27FC236}">
                <a16:creationId xmlns:a16="http://schemas.microsoft.com/office/drawing/2014/main" id="{D6B8AD1F-9E2E-CAA7-A58B-D3378B97BF77}"/>
              </a:ext>
            </a:extLst>
          </p:cNvPr>
          <p:cNvGrpSpPr/>
          <p:nvPr/>
        </p:nvGrpSpPr>
        <p:grpSpPr>
          <a:xfrm>
            <a:off x="3588702" y="1585670"/>
            <a:ext cx="255210" cy="969169"/>
            <a:chOff x="3564260" y="1991423"/>
            <a:chExt cx="255210" cy="969169"/>
          </a:xfrm>
        </p:grpSpPr>
        <p:cxnSp>
          <p:nvCxnSpPr>
            <p:cNvPr id="18" name="Straight Connector 17">
              <a:extLst>
                <a:ext uri="{FF2B5EF4-FFF2-40B4-BE49-F238E27FC236}">
                  <a16:creationId xmlns:a16="http://schemas.microsoft.com/office/drawing/2014/main" id="{320E9F49-619B-4D0A-9BCA-9067FA8314AD}"/>
                </a:ext>
              </a:extLst>
            </p:cNvPr>
            <p:cNvCxnSpPr>
              <a:cxnSpLocks/>
            </p:cNvCxnSpPr>
            <p:nvPr/>
          </p:nvCxnSpPr>
          <p:spPr>
            <a:xfrm>
              <a:off x="3564260" y="1991423"/>
              <a:ext cx="0" cy="969169"/>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6E3A574-D590-4A8A-B473-936271C6E333}"/>
                </a:ext>
              </a:extLst>
            </p:cNvPr>
            <p:cNvCxnSpPr/>
            <p:nvPr/>
          </p:nvCxnSpPr>
          <p:spPr>
            <a:xfrm>
              <a:off x="3564260" y="2003364"/>
              <a:ext cx="25521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CAC45AF9-317B-8D55-2D19-67593154D2A3}"/>
                </a:ext>
              </a:extLst>
            </p:cNvPr>
            <p:cNvCxnSpPr/>
            <p:nvPr/>
          </p:nvCxnSpPr>
          <p:spPr>
            <a:xfrm>
              <a:off x="3564260" y="2947892"/>
              <a:ext cx="25521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grpSp>
      <p:cxnSp>
        <p:nvCxnSpPr>
          <p:cNvPr id="19" name="Straight Connector 18">
            <a:extLst>
              <a:ext uri="{FF2B5EF4-FFF2-40B4-BE49-F238E27FC236}">
                <a16:creationId xmlns:a16="http://schemas.microsoft.com/office/drawing/2014/main" id="{33501EAC-794D-4E2A-A722-0155913DE612}"/>
              </a:ext>
            </a:extLst>
          </p:cNvPr>
          <p:cNvCxnSpPr>
            <a:cxnSpLocks/>
          </p:cNvCxnSpPr>
          <p:nvPr/>
        </p:nvCxnSpPr>
        <p:spPr>
          <a:xfrm flipH="1">
            <a:off x="2936651" y="2072045"/>
            <a:ext cx="695325" cy="0"/>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2" name="object 10">
            <a:extLst>
              <a:ext uri="{FF2B5EF4-FFF2-40B4-BE49-F238E27FC236}">
                <a16:creationId xmlns:a16="http://schemas.microsoft.com/office/drawing/2014/main" id="{DE5BB59A-8926-46F5-86EB-4FB223F64B53}"/>
              </a:ext>
            </a:extLst>
          </p:cNvPr>
          <p:cNvSpPr txBox="1"/>
          <p:nvPr/>
        </p:nvSpPr>
        <p:spPr>
          <a:xfrm>
            <a:off x="379951" y="1188483"/>
            <a:ext cx="2889661" cy="1767127"/>
          </a:xfrm>
          <a:prstGeom prst="rect">
            <a:avLst/>
          </a:prstGeom>
          <a:solidFill>
            <a:srgbClr val="EDE7E7"/>
          </a:solidFill>
        </p:spPr>
        <p:txBody>
          <a:bodyPr vert="horz" wrap="square" lIns="182880" tIns="144000" rIns="182880" bIns="144000" rtlCol="0" anchor="ctr" anchorCtr="0">
            <a:noAutofit/>
          </a:bodyPr>
          <a:lstStyle/>
          <a:p>
            <a:pPr marL="0" marR="0" lvl="0" indent="0" algn="l" defTabSz="1219170" rtl="0" eaLnBrk="1" fontAlgn="auto" latinLnBrk="0" hangingPunct="1">
              <a:lnSpc>
                <a:spcPct val="100000"/>
              </a:lnSpc>
              <a:spcBef>
                <a:spcPts val="200"/>
              </a:spcBef>
              <a:spcAft>
                <a:spcPts val="200"/>
              </a:spcAft>
              <a:buClrTx/>
              <a:buSzTx/>
              <a:buFontTx/>
              <a:buNone/>
              <a:tabLst/>
              <a:defRPr/>
            </a:pPr>
            <a:r>
              <a:rPr kumimoji="0" lang="en-US" sz="1600" b="1" i="0" u="none" strike="noStrike" kern="1200" cap="none" spc="-20" normalizeH="0" baseline="0" noProof="0" dirty="0">
                <a:ln>
                  <a:noFill/>
                </a:ln>
                <a:solidFill>
                  <a:srgbClr val="433F3F"/>
                </a:solidFill>
                <a:effectLst/>
                <a:uLnTx/>
                <a:uFillTx/>
                <a:latin typeface="Trebuchet MS" panose="020B0603020202020204"/>
                <a:ea typeface="+mn-ea"/>
                <a:cs typeface="Trebuchet MS"/>
              </a:rPr>
              <a:t>Ke</a:t>
            </a:r>
            <a:r>
              <a:rPr kumimoji="0" lang="en-US" sz="1600" b="1" i="0" u="none" strike="noStrike" kern="1200" cap="none" spc="-13" normalizeH="0" baseline="0" noProof="0" dirty="0">
                <a:ln>
                  <a:noFill/>
                </a:ln>
                <a:solidFill>
                  <a:srgbClr val="433F3F"/>
                </a:solidFill>
                <a:effectLst/>
                <a:uLnTx/>
                <a:uFillTx/>
                <a:latin typeface="Trebuchet MS" panose="020B0603020202020204"/>
                <a:ea typeface="+mn-ea"/>
                <a:cs typeface="Trebuchet MS"/>
              </a:rPr>
              <a:t>y</a:t>
            </a:r>
            <a:r>
              <a:rPr kumimoji="0" lang="en-US" sz="1600" b="1" i="0" u="none" strike="noStrike" kern="1200" cap="none" spc="7" normalizeH="0" baseline="0" noProof="0" dirty="0">
                <a:ln>
                  <a:noFill/>
                </a:ln>
                <a:solidFill>
                  <a:srgbClr val="433F3F"/>
                </a:solidFill>
                <a:effectLst/>
                <a:uLnTx/>
                <a:uFillTx/>
                <a:latin typeface="Trebuchet MS" panose="020B0603020202020204"/>
                <a:ea typeface="+mn-ea"/>
                <a:cs typeface="Trebuchet MS"/>
              </a:rPr>
              <a:t> </a:t>
            </a:r>
            <a:r>
              <a:rPr kumimoji="0" lang="en-US" sz="1600" b="1" i="0" u="none" strike="noStrike" kern="1200" cap="none" spc="-13" normalizeH="0" baseline="0" noProof="0" dirty="0">
                <a:ln>
                  <a:noFill/>
                </a:ln>
                <a:solidFill>
                  <a:srgbClr val="433F3F"/>
                </a:solidFill>
                <a:effectLst/>
                <a:uLnTx/>
                <a:uFillTx/>
                <a:latin typeface="Trebuchet MS" panose="020B0603020202020204"/>
                <a:ea typeface="+mn-ea"/>
                <a:cs typeface="Trebuchet MS"/>
              </a:rPr>
              <a:t>e</a:t>
            </a:r>
            <a:r>
              <a:rPr kumimoji="0" lang="en-US" sz="1600" b="1" i="0" u="none" strike="noStrike" kern="1200" cap="none" spc="-20" normalizeH="0" baseline="0" noProof="0" dirty="0">
                <a:ln>
                  <a:noFill/>
                </a:ln>
                <a:solidFill>
                  <a:srgbClr val="433F3F"/>
                </a:solidFill>
                <a:effectLst/>
                <a:uLnTx/>
                <a:uFillTx/>
                <a:latin typeface="Trebuchet MS" panose="020B0603020202020204"/>
                <a:ea typeface="+mn-ea"/>
                <a:cs typeface="Trebuchet MS"/>
              </a:rPr>
              <a:t>l</a:t>
            </a:r>
            <a:r>
              <a:rPr kumimoji="0" lang="en-US" sz="1600" b="1" i="0" u="none" strike="noStrike" kern="1200" cap="none" spc="-7" normalizeH="0" baseline="0" noProof="0" dirty="0">
                <a:ln>
                  <a:noFill/>
                </a:ln>
                <a:solidFill>
                  <a:srgbClr val="433F3F"/>
                </a:solidFill>
                <a:effectLst/>
                <a:uLnTx/>
                <a:uFillTx/>
                <a:latin typeface="Trebuchet MS" panose="020B0603020202020204"/>
                <a:ea typeface="+mn-ea"/>
                <a:cs typeface="Trebuchet MS"/>
              </a:rPr>
              <a:t>igi</a:t>
            </a:r>
            <a:r>
              <a:rPr kumimoji="0" lang="en-US" sz="1600" b="1" i="0" u="none" strike="noStrike" kern="1200" cap="none" spc="-20" normalizeH="0" baseline="0" noProof="0" dirty="0">
                <a:ln>
                  <a:noFill/>
                </a:ln>
                <a:solidFill>
                  <a:srgbClr val="433F3F"/>
                </a:solidFill>
                <a:effectLst/>
                <a:uLnTx/>
                <a:uFillTx/>
                <a:latin typeface="Trebuchet MS" panose="020B0603020202020204"/>
                <a:ea typeface="+mn-ea"/>
                <a:cs typeface="Trebuchet MS"/>
              </a:rPr>
              <a:t>b</a:t>
            </a:r>
            <a:r>
              <a:rPr kumimoji="0" lang="en-US" sz="1600" b="1" i="0" u="none" strike="noStrike" kern="1200" cap="none" spc="-7" normalizeH="0" baseline="0" noProof="0" dirty="0">
                <a:ln>
                  <a:noFill/>
                </a:ln>
                <a:solidFill>
                  <a:srgbClr val="433F3F"/>
                </a:solidFill>
                <a:effectLst/>
                <a:uLnTx/>
                <a:uFillTx/>
                <a:latin typeface="Trebuchet MS" panose="020B0603020202020204"/>
                <a:ea typeface="+mn-ea"/>
                <a:cs typeface="Trebuchet MS"/>
              </a:rPr>
              <a:t>i</a:t>
            </a:r>
            <a:r>
              <a:rPr kumimoji="0" lang="en-US" sz="1600" b="1" i="0" u="none" strike="noStrike" kern="1200" cap="none" spc="-20" normalizeH="0" baseline="0" noProof="0" dirty="0">
                <a:ln>
                  <a:noFill/>
                </a:ln>
                <a:solidFill>
                  <a:srgbClr val="433F3F"/>
                </a:solidFill>
                <a:effectLst/>
                <a:uLnTx/>
                <a:uFillTx/>
                <a:latin typeface="Trebuchet MS" panose="020B0603020202020204"/>
                <a:ea typeface="+mn-ea"/>
                <a:cs typeface="Trebuchet MS"/>
              </a:rPr>
              <a:t>l</a:t>
            </a:r>
            <a:r>
              <a:rPr kumimoji="0" lang="en-US" sz="1600" b="1" i="0" u="none" strike="noStrike" kern="1200" cap="none" spc="-7" normalizeH="0" baseline="0" noProof="0" dirty="0">
                <a:ln>
                  <a:noFill/>
                </a:ln>
                <a:solidFill>
                  <a:srgbClr val="433F3F"/>
                </a:solidFill>
                <a:effectLst/>
                <a:uLnTx/>
                <a:uFillTx/>
                <a:latin typeface="Trebuchet MS" panose="020B0603020202020204"/>
                <a:ea typeface="+mn-ea"/>
                <a:cs typeface="Trebuchet MS"/>
              </a:rPr>
              <a:t>i</a:t>
            </a:r>
            <a:r>
              <a:rPr kumimoji="0" lang="en-US" sz="1600" b="1" i="0" u="none" strike="noStrike" kern="1200" cap="none" spc="-13" normalizeH="0" baseline="0" noProof="0" dirty="0">
                <a:ln>
                  <a:noFill/>
                </a:ln>
                <a:solidFill>
                  <a:srgbClr val="433F3F"/>
                </a:solidFill>
                <a:effectLst/>
                <a:uLnTx/>
                <a:uFillTx/>
                <a:latin typeface="Trebuchet MS" panose="020B0603020202020204"/>
                <a:ea typeface="+mn-ea"/>
                <a:cs typeface="Trebuchet MS"/>
              </a:rPr>
              <a:t>ty</a:t>
            </a:r>
            <a:r>
              <a:rPr kumimoji="0" lang="en-US" sz="1600" b="1" i="0" u="none" strike="noStrike" kern="1200" cap="none" spc="40" normalizeH="0" baseline="0" noProof="0" dirty="0">
                <a:ln>
                  <a:noFill/>
                </a:ln>
                <a:solidFill>
                  <a:srgbClr val="433F3F"/>
                </a:solidFill>
                <a:effectLst/>
                <a:uLnTx/>
                <a:uFillTx/>
                <a:latin typeface="Trebuchet MS" panose="020B0603020202020204"/>
                <a:ea typeface="+mn-ea"/>
                <a:cs typeface="Trebuchet MS"/>
              </a:rPr>
              <a:t> </a:t>
            </a:r>
            <a:r>
              <a:rPr kumimoji="0" lang="en-US" sz="1600" b="1" i="0" u="none" strike="noStrike" kern="1200" cap="none" spc="-20" normalizeH="0" baseline="0" noProof="0" dirty="0">
                <a:ln>
                  <a:noFill/>
                </a:ln>
                <a:solidFill>
                  <a:srgbClr val="433F3F"/>
                </a:solidFill>
                <a:effectLst/>
                <a:uLnTx/>
                <a:uFillTx/>
                <a:latin typeface="Trebuchet MS" panose="020B0603020202020204"/>
                <a:ea typeface="+mn-ea"/>
                <a:cs typeface="Trebuchet MS"/>
              </a:rPr>
              <a:t>cr</a:t>
            </a:r>
            <a:r>
              <a:rPr kumimoji="0" lang="en-US" sz="1600" b="1" i="0" u="none" strike="noStrike" kern="1200" cap="none" spc="-7" normalizeH="0" baseline="0" noProof="0" dirty="0">
                <a:ln>
                  <a:noFill/>
                </a:ln>
                <a:solidFill>
                  <a:srgbClr val="433F3F"/>
                </a:solidFill>
                <a:effectLst/>
                <a:uLnTx/>
                <a:uFillTx/>
                <a:latin typeface="Trebuchet MS" panose="020B0603020202020204"/>
                <a:ea typeface="+mn-ea"/>
                <a:cs typeface="Trebuchet MS"/>
              </a:rPr>
              <a:t>i</a:t>
            </a:r>
            <a:r>
              <a:rPr kumimoji="0" lang="en-US" sz="1600" b="1" i="0" u="none" strike="noStrike" kern="1200" cap="none" spc="-13" normalizeH="0" baseline="0" noProof="0" dirty="0">
                <a:ln>
                  <a:noFill/>
                </a:ln>
                <a:solidFill>
                  <a:srgbClr val="433F3F"/>
                </a:solidFill>
                <a:effectLst/>
                <a:uLnTx/>
                <a:uFillTx/>
                <a:latin typeface="Trebuchet MS" panose="020B0603020202020204"/>
                <a:ea typeface="+mn-ea"/>
                <a:cs typeface="Trebuchet MS"/>
              </a:rPr>
              <a:t>te</a:t>
            </a:r>
            <a:r>
              <a:rPr kumimoji="0" lang="en-US" sz="1600" b="1" i="0" u="none" strike="noStrike" kern="1200" cap="none" spc="-20" normalizeH="0" baseline="0" noProof="0" dirty="0">
                <a:ln>
                  <a:noFill/>
                </a:ln>
                <a:solidFill>
                  <a:srgbClr val="433F3F"/>
                </a:solidFill>
                <a:effectLst/>
                <a:uLnTx/>
                <a:uFillTx/>
                <a:latin typeface="Trebuchet MS" panose="020B0603020202020204"/>
                <a:ea typeface="+mn-ea"/>
                <a:cs typeface="Trebuchet MS"/>
              </a:rPr>
              <a:t>r</a:t>
            </a:r>
            <a:r>
              <a:rPr kumimoji="0" lang="en-US" sz="1600" b="1" i="0" u="none" strike="noStrike" kern="1200" cap="none" spc="-7" normalizeH="0" baseline="0" noProof="0" dirty="0">
                <a:ln>
                  <a:noFill/>
                </a:ln>
                <a:solidFill>
                  <a:srgbClr val="433F3F"/>
                </a:solidFill>
                <a:effectLst/>
                <a:uLnTx/>
                <a:uFillTx/>
                <a:latin typeface="Trebuchet MS" panose="020B0603020202020204"/>
                <a:ea typeface="+mn-ea"/>
                <a:cs typeface="Trebuchet MS"/>
              </a:rPr>
              <a:t>ia</a:t>
            </a:r>
            <a:endParaRPr kumimoji="0" lang="en-US" sz="1600" b="0" i="0" u="none" strike="noStrike" kern="1200" cap="none" spc="0" normalizeH="0" baseline="0" noProof="0" dirty="0">
              <a:ln>
                <a:noFill/>
              </a:ln>
              <a:solidFill>
                <a:srgbClr val="433F3F"/>
              </a:solidFill>
              <a:effectLst/>
              <a:uLnTx/>
              <a:uFillTx/>
              <a:latin typeface="Trebuchet MS" panose="020B0603020202020204"/>
              <a:ea typeface="+mn-ea"/>
              <a:cs typeface="Trebuchet MS"/>
            </a:endParaRPr>
          </a:p>
          <a:p>
            <a:pPr marL="164592" marR="0" lvl="0" indent="-164592" algn="l" defTabSz="1219170" rtl="0" eaLnBrk="1" fontAlgn="auto" latinLnBrk="0" hangingPunct="1">
              <a:lnSpc>
                <a:spcPct val="100000"/>
              </a:lnSpc>
              <a:spcBef>
                <a:spcPts val="200"/>
              </a:spcBef>
              <a:spcAft>
                <a:spcPts val="200"/>
              </a:spcAft>
              <a:buClr>
                <a:srgbClr val="585353"/>
              </a:buClr>
              <a:buSzTx/>
              <a:buFont typeface="Arial"/>
              <a:buChar char="•"/>
              <a:tabLst/>
              <a:defRPr/>
            </a:pPr>
            <a:r>
              <a:rPr kumimoji="0" lang="en-US" sz="1600" b="0" i="0" u="none" strike="noStrike" kern="1200" cap="none" spc="-7" normalizeH="0" baseline="0" noProof="0" dirty="0">
                <a:ln>
                  <a:noFill/>
                </a:ln>
                <a:solidFill>
                  <a:srgbClr val="433F3F"/>
                </a:solidFill>
                <a:effectLst/>
                <a:uLnTx/>
                <a:uFillTx/>
                <a:latin typeface="Trebuchet MS" panose="020B0603020202020204"/>
                <a:ea typeface="+mn-ea"/>
                <a:cs typeface="Trebuchet MS"/>
              </a:rPr>
              <a:t>Previously untreated, unresectable, or </a:t>
            </a:r>
            <a:br>
              <a:rPr kumimoji="0" lang="en-US" sz="1600" b="0" i="0" u="none" strike="noStrike" kern="1200" cap="none" spc="-7" normalizeH="0" baseline="0" noProof="0" dirty="0">
                <a:ln>
                  <a:noFill/>
                </a:ln>
                <a:solidFill>
                  <a:srgbClr val="433F3F"/>
                </a:solidFill>
                <a:effectLst/>
                <a:uLnTx/>
                <a:uFillTx/>
                <a:latin typeface="Trebuchet MS" panose="020B0603020202020204"/>
                <a:ea typeface="+mn-ea"/>
                <a:cs typeface="Trebuchet MS"/>
              </a:rPr>
            </a:br>
            <a:r>
              <a:rPr kumimoji="0" lang="en-US" sz="1600" b="0" i="0" u="none" strike="noStrike" kern="1200" cap="none" spc="-7" normalizeH="0" baseline="0" noProof="0" dirty="0">
                <a:ln>
                  <a:noFill/>
                </a:ln>
                <a:solidFill>
                  <a:srgbClr val="433F3F"/>
                </a:solidFill>
                <a:effectLst/>
                <a:uLnTx/>
                <a:uFillTx/>
                <a:latin typeface="Trebuchet MS" panose="020B0603020202020204"/>
                <a:ea typeface="+mn-ea"/>
                <a:cs typeface="Trebuchet MS"/>
              </a:rPr>
              <a:t>metastatic melanoma</a:t>
            </a:r>
            <a:endParaRPr kumimoji="0" lang="en-US" sz="1600" b="0" i="0" u="none" strike="noStrike" kern="1200" cap="none" spc="-7" normalizeH="0" baseline="30000" noProof="0" dirty="0">
              <a:ln>
                <a:noFill/>
              </a:ln>
              <a:solidFill>
                <a:srgbClr val="433F3F"/>
              </a:solidFill>
              <a:effectLst/>
              <a:uLnTx/>
              <a:uFillTx/>
              <a:latin typeface="Trebuchet MS" panose="020B0603020202020204"/>
              <a:ea typeface="+mn-ea"/>
              <a:cs typeface="Trebuchet MS"/>
            </a:endParaRPr>
          </a:p>
          <a:p>
            <a:pPr marL="164592" marR="0" lvl="0" indent="-164592" algn="l" defTabSz="1219170" rtl="0" eaLnBrk="1" fontAlgn="auto" latinLnBrk="0" hangingPunct="1">
              <a:lnSpc>
                <a:spcPct val="100000"/>
              </a:lnSpc>
              <a:spcBef>
                <a:spcPts val="200"/>
              </a:spcBef>
              <a:spcAft>
                <a:spcPts val="200"/>
              </a:spcAft>
              <a:buClr>
                <a:srgbClr val="585353"/>
              </a:buClr>
              <a:buSzTx/>
              <a:buFont typeface="Arial"/>
              <a:buChar char="•"/>
              <a:tabLst>
                <a:tab pos="276853" algn="l"/>
              </a:tabLst>
              <a:defRPr/>
            </a:pPr>
            <a:r>
              <a:rPr kumimoji="0" lang="en-US" sz="1600" b="0" i="0" u="none" strike="noStrike" kern="1200" cap="none" spc="-7" normalizeH="0" baseline="0" noProof="0" dirty="0">
                <a:ln>
                  <a:noFill/>
                </a:ln>
                <a:solidFill>
                  <a:srgbClr val="433F3F"/>
                </a:solidFill>
                <a:effectLst/>
                <a:uLnTx/>
                <a:uFillTx/>
                <a:latin typeface="Trebuchet MS" panose="020B0603020202020204"/>
                <a:ea typeface="+mn-ea"/>
                <a:cs typeface="Trebuchet MS"/>
              </a:rPr>
              <a:t>ECOG PS 0–1</a:t>
            </a:r>
          </a:p>
        </p:txBody>
      </p:sp>
      <p:sp>
        <p:nvSpPr>
          <p:cNvPr id="26" name="Oval 25">
            <a:extLst>
              <a:ext uri="{FF2B5EF4-FFF2-40B4-BE49-F238E27FC236}">
                <a16:creationId xmlns:a16="http://schemas.microsoft.com/office/drawing/2014/main" id="{5A0DBAFD-9A0A-4CC1-B513-F180BC33FF36}"/>
              </a:ext>
            </a:extLst>
          </p:cNvPr>
          <p:cNvSpPr/>
          <p:nvPr/>
        </p:nvSpPr>
        <p:spPr>
          <a:xfrm>
            <a:off x="3379905" y="1854927"/>
            <a:ext cx="417596" cy="434239"/>
          </a:xfrm>
          <a:prstGeom prst="ellipse">
            <a:avLst/>
          </a:prstGeom>
          <a:solidFill>
            <a:schemeClr val="bg2"/>
          </a:solidFill>
          <a:ln>
            <a:no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7" name="TextBox 6">
            <a:extLst>
              <a:ext uri="{FF2B5EF4-FFF2-40B4-BE49-F238E27FC236}">
                <a16:creationId xmlns:a16="http://schemas.microsoft.com/office/drawing/2014/main" id="{332E6008-1385-FC5E-C53D-24B1A4EB1487}"/>
              </a:ext>
            </a:extLst>
          </p:cNvPr>
          <p:cNvSpPr txBox="1"/>
          <p:nvPr/>
        </p:nvSpPr>
        <p:spPr>
          <a:xfrm>
            <a:off x="3333494" y="1848179"/>
            <a:ext cx="510419" cy="346716"/>
          </a:xfrm>
          <a:prstGeom prst="rect">
            <a:avLst/>
          </a:prstGeom>
          <a:noFill/>
        </p:spPr>
        <p:txBody>
          <a:bodyPr wrap="square" lIns="0" tIns="0" rIns="0" bIns="0" rtlCol="0">
            <a:no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33F3F"/>
                </a:solidFill>
                <a:effectLst/>
                <a:uLnTx/>
                <a:uFillTx/>
                <a:latin typeface="Trebuchet MS" panose="020B0603020202020204"/>
                <a:ea typeface="+mn-ea"/>
                <a:cs typeface="+mn-cs"/>
              </a:rPr>
              <a:t>R </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33F3F"/>
                </a:solidFill>
                <a:effectLst/>
                <a:uLnTx/>
                <a:uFillTx/>
                <a:latin typeface="Trebuchet MS" panose="020B0603020202020204"/>
                <a:ea typeface="+mn-ea"/>
                <a:cs typeface="+mn-cs"/>
              </a:rPr>
              <a:t>1:1</a:t>
            </a:r>
          </a:p>
        </p:txBody>
      </p:sp>
      <p:graphicFrame>
        <p:nvGraphicFramePr>
          <p:cNvPr id="5" name="Table 49">
            <a:extLst>
              <a:ext uri="{FF2B5EF4-FFF2-40B4-BE49-F238E27FC236}">
                <a16:creationId xmlns:a16="http://schemas.microsoft.com/office/drawing/2014/main" id="{5BE34FCE-30B7-F084-3FEF-C94934C1DDFE}"/>
              </a:ext>
            </a:extLst>
          </p:cNvPr>
          <p:cNvGraphicFramePr>
            <a:graphicFrameLocks noGrp="1"/>
          </p:cNvGraphicFramePr>
          <p:nvPr/>
        </p:nvGraphicFramePr>
        <p:xfrm>
          <a:off x="881777" y="3897412"/>
          <a:ext cx="9589168" cy="1699260"/>
        </p:xfrm>
        <a:graphic>
          <a:graphicData uri="http://schemas.openxmlformats.org/drawingml/2006/table">
            <a:tbl>
              <a:tblPr firstRow="1" bandRow="1">
                <a:tableStyleId>{2D5ABB26-0587-4C30-8999-92F81FD0307C}</a:tableStyleId>
              </a:tblPr>
              <a:tblGrid>
                <a:gridCol w="1466510">
                  <a:extLst>
                    <a:ext uri="{9D8B030D-6E8A-4147-A177-3AD203B41FA5}">
                      <a16:colId xmlns:a16="http://schemas.microsoft.com/office/drawing/2014/main" val="848079448"/>
                    </a:ext>
                  </a:extLst>
                </a:gridCol>
                <a:gridCol w="1422125">
                  <a:extLst>
                    <a:ext uri="{9D8B030D-6E8A-4147-A177-3AD203B41FA5}">
                      <a16:colId xmlns:a16="http://schemas.microsoft.com/office/drawing/2014/main" val="278377716"/>
                    </a:ext>
                  </a:extLst>
                </a:gridCol>
                <a:gridCol w="2093345">
                  <a:extLst>
                    <a:ext uri="{9D8B030D-6E8A-4147-A177-3AD203B41FA5}">
                      <a16:colId xmlns:a16="http://schemas.microsoft.com/office/drawing/2014/main" val="1405453252"/>
                    </a:ext>
                  </a:extLst>
                </a:gridCol>
                <a:gridCol w="2303594">
                  <a:extLst>
                    <a:ext uri="{9D8B030D-6E8A-4147-A177-3AD203B41FA5}">
                      <a16:colId xmlns:a16="http://schemas.microsoft.com/office/drawing/2014/main" val="580186999"/>
                    </a:ext>
                  </a:extLst>
                </a:gridCol>
                <a:gridCol w="2303594">
                  <a:extLst>
                    <a:ext uri="{9D8B030D-6E8A-4147-A177-3AD203B41FA5}">
                      <a16:colId xmlns:a16="http://schemas.microsoft.com/office/drawing/2014/main" val="3282177711"/>
                    </a:ext>
                  </a:extLst>
                </a:gridCol>
              </a:tblGrid>
              <a:tr h="182650">
                <a:tc>
                  <a:txBody>
                    <a:bodyPr/>
                    <a:lstStyle/>
                    <a:p>
                      <a:r>
                        <a:rPr lang="en-US" sz="1250" b="1">
                          <a:solidFill>
                            <a:schemeClr val="tx1"/>
                          </a:solidFill>
                        </a:rPr>
                        <a:t>Database lock</a:t>
                      </a:r>
                    </a:p>
                  </a:txBody>
                  <a:tcPr/>
                </a:tc>
                <a:tc>
                  <a:txBody>
                    <a:bodyPr/>
                    <a:lstStyle/>
                    <a:p>
                      <a:pPr algn="ctr"/>
                      <a:r>
                        <a:rPr lang="en-US" sz="1250" b="1">
                          <a:solidFill>
                            <a:srgbClr val="BE2BBB"/>
                          </a:solidFill>
                        </a:rPr>
                        <a:t>March 9, 2021</a:t>
                      </a:r>
                    </a:p>
                  </a:txBody>
                  <a:tcPr/>
                </a:tc>
                <a:tc>
                  <a:txBody>
                    <a:bodyPr/>
                    <a:lstStyle/>
                    <a:p>
                      <a:pPr algn="ctr"/>
                      <a:r>
                        <a:rPr lang="en-US" sz="1250" b="1">
                          <a:solidFill>
                            <a:srgbClr val="BE2BBB"/>
                          </a:solidFill>
                        </a:rPr>
                        <a:t>October 28, 2021</a:t>
                      </a:r>
                    </a:p>
                  </a:txBody>
                  <a:tcPr/>
                </a:tc>
                <a:tc>
                  <a:txBody>
                    <a:bodyPr/>
                    <a:lstStyle/>
                    <a:p>
                      <a:pPr algn="ctr"/>
                      <a:r>
                        <a:rPr lang="en-US" sz="1250" b="1">
                          <a:solidFill>
                            <a:srgbClr val="BE2BBB"/>
                          </a:solidFill>
                        </a:rPr>
                        <a:t>October 27, 2022</a:t>
                      </a:r>
                    </a:p>
                  </a:txBody>
                  <a:tcPr/>
                </a:tc>
                <a:tc>
                  <a:txBody>
                    <a:bodyPr/>
                    <a:lstStyle/>
                    <a:p>
                      <a:pPr algn="ctr"/>
                      <a:r>
                        <a:rPr lang="en-US" sz="1250" b="1" dirty="0">
                          <a:solidFill>
                            <a:srgbClr val="BE2BBB"/>
                          </a:solidFill>
                        </a:rPr>
                        <a:t>October 19, 2023</a:t>
                      </a:r>
                    </a:p>
                  </a:txBody>
                  <a:tcPr/>
                </a:tc>
                <a:extLst>
                  <a:ext uri="{0D108BD9-81ED-4DB2-BD59-A6C34878D82A}">
                    <a16:rowId xmlns:a16="http://schemas.microsoft.com/office/drawing/2014/main" val="2214767760"/>
                  </a:ext>
                </a:extLst>
              </a:tr>
              <a:tr h="182650">
                <a:tc>
                  <a:txBody>
                    <a:bodyPr/>
                    <a:lstStyle/>
                    <a:p>
                      <a:r>
                        <a:rPr lang="en-US" sz="1250" b="1">
                          <a:solidFill>
                            <a:schemeClr val="tx1"/>
                          </a:solidFill>
                        </a:rPr>
                        <a:t>Min. follow-up</a:t>
                      </a:r>
                      <a:r>
                        <a:rPr lang="en-US" sz="1250" b="1" baseline="30000">
                          <a:solidFill>
                            <a:schemeClr val="tx1"/>
                          </a:solidFill>
                        </a:rPr>
                        <a:t>f</a:t>
                      </a:r>
                    </a:p>
                  </a:txBody>
                  <a:tcPr/>
                </a:tc>
                <a:tc>
                  <a:txBody>
                    <a:bodyPr/>
                    <a:lstStyle/>
                    <a:p>
                      <a:pPr algn="ctr"/>
                      <a:r>
                        <a:rPr lang="en-US" sz="1250">
                          <a:solidFill>
                            <a:srgbClr val="433F3F"/>
                          </a:solidFill>
                        </a:rPr>
                        <a:t>1.3 months</a:t>
                      </a:r>
                    </a:p>
                  </a:txBody>
                  <a:tcPr/>
                </a:tc>
                <a:tc>
                  <a:txBody>
                    <a:bodyPr/>
                    <a:lstStyle/>
                    <a:p>
                      <a:pPr algn="ctr"/>
                      <a:r>
                        <a:rPr lang="en-US" sz="1250">
                          <a:solidFill>
                            <a:srgbClr val="433F3F"/>
                          </a:solidFill>
                        </a:rPr>
                        <a:t>8.7 months</a:t>
                      </a:r>
                    </a:p>
                  </a:txBody>
                  <a:tcPr/>
                </a:tc>
                <a:tc>
                  <a:txBody>
                    <a:bodyPr/>
                    <a:lstStyle/>
                    <a:p>
                      <a:pPr algn="ctr"/>
                      <a:r>
                        <a:rPr lang="en-US" sz="1250">
                          <a:solidFill>
                            <a:srgbClr val="433F3F"/>
                          </a:solidFill>
                        </a:rPr>
                        <a:t>21.0 months</a:t>
                      </a:r>
                    </a:p>
                  </a:txBody>
                  <a:tcPr/>
                </a:tc>
                <a:tc>
                  <a:txBody>
                    <a:bodyPr/>
                    <a:lstStyle/>
                    <a:p>
                      <a:pPr algn="ctr"/>
                      <a:r>
                        <a:rPr lang="en-US" sz="1250">
                          <a:solidFill>
                            <a:srgbClr val="433F3F"/>
                          </a:solidFill>
                        </a:rPr>
                        <a:t>33.0 months</a:t>
                      </a:r>
                    </a:p>
                  </a:txBody>
                  <a:tcPr/>
                </a:tc>
                <a:extLst>
                  <a:ext uri="{0D108BD9-81ED-4DB2-BD59-A6C34878D82A}">
                    <a16:rowId xmlns:a16="http://schemas.microsoft.com/office/drawing/2014/main" val="1409147425"/>
                  </a:ext>
                </a:extLst>
              </a:tr>
              <a:tr h="182650">
                <a:tc>
                  <a:txBody>
                    <a:bodyPr/>
                    <a:lstStyle/>
                    <a:p>
                      <a:r>
                        <a:rPr lang="en-US" sz="1250" b="1">
                          <a:solidFill>
                            <a:schemeClr val="tx1"/>
                          </a:solidFill>
                        </a:rPr>
                        <a:t>Median follow-up</a:t>
                      </a:r>
                    </a:p>
                  </a:txBody>
                  <a:tcPr/>
                </a:tc>
                <a:tc>
                  <a:txBody>
                    <a:bodyPr/>
                    <a:lstStyle/>
                    <a:p>
                      <a:pPr algn="ctr"/>
                      <a:r>
                        <a:rPr lang="en-US" sz="1250">
                          <a:solidFill>
                            <a:srgbClr val="433F3F"/>
                          </a:solidFill>
                        </a:rPr>
                        <a:t>13.2 months</a:t>
                      </a:r>
                    </a:p>
                  </a:txBody>
                  <a:tcPr/>
                </a:tc>
                <a:tc>
                  <a:txBody>
                    <a:bodyPr/>
                    <a:lstStyle/>
                    <a:p>
                      <a:pPr algn="ctr"/>
                      <a:r>
                        <a:rPr lang="en-US" sz="1250">
                          <a:solidFill>
                            <a:srgbClr val="433F3F"/>
                          </a:solidFill>
                        </a:rPr>
                        <a:t>19.3 months</a:t>
                      </a:r>
                    </a:p>
                  </a:txBody>
                  <a:tcPr/>
                </a:tc>
                <a:tc>
                  <a:txBody>
                    <a:bodyPr/>
                    <a:lstStyle/>
                    <a:p>
                      <a:pPr algn="ctr"/>
                      <a:r>
                        <a:rPr lang="en-US" sz="1250" dirty="0">
                          <a:solidFill>
                            <a:srgbClr val="433F3F"/>
                          </a:solidFill>
                        </a:rPr>
                        <a:t>25.3 months</a:t>
                      </a:r>
                    </a:p>
                  </a:txBody>
                  <a:tcPr/>
                </a:tc>
                <a:tc>
                  <a:txBody>
                    <a:bodyPr/>
                    <a:lstStyle/>
                    <a:p>
                      <a:pPr algn="ctr"/>
                      <a:r>
                        <a:rPr lang="en-US" sz="1250">
                          <a:solidFill>
                            <a:srgbClr val="433F3F"/>
                          </a:solidFill>
                        </a:rPr>
                        <a:t>33.8 months</a:t>
                      </a:r>
                    </a:p>
                  </a:txBody>
                  <a:tcPr/>
                </a:tc>
                <a:extLst>
                  <a:ext uri="{0D108BD9-81ED-4DB2-BD59-A6C34878D82A}">
                    <a16:rowId xmlns:a16="http://schemas.microsoft.com/office/drawing/2014/main" val="737922040"/>
                  </a:ext>
                </a:extLst>
              </a:tr>
              <a:tr h="639541">
                <a:tc>
                  <a:txBody>
                    <a:bodyPr/>
                    <a:lstStyle/>
                    <a:p>
                      <a:r>
                        <a:rPr lang="en-US" sz="1250" b="1">
                          <a:solidFill>
                            <a:schemeClr val="tx1"/>
                          </a:solidFill>
                        </a:rPr>
                        <a:t>Endpoint(s)</a:t>
                      </a:r>
                    </a:p>
                  </a:txBody>
                  <a:tcPr/>
                </a:tc>
                <a:tc>
                  <a:txBody>
                    <a:bodyPr/>
                    <a:lstStyle/>
                    <a:p>
                      <a:pPr algn="ctr"/>
                      <a:r>
                        <a:rPr lang="en-US" sz="1250">
                          <a:solidFill>
                            <a:srgbClr val="433F3F"/>
                          </a:solidFill>
                        </a:rPr>
                        <a:t>PFS per BICR</a:t>
                      </a:r>
                    </a:p>
                  </a:txBody>
                  <a:tcPr/>
                </a:tc>
                <a:tc>
                  <a:txBody>
                    <a:bodyPr/>
                    <a:lstStyle/>
                    <a:p>
                      <a:pPr algn="ctr"/>
                      <a:r>
                        <a:rPr lang="en-US" sz="1250">
                          <a:solidFill>
                            <a:srgbClr val="433F3F"/>
                          </a:solidFill>
                        </a:rPr>
                        <a:t>OS, ORR per BICR, and updated PFS per BICR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50" dirty="0">
                          <a:solidFill>
                            <a:srgbClr val="433F3F"/>
                          </a:solidFill>
                        </a:rPr>
                        <a:t>Updated PFS per BICR, OS, and ORR per BICR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50" dirty="0">
                          <a:solidFill>
                            <a:srgbClr val="433F3F"/>
                          </a:solidFill>
                        </a:rPr>
                        <a:t>Updated PFS per BICR, OS, and ORR per BICR (analyses are descriptive/exploratory)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50" dirty="0">
                        <a:solidFill>
                          <a:srgbClr val="433F3F"/>
                        </a:solidFill>
                      </a:endParaRPr>
                    </a:p>
                  </a:txBody>
                  <a:tcPr/>
                </a:tc>
                <a:extLst>
                  <a:ext uri="{0D108BD9-81ED-4DB2-BD59-A6C34878D82A}">
                    <a16:rowId xmlns:a16="http://schemas.microsoft.com/office/drawing/2014/main" val="2920830442"/>
                  </a:ext>
                </a:extLst>
              </a:tr>
            </a:tbl>
          </a:graphicData>
        </a:graphic>
      </p:graphicFrame>
      <p:sp>
        <p:nvSpPr>
          <p:cNvPr id="3" name="TextBox 2">
            <a:extLst>
              <a:ext uri="{FF2B5EF4-FFF2-40B4-BE49-F238E27FC236}">
                <a16:creationId xmlns:a16="http://schemas.microsoft.com/office/drawing/2014/main" id="{B848C38E-FEC6-85EE-DAA5-DBCCCA2886F9}"/>
              </a:ext>
            </a:extLst>
          </p:cNvPr>
          <p:cNvSpPr txBox="1"/>
          <p:nvPr/>
        </p:nvSpPr>
        <p:spPr>
          <a:xfrm>
            <a:off x="9006200" y="6474822"/>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568900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30A8FC-6C4A-8739-EB56-048FA7824001}"/>
              </a:ext>
            </a:extLst>
          </p:cNvPr>
          <p:cNvPicPr>
            <a:picLocks noChangeAspect="1"/>
          </p:cNvPicPr>
          <p:nvPr/>
        </p:nvPicPr>
        <p:blipFill>
          <a:blip r:embed="rId2"/>
          <a:stretch>
            <a:fillRect/>
          </a:stretch>
        </p:blipFill>
        <p:spPr>
          <a:xfrm>
            <a:off x="0" y="584955"/>
            <a:ext cx="12192000" cy="5688089"/>
          </a:xfrm>
          <a:prstGeom prst="rect">
            <a:avLst/>
          </a:prstGeom>
        </p:spPr>
      </p:pic>
      <p:sp>
        <p:nvSpPr>
          <p:cNvPr id="2" name="TextBox 1">
            <a:extLst>
              <a:ext uri="{FF2B5EF4-FFF2-40B4-BE49-F238E27FC236}">
                <a16:creationId xmlns:a16="http://schemas.microsoft.com/office/drawing/2014/main" id="{34AAA824-E382-1F04-300D-8A639FEF2B6D}"/>
              </a:ext>
            </a:extLst>
          </p:cNvPr>
          <p:cNvSpPr txBox="1"/>
          <p:nvPr/>
        </p:nvSpPr>
        <p:spPr>
          <a:xfrm>
            <a:off x="9006200" y="6474822"/>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1889353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2286" y="20184"/>
            <a:ext cx="10358967" cy="1143000"/>
          </a:xfrm>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3" y="1556792"/>
            <a:ext cx="49816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Evan J Lipson,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Bloomberg-Kimmel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for Cancer Immunotherapy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Johns Hopkins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Sidney Kimmel Comprehensive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Baltimore, Maryland </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9376" y="1556792"/>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9192344" y="1556792"/>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80176" y="1556792"/>
            <a:ext cx="1443490" cy="1443490"/>
          </a:xfrm>
          <a:prstGeom prst="rect">
            <a:avLst/>
          </a:prstGeom>
        </p:spPr>
      </p:pic>
    </p:spTree>
    <p:extLst>
      <p:ext uri="{BB962C8B-B14F-4D97-AF65-F5344CB8AC3E}">
        <p14:creationId xmlns:p14="http://schemas.microsoft.com/office/powerpoint/2010/main" val="994593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Conclusions</a:t>
            </a:r>
          </a:p>
        </p:txBody>
      </p:sp>
      <p:sp>
        <p:nvSpPr>
          <p:cNvPr id="8" name="Content Placeholder 7"/>
          <p:cNvSpPr>
            <a:spLocks noGrp="1"/>
          </p:cNvSpPr>
          <p:nvPr>
            <p:ph sz="quarter" idx="10"/>
          </p:nvPr>
        </p:nvSpPr>
        <p:spPr>
          <a:xfrm>
            <a:off x="4810259" y="649480"/>
            <a:ext cx="6555347" cy="5546047"/>
          </a:xfrm>
        </p:spPr>
        <p:txBody>
          <a:bodyPr vert="horz" lIns="91440" tIns="45720" rIns="91440" bIns="45720" rtlCol="0" anchor="ctr">
            <a:normAutofit/>
          </a:bodyPr>
          <a:lstStyle/>
          <a:p>
            <a:pPr marL="0">
              <a:spcBef>
                <a:spcPts val="1300"/>
              </a:spcBef>
            </a:pPr>
            <a:r>
              <a:rPr lang="en-US" sz="2000" b="1" u="sng" dirty="0">
                <a:solidFill>
                  <a:schemeClr val="tx1"/>
                </a:solidFill>
              </a:rPr>
              <a:t>Critical finding(s)</a:t>
            </a:r>
            <a:r>
              <a:rPr lang="en-US" sz="2000" b="1" dirty="0">
                <a:solidFill>
                  <a:schemeClr val="tx1"/>
                </a:solidFill>
              </a:rPr>
              <a:t>: At 3 years of follow-up, PFS benefit persists for patients with previously untreated metastatic or unresectable melanoma who were treated with NIVO + RELA vs NIVO.</a:t>
            </a:r>
          </a:p>
          <a:p>
            <a:pPr marL="457200" lvl="1">
              <a:spcBef>
                <a:spcPts val="1300"/>
              </a:spcBef>
            </a:pPr>
            <a:r>
              <a:rPr lang="en-US" sz="2000" b="1" dirty="0">
                <a:solidFill>
                  <a:schemeClr val="tx1"/>
                </a:solidFill>
              </a:rPr>
              <a:t>Descriptive analyses suggest melanoma-specific survival benefit (MSS HR 0.75 (95% CI, 0.60–0.94))</a:t>
            </a:r>
          </a:p>
          <a:p>
            <a:pPr marL="457200" lvl="1">
              <a:spcBef>
                <a:spcPts val="1300"/>
              </a:spcBef>
            </a:pPr>
            <a:r>
              <a:rPr lang="en-US" sz="2000" b="1" dirty="0">
                <a:solidFill>
                  <a:schemeClr val="tx1"/>
                </a:solidFill>
              </a:rPr>
              <a:t>No new or unexpected safety signals</a:t>
            </a:r>
          </a:p>
          <a:p>
            <a:pPr marL="0">
              <a:spcBef>
                <a:spcPts val="1300"/>
              </a:spcBef>
            </a:pPr>
            <a:endParaRPr lang="en-US" sz="2000" b="1" u="sng" dirty="0">
              <a:solidFill>
                <a:schemeClr val="tx1"/>
              </a:solidFill>
            </a:endParaRPr>
          </a:p>
          <a:p>
            <a:pPr marL="0">
              <a:spcBef>
                <a:spcPts val="1300"/>
              </a:spcBef>
            </a:pPr>
            <a:r>
              <a:rPr lang="en-US" sz="2000" b="1" u="sng" dirty="0">
                <a:solidFill>
                  <a:schemeClr val="tx1"/>
                </a:solidFill>
              </a:rPr>
              <a:t>Clinical implication(s)</a:t>
            </a:r>
            <a:r>
              <a:rPr lang="en-US" sz="2000" b="1" dirty="0">
                <a:solidFill>
                  <a:schemeClr val="tx1"/>
                </a:solidFill>
              </a:rPr>
              <a:t>: RELA+NIVO has replaced single agent anti-PD-1 as standard-of-care for treating many patients with advanced melanoma</a:t>
            </a:r>
            <a:endParaRPr lang="en-US" sz="2000" b="1" u="sng" dirty="0">
              <a:solidFill>
                <a:schemeClr val="tx1"/>
              </a:solidFill>
            </a:endParaRPr>
          </a:p>
          <a:p>
            <a:pPr marL="0">
              <a:spcBef>
                <a:spcPts val="1300"/>
              </a:spcBef>
            </a:pPr>
            <a:endParaRPr lang="en-US" sz="2000" b="1" u="sng" dirty="0">
              <a:solidFill>
                <a:schemeClr val="tx1"/>
              </a:solidFill>
            </a:endParaRPr>
          </a:p>
          <a:p>
            <a:pPr marL="0">
              <a:spcBef>
                <a:spcPts val="1300"/>
              </a:spcBef>
            </a:pPr>
            <a:r>
              <a:rPr lang="en-US" sz="2000" b="1" u="sng" dirty="0">
                <a:solidFill>
                  <a:schemeClr val="tx1"/>
                </a:solidFill>
              </a:rPr>
              <a:t>Research relevance</a:t>
            </a:r>
            <a:r>
              <a:rPr lang="en-US" sz="2000" b="1" dirty="0">
                <a:solidFill>
                  <a:schemeClr val="tx1"/>
                </a:solidFill>
              </a:rPr>
              <a:t>: Biomarkers needed to better understand which patient needs which therapy.</a:t>
            </a:r>
            <a:endParaRPr lang="en-US" sz="2000" dirty="0">
              <a:solidFill>
                <a:schemeClr val="tx1"/>
              </a:solidFill>
            </a:endParaRPr>
          </a:p>
        </p:txBody>
      </p:sp>
      <p:sp>
        <p:nvSpPr>
          <p:cNvPr id="3" name="TextBox 2">
            <a:extLst>
              <a:ext uri="{FF2B5EF4-FFF2-40B4-BE49-F238E27FC236}">
                <a16:creationId xmlns:a16="http://schemas.microsoft.com/office/drawing/2014/main" id="{313B6EAB-4B96-9E85-81F3-37BF8015A128}"/>
              </a:ext>
            </a:extLst>
          </p:cNvPr>
          <p:cNvSpPr txBox="1"/>
          <p:nvPr/>
        </p:nvSpPr>
        <p:spPr>
          <a:xfrm>
            <a:off x="9006200" y="6474822"/>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2979239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7097" y="1739558"/>
            <a:ext cx="10360501" cy="1470025"/>
          </a:xfrm>
        </p:spPr>
        <p:txBody>
          <a:bodyPr vert="horz" wrap="square" lIns="91440" tIns="60944" rIns="12189" bIns="46038" numCol="1" anchor="b" anchorCtr="0" compatLnSpc="1">
            <a:prstTxWarp prst="textNoShape">
              <a:avLst/>
            </a:prstTxWarp>
          </a:bodyPr>
          <a:lstStyle/>
          <a:p>
            <a:r>
              <a:rPr lang="en-US" dirty="0">
                <a:effectLst/>
                <a:ea typeface="Calibri" panose="020F0502020204030204" pitchFamily="34" charset="0"/>
              </a:rPr>
              <a:t>Efficacy and safety of triplet nivolumab, relatlimab, and ipilimumab in advanced melanoma: results from </a:t>
            </a:r>
            <a:r>
              <a:rPr lang="en-US" dirty="0">
                <a:solidFill>
                  <a:srgbClr val="BE2BBB"/>
                </a:solidFill>
                <a:effectLst/>
                <a:ea typeface="Calibri" panose="020F0502020204030204" pitchFamily="34" charset="0"/>
              </a:rPr>
              <a:t>RELA</a:t>
            </a:r>
            <a:r>
              <a:rPr lang="en-US" dirty="0">
                <a:effectLst/>
                <a:ea typeface="Calibri" panose="020F0502020204030204" pitchFamily="34" charset="0"/>
              </a:rPr>
              <a:t>TIVITY-048</a:t>
            </a:r>
            <a:endParaRPr lang="en-US" dirty="0"/>
          </a:p>
        </p:txBody>
      </p:sp>
      <p:sp>
        <p:nvSpPr>
          <p:cNvPr id="3" name="Subtitle 2"/>
          <p:cNvSpPr>
            <a:spLocks noGrp="1"/>
          </p:cNvSpPr>
          <p:nvPr>
            <p:ph type="subTitle" idx="1"/>
          </p:nvPr>
        </p:nvSpPr>
        <p:spPr>
          <a:xfrm>
            <a:off x="357097" y="3220751"/>
            <a:ext cx="10360501" cy="419616"/>
          </a:xfrm>
        </p:spPr>
        <p:txBody>
          <a:bodyPr/>
          <a:lstStyle/>
          <a:p>
            <a:r>
              <a:rPr lang="en-US" sz="1800" b="1" u="sng" dirty="0">
                <a:ea typeface="Calibri" panose="020F0502020204030204" pitchFamily="34" charset="0"/>
              </a:rPr>
              <a:t>Paolo Antonio Ascierto</a:t>
            </a:r>
            <a:r>
              <a:rPr lang="en-US" sz="1800" dirty="0">
                <a:ea typeface="Calibri" panose="020F0502020204030204" pitchFamily="34" charset="0"/>
              </a:rPr>
              <a:t>,</a:t>
            </a:r>
            <a:r>
              <a:rPr lang="en-US" sz="1800" baseline="30000" dirty="0">
                <a:ea typeface="Calibri" panose="020F0502020204030204" pitchFamily="34" charset="0"/>
              </a:rPr>
              <a:t>1</a:t>
            </a:r>
            <a:r>
              <a:rPr lang="en-US" sz="1800" dirty="0">
                <a:ea typeface="Calibri" panose="020F0502020204030204" pitchFamily="34" charset="0"/>
              </a:rPr>
              <a:t> Reinhard Dummer,</a:t>
            </a:r>
            <a:r>
              <a:rPr lang="en-US" sz="1800" baseline="30000" dirty="0">
                <a:ea typeface="Calibri" panose="020F0502020204030204" pitchFamily="34" charset="0"/>
              </a:rPr>
              <a:t>2</a:t>
            </a:r>
            <a:r>
              <a:rPr lang="en-US" sz="1800" dirty="0">
                <a:ea typeface="Calibri" panose="020F0502020204030204" pitchFamily="34" charset="0"/>
              </a:rPr>
              <a:t> Caroline Gaudy-Marqueste,</a:t>
            </a:r>
            <a:r>
              <a:rPr lang="en-US" sz="1800" baseline="30000" dirty="0">
                <a:ea typeface="Calibri" panose="020F0502020204030204" pitchFamily="34" charset="0"/>
              </a:rPr>
              <a:t>3</a:t>
            </a:r>
            <a:r>
              <a:rPr lang="en-US" sz="1800" dirty="0">
                <a:ea typeface="Calibri" panose="020F0502020204030204" pitchFamily="34" charset="0"/>
              </a:rPr>
              <a:t> Samantha Bowyer,</a:t>
            </a:r>
            <a:r>
              <a:rPr lang="en-US" sz="1800" baseline="30000" dirty="0">
                <a:ea typeface="Calibri" panose="020F0502020204030204" pitchFamily="34" charset="0"/>
              </a:rPr>
              <a:t>4</a:t>
            </a:r>
            <a:r>
              <a:rPr lang="en-US" sz="1800" dirty="0">
                <a:ea typeface="Calibri" panose="020F0502020204030204" pitchFamily="34" charset="0"/>
              </a:rPr>
              <a:t> </a:t>
            </a:r>
            <a:br>
              <a:rPr lang="en-US" sz="1800" dirty="0">
                <a:ea typeface="Calibri" panose="020F0502020204030204" pitchFamily="34" charset="0"/>
              </a:rPr>
            </a:br>
            <a:r>
              <a:rPr lang="en-US" sz="1800" dirty="0">
                <a:ea typeface="Calibri" panose="020F0502020204030204" pitchFamily="34" charset="0"/>
              </a:rPr>
              <a:t>Evan J. Lipson,</a:t>
            </a:r>
            <a:r>
              <a:rPr lang="en-US" sz="1800" baseline="30000" dirty="0">
                <a:ea typeface="Calibri" panose="020F0502020204030204" pitchFamily="34" charset="0"/>
              </a:rPr>
              <a:t>5</a:t>
            </a:r>
            <a:r>
              <a:rPr lang="en-US" sz="1800" dirty="0">
                <a:ea typeface="Calibri" panose="020F0502020204030204" pitchFamily="34" charset="0"/>
              </a:rPr>
              <a:t> Eleonora Ghisoni,</a:t>
            </a:r>
            <a:r>
              <a:rPr lang="en-US" sz="1800" baseline="30000" dirty="0">
                <a:ea typeface="Calibri" panose="020F0502020204030204" pitchFamily="34" charset="0"/>
              </a:rPr>
              <a:t>6</a:t>
            </a:r>
            <a:r>
              <a:rPr lang="en-US" sz="1800" dirty="0">
                <a:ea typeface="Calibri" panose="020F0502020204030204" pitchFamily="34" charset="0"/>
              </a:rPr>
              <a:t> Mark R. Middleton,</a:t>
            </a:r>
            <a:r>
              <a:rPr lang="en-US" sz="1800" baseline="30000" dirty="0">
                <a:ea typeface="Calibri" panose="020F0502020204030204" pitchFamily="34" charset="0"/>
              </a:rPr>
              <a:t>7</a:t>
            </a:r>
            <a:r>
              <a:rPr lang="en-US" sz="1800" dirty="0">
                <a:ea typeface="Calibri" panose="020F0502020204030204" pitchFamily="34" charset="0"/>
              </a:rPr>
              <a:t> Barbara Ratto,</a:t>
            </a:r>
            <a:r>
              <a:rPr lang="en-US" sz="1800" baseline="30000" dirty="0">
                <a:ea typeface="Calibri" panose="020F0502020204030204" pitchFamily="34" charset="0"/>
              </a:rPr>
              <a:t>8a</a:t>
            </a:r>
            <a:r>
              <a:rPr lang="en-US" sz="1800" dirty="0">
                <a:ea typeface="Calibri" panose="020F0502020204030204" pitchFamily="34" charset="0"/>
              </a:rPr>
              <a:t> William Joseph Jackson,</a:t>
            </a:r>
            <a:r>
              <a:rPr lang="en-US" sz="1800" baseline="30000" dirty="0">
                <a:ea typeface="Calibri" panose="020F0502020204030204" pitchFamily="34" charset="0"/>
              </a:rPr>
              <a:t>8</a:t>
            </a:r>
            <a:r>
              <a:rPr lang="en-US" sz="1800" dirty="0">
                <a:ea typeface="Calibri" panose="020F0502020204030204" pitchFamily="34" charset="0"/>
              </a:rPr>
              <a:t> Alicia M. Y. Cheong,</a:t>
            </a:r>
            <a:r>
              <a:rPr lang="en-US" sz="1800" baseline="30000" dirty="0">
                <a:ea typeface="Calibri" panose="020F0502020204030204" pitchFamily="34" charset="0"/>
              </a:rPr>
              <a:t>9</a:t>
            </a:r>
            <a:r>
              <a:rPr lang="en-US" sz="1800" dirty="0">
                <a:ea typeface="Calibri" panose="020F0502020204030204" pitchFamily="34" charset="0"/>
              </a:rPr>
              <a:t> Sourav Mukherjee,</a:t>
            </a:r>
            <a:r>
              <a:rPr lang="en-US" sz="1800" baseline="30000" dirty="0">
                <a:ea typeface="Calibri" panose="020F0502020204030204" pitchFamily="34" charset="0"/>
              </a:rPr>
              <a:t>8</a:t>
            </a:r>
            <a:r>
              <a:rPr lang="en-US" sz="1800" dirty="0">
                <a:ea typeface="Calibri" panose="020F0502020204030204" pitchFamily="34" charset="0"/>
              </a:rPr>
              <a:t> Jenny Wu,</a:t>
            </a:r>
            <a:r>
              <a:rPr lang="en-US" sz="1800" baseline="30000" dirty="0">
                <a:ea typeface="Calibri" panose="020F0502020204030204" pitchFamily="34" charset="0"/>
              </a:rPr>
              <a:t>8</a:t>
            </a:r>
            <a:r>
              <a:rPr lang="en-US" sz="1800" dirty="0">
                <a:ea typeface="Calibri" panose="020F0502020204030204" pitchFamily="34" charset="0"/>
              </a:rPr>
              <a:t> Georgina V. Long</a:t>
            </a:r>
            <a:r>
              <a:rPr lang="en-US" sz="1800" baseline="30000" dirty="0">
                <a:ea typeface="Calibri" panose="020F0502020204030204" pitchFamily="34" charset="0"/>
              </a:rPr>
              <a:t>10</a:t>
            </a:r>
          </a:p>
          <a:p>
            <a:endParaRPr lang="en-GB" sz="1800" baseline="30000" dirty="0"/>
          </a:p>
          <a:p>
            <a:endParaRPr lang="en-US" sz="1800" baseline="30000" dirty="0"/>
          </a:p>
        </p:txBody>
      </p:sp>
      <p:sp>
        <p:nvSpPr>
          <p:cNvPr id="4" name="Text Placeholder 3"/>
          <p:cNvSpPr>
            <a:spLocks noGrp="1"/>
          </p:cNvSpPr>
          <p:nvPr>
            <p:ph type="body" sz="quarter" idx="12"/>
          </p:nvPr>
        </p:nvSpPr>
        <p:spPr>
          <a:xfrm>
            <a:off x="357097" y="4200099"/>
            <a:ext cx="10360501" cy="1918248"/>
          </a:xfrm>
        </p:spPr>
        <p:txBody>
          <a:bodyPr/>
          <a:lstStyle/>
          <a:p>
            <a:r>
              <a:rPr lang="it-IT" sz="1500" baseline="30000" dirty="0">
                <a:latin typeface="+mj-lt"/>
                <a:ea typeface="Calibri" panose="020F0502020204030204" pitchFamily="34" charset="0"/>
              </a:rPr>
              <a:t>1</a:t>
            </a:r>
            <a:r>
              <a:rPr lang="it-IT" sz="1500" dirty="0">
                <a:latin typeface="+mj-lt"/>
                <a:ea typeface="Calibri" panose="020F0502020204030204" pitchFamily="34" charset="0"/>
              </a:rPr>
              <a:t>Istituto Nazionale Tumori IRCCS “Fondazione G. Pascale,” </a:t>
            </a:r>
            <a:r>
              <a:rPr lang="it-IT" sz="1500" dirty="0" err="1">
                <a:latin typeface="+mj-lt"/>
                <a:ea typeface="Calibri" panose="020F0502020204030204" pitchFamily="34" charset="0"/>
              </a:rPr>
              <a:t>Naples</a:t>
            </a:r>
            <a:r>
              <a:rPr lang="it-IT" sz="1500" dirty="0">
                <a:latin typeface="+mj-lt"/>
                <a:ea typeface="Calibri" panose="020F0502020204030204" pitchFamily="34" charset="0"/>
              </a:rPr>
              <a:t>, </a:t>
            </a:r>
            <a:r>
              <a:rPr lang="it-IT" sz="1500" dirty="0" err="1">
                <a:latin typeface="+mj-lt"/>
                <a:ea typeface="Calibri" panose="020F0502020204030204" pitchFamily="34" charset="0"/>
              </a:rPr>
              <a:t>Italy</a:t>
            </a:r>
            <a:r>
              <a:rPr lang="it-IT" sz="1500" dirty="0">
                <a:latin typeface="+mj-lt"/>
                <a:ea typeface="Calibri" panose="020F0502020204030204" pitchFamily="34" charset="0"/>
              </a:rPr>
              <a:t>; </a:t>
            </a:r>
            <a:r>
              <a:rPr lang="en-US" sz="1500" baseline="30000" dirty="0">
                <a:latin typeface="+mj-lt"/>
                <a:ea typeface="Calibri" panose="020F0502020204030204" pitchFamily="34" charset="0"/>
              </a:rPr>
              <a:t>2</a:t>
            </a:r>
            <a:r>
              <a:rPr lang="en-US" sz="1500" dirty="0">
                <a:latin typeface="+mj-lt"/>
                <a:ea typeface="Calibri" panose="020F0502020204030204" pitchFamily="34" charset="0"/>
              </a:rPr>
              <a:t>University of Zurich, Zurich, Switzerland; </a:t>
            </a:r>
            <a:r>
              <a:rPr lang="fr-FR" sz="1500" baseline="30000" dirty="0">
                <a:latin typeface="+mj-lt"/>
                <a:ea typeface="Calibri" panose="020F0502020204030204" pitchFamily="34" charset="0"/>
              </a:rPr>
              <a:t>3</a:t>
            </a:r>
            <a:r>
              <a:rPr lang="fr-FR" sz="1500" dirty="0">
                <a:latin typeface="+mj-lt"/>
                <a:ea typeface="Calibri" panose="020F0502020204030204" pitchFamily="34" charset="0"/>
              </a:rPr>
              <a:t>CEPCM, </a:t>
            </a:r>
            <a:r>
              <a:rPr lang="en-US" sz="1500" dirty="0">
                <a:solidFill>
                  <a:schemeClr val="tx1"/>
                </a:solidFill>
                <a:latin typeface="+mj-lt"/>
                <a:ea typeface="Calibri" panose="020F0502020204030204" pitchFamily="34" charset="0"/>
              </a:rPr>
              <a:t>Aix-Marseille University</a:t>
            </a:r>
            <a:r>
              <a:rPr lang="fr-FR" sz="1500" dirty="0">
                <a:latin typeface="+mj-lt"/>
                <a:ea typeface="Calibri" panose="020F0502020204030204" pitchFamily="34" charset="0"/>
              </a:rPr>
              <a:t>, Assistance Publique-Hôpitaux de Marseille, Marseille, France; </a:t>
            </a:r>
            <a:r>
              <a:rPr lang="en-US" sz="1500" baseline="30000" dirty="0">
                <a:latin typeface="+mj-lt"/>
                <a:ea typeface="Calibri" panose="020F0502020204030204" pitchFamily="34" charset="0"/>
              </a:rPr>
              <a:t>4</a:t>
            </a:r>
            <a:r>
              <a:rPr lang="en-US" sz="1500" dirty="0">
                <a:latin typeface="+mj-lt"/>
                <a:ea typeface="Calibri" panose="020F0502020204030204" pitchFamily="34" charset="0"/>
              </a:rPr>
              <a:t>Linear Clinical Research, </a:t>
            </a:r>
            <a:r>
              <a:rPr lang="en-US" sz="1500" dirty="0" err="1">
                <a:latin typeface="+mj-lt"/>
                <a:ea typeface="Calibri" panose="020F0502020204030204" pitchFamily="34" charset="0"/>
              </a:rPr>
              <a:t>Nedlands</a:t>
            </a:r>
            <a:r>
              <a:rPr lang="en-US" sz="1500" dirty="0">
                <a:latin typeface="+mj-lt"/>
                <a:ea typeface="Calibri" panose="020F0502020204030204" pitchFamily="34" charset="0"/>
              </a:rPr>
              <a:t>, WA, Australia; </a:t>
            </a:r>
            <a:r>
              <a:rPr lang="it-IT" sz="1500" baseline="30000" dirty="0">
                <a:latin typeface="+mj-lt"/>
                <a:ea typeface="Calibri" panose="020F0502020204030204" pitchFamily="34" charset="0"/>
              </a:rPr>
              <a:t>5</a:t>
            </a:r>
            <a:r>
              <a:rPr lang="en-US" sz="1500" dirty="0">
                <a:latin typeface="+mj-lt"/>
                <a:ea typeface="ArialMT"/>
              </a:rPr>
              <a:t>The Sidney Kimmel Comprehensive Cancer Center at Johns Hopkins Medicine, Baltimore, MD</a:t>
            </a:r>
            <a:r>
              <a:rPr lang="it-IT" sz="1500" dirty="0">
                <a:latin typeface="+mj-lt"/>
                <a:ea typeface="Calibri" panose="020F0502020204030204" pitchFamily="34" charset="0"/>
              </a:rPr>
              <a:t>; </a:t>
            </a:r>
            <a:r>
              <a:rPr lang="en-US" sz="1500" baseline="30000" dirty="0">
                <a:latin typeface="+mj-lt"/>
                <a:ea typeface="Calibri" panose="020F0502020204030204" pitchFamily="34" charset="0"/>
              </a:rPr>
              <a:t>6</a:t>
            </a:r>
            <a:r>
              <a:rPr lang="en-US" sz="1500" dirty="0">
                <a:latin typeface="+mj-lt"/>
                <a:ea typeface="Calibri" panose="020F0502020204030204" pitchFamily="34" charset="0"/>
              </a:rPr>
              <a:t>Lausanne University Hospital, and Ludwig Institute for Cancer Research, Lausanne, Switzerland; </a:t>
            </a:r>
            <a:r>
              <a:rPr lang="en-US" sz="1500" baseline="30000" dirty="0">
                <a:latin typeface="+mj-lt"/>
                <a:ea typeface="Calibri" panose="020F0502020204030204" pitchFamily="34" charset="0"/>
              </a:rPr>
              <a:t>7</a:t>
            </a:r>
            <a:r>
              <a:rPr lang="en-US" sz="1500" dirty="0">
                <a:latin typeface="+mj-lt"/>
                <a:ea typeface="Calibri" panose="020F0502020204030204" pitchFamily="34" charset="0"/>
              </a:rPr>
              <a:t>University of Oxford, Headington, Oxford, United Kingdom; </a:t>
            </a:r>
            <a:r>
              <a:rPr lang="en-US" sz="1500" baseline="30000" dirty="0">
                <a:latin typeface="+mj-lt"/>
                <a:ea typeface="Calibri" panose="020F0502020204030204" pitchFamily="34" charset="0"/>
              </a:rPr>
              <a:t>8</a:t>
            </a:r>
            <a:r>
              <a:rPr lang="en-US" sz="1500" dirty="0">
                <a:latin typeface="+mj-lt"/>
                <a:ea typeface="Calibri" panose="020F0502020204030204" pitchFamily="34" charset="0"/>
              </a:rPr>
              <a:t>Bristol Myers Squibb, Princeton, NJ; </a:t>
            </a:r>
            <a:r>
              <a:rPr lang="en-US" sz="1500" baseline="30000" dirty="0">
                <a:latin typeface="+mj-lt"/>
                <a:ea typeface="Calibri" panose="020F0502020204030204" pitchFamily="34" charset="0"/>
              </a:rPr>
              <a:t>9</a:t>
            </a:r>
            <a:r>
              <a:rPr lang="en-US" sz="1500" dirty="0">
                <a:latin typeface="+mj-lt"/>
                <a:ea typeface="Calibri" panose="020F0502020204030204" pitchFamily="34" charset="0"/>
              </a:rPr>
              <a:t>Bristol Myers Squibb, Uxbridge, UK; </a:t>
            </a:r>
            <a:r>
              <a:rPr lang="en-US" sz="1500" baseline="30000" dirty="0">
                <a:latin typeface="+mj-lt"/>
                <a:ea typeface="Calibri" panose="020F0502020204030204" pitchFamily="34" charset="0"/>
              </a:rPr>
              <a:t>10</a:t>
            </a:r>
            <a:r>
              <a:rPr lang="en-US" sz="1500" dirty="0">
                <a:latin typeface="+mj-lt"/>
                <a:ea typeface="ArialMT"/>
              </a:rPr>
              <a:t>Melanoma Institute Australia, The University of Sydney, and </a:t>
            </a:r>
            <a:r>
              <a:rPr lang="en-US" sz="1500" dirty="0">
                <a:latin typeface="+mj-lt"/>
                <a:ea typeface="Calibri" panose="020F0502020204030204" pitchFamily="34" charset="0"/>
              </a:rPr>
              <a:t>Royal North Shore and Mater Hospitals, </a:t>
            </a:r>
            <a:r>
              <a:rPr lang="en-US" sz="1500" dirty="0">
                <a:latin typeface="+mj-lt"/>
                <a:ea typeface="ArialMT"/>
              </a:rPr>
              <a:t>Sydney, NSW, Australia</a:t>
            </a:r>
          </a:p>
          <a:p>
            <a:r>
              <a:rPr lang="en-US" sz="1000" baseline="30000" dirty="0" err="1"/>
              <a:t>a</a:t>
            </a:r>
            <a:r>
              <a:rPr lang="en-US" sz="1000" dirty="0" err="1"/>
              <a:t>Affiliation</a:t>
            </a:r>
            <a:r>
              <a:rPr lang="en-US" sz="1000" dirty="0"/>
              <a:t> at the time the study was conducted.</a:t>
            </a:r>
          </a:p>
        </p:txBody>
      </p:sp>
      <p:sp>
        <p:nvSpPr>
          <p:cNvPr id="5" name="TextBox 4"/>
          <p:cNvSpPr txBox="1"/>
          <p:nvPr/>
        </p:nvSpPr>
        <p:spPr>
          <a:xfrm>
            <a:off x="162731" y="6482272"/>
            <a:ext cx="4484072" cy="246221"/>
          </a:xfrm>
          <a:prstGeom prst="rect">
            <a:avLst/>
          </a:prstGeom>
          <a:noFill/>
        </p:spPr>
        <p:txBody>
          <a:bodyPr wrap="square" lIns="0" tIns="0" rIns="0" bIns="0"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433F3F"/>
                </a:solidFill>
                <a:effectLst/>
                <a:uLnTx/>
                <a:uFillTx/>
                <a:latin typeface="Trebuchet MS" panose="020B0603020202020204"/>
                <a:ea typeface="+mn-ea"/>
                <a:cs typeface="+mn-cs"/>
              </a:rPr>
              <a:t>Abstract number 9504</a:t>
            </a:r>
          </a:p>
        </p:txBody>
      </p:sp>
      <p:pic>
        <p:nvPicPr>
          <p:cNvPr id="6" name="Picture 5">
            <a:extLst>
              <a:ext uri="{FF2B5EF4-FFF2-40B4-BE49-F238E27FC236}">
                <a16:creationId xmlns:a16="http://schemas.microsoft.com/office/drawing/2014/main" id="{3797DF78-7525-8C7B-553A-58DF2278797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1669" y="490957"/>
            <a:ext cx="2233782" cy="632904"/>
          </a:xfrm>
          <a:prstGeom prst="rect">
            <a:avLst/>
          </a:prstGeom>
        </p:spPr>
      </p:pic>
      <p:sp>
        <p:nvSpPr>
          <p:cNvPr id="7" name="TextBox 6">
            <a:extLst>
              <a:ext uri="{FF2B5EF4-FFF2-40B4-BE49-F238E27FC236}">
                <a16:creationId xmlns:a16="http://schemas.microsoft.com/office/drawing/2014/main" id="{9B7A2E43-BC55-C479-AAA6-B2F4BE2CE532}"/>
              </a:ext>
            </a:extLst>
          </p:cNvPr>
          <p:cNvSpPr txBox="1"/>
          <p:nvPr/>
        </p:nvSpPr>
        <p:spPr>
          <a:xfrm>
            <a:off x="9006200" y="6474822"/>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886766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433F3F"/>
                </a:solidFill>
              </a:rPr>
              <a:t>BOR per INV (primary endpoint) and BICR (exploratory endpoint)</a:t>
            </a:r>
          </a:p>
        </p:txBody>
      </p:sp>
      <p:graphicFrame>
        <p:nvGraphicFramePr>
          <p:cNvPr id="1206" name="Chart 1205">
            <a:extLst>
              <a:ext uri="{FF2B5EF4-FFF2-40B4-BE49-F238E27FC236}">
                <a16:creationId xmlns:a16="http://schemas.microsoft.com/office/drawing/2014/main" id="{A1A9E49A-AF37-07A8-1282-A2C3917F1442}"/>
              </a:ext>
            </a:extLst>
          </p:cNvPr>
          <p:cNvGraphicFramePr/>
          <p:nvPr/>
        </p:nvGraphicFramePr>
        <p:xfrm>
          <a:off x="578612" y="1388036"/>
          <a:ext cx="5568156" cy="3798568"/>
        </p:xfrm>
        <a:graphic>
          <a:graphicData uri="http://schemas.openxmlformats.org/drawingml/2006/chart">
            <c:chart xmlns:c="http://schemas.openxmlformats.org/drawingml/2006/chart" xmlns:r="http://schemas.openxmlformats.org/officeDocument/2006/relationships" r:id="rId5"/>
          </a:graphicData>
        </a:graphic>
      </p:graphicFrame>
      <p:sp>
        <p:nvSpPr>
          <p:cNvPr id="1207" name="Content Placeholder 2">
            <a:extLst>
              <a:ext uri="{FF2B5EF4-FFF2-40B4-BE49-F238E27FC236}">
                <a16:creationId xmlns:a16="http://schemas.microsoft.com/office/drawing/2014/main" id="{57B5FB30-7933-0957-5830-D45D9AA088A5}"/>
              </a:ext>
            </a:extLst>
          </p:cNvPr>
          <p:cNvSpPr txBox="1">
            <a:spLocks/>
          </p:cNvSpPr>
          <p:nvPr/>
        </p:nvSpPr>
        <p:spPr>
          <a:xfrm>
            <a:off x="367251" y="5278185"/>
            <a:ext cx="11442700" cy="388048"/>
          </a:xfrm>
          <a:prstGeom prst="rect">
            <a:avLst/>
          </a:prstGeom>
        </p:spPr>
        <p:txBody>
          <a:bodyPr/>
          <a:lstStyle>
            <a:lvl1pPr marL="304724" indent="-304724" algn="l" defTabSz="1218895" rtl="0" eaLnBrk="1" latinLnBrk="0" hangingPunct="1">
              <a:lnSpc>
                <a:spcPct val="100000"/>
              </a:lnSpc>
              <a:spcBef>
                <a:spcPts val="1600"/>
              </a:spcBef>
              <a:spcAft>
                <a:spcPts val="0"/>
              </a:spcAft>
              <a:buClr>
                <a:schemeClr val="tx2"/>
              </a:buClr>
              <a:buFont typeface="Arial" panose="020B0604020202020204" pitchFamily="34" charset="0"/>
              <a:buChar char="•"/>
              <a:tabLst/>
              <a:defRPr lang="en-US" sz="2666" b="0" kern="1200" dirty="0">
                <a:solidFill>
                  <a:schemeClr val="tx2"/>
                </a:solidFill>
                <a:latin typeface="+mn-lt"/>
                <a:ea typeface="+mn-ea"/>
                <a:cs typeface="+mn-cs"/>
              </a:defRPr>
            </a:lvl1pPr>
            <a:lvl2pPr marL="228600" indent="-228600" algn="l" defTabSz="1218895" rtl="0" eaLnBrk="1" latinLnBrk="0" hangingPunct="1">
              <a:lnSpc>
                <a:spcPct val="100000"/>
              </a:lnSpc>
              <a:spcBef>
                <a:spcPts val="1200"/>
              </a:spcBef>
              <a:spcAft>
                <a:spcPts val="0"/>
              </a:spcAft>
              <a:buClr>
                <a:schemeClr val="tx1"/>
              </a:buClr>
              <a:buFont typeface="Arial" panose="020B0604020202020204" pitchFamily="34" charset="0"/>
              <a:buChar char="•"/>
              <a:defRPr lang="en-US" sz="2400" kern="1200" dirty="0">
                <a:solidFill>
                  <a:schemeClr val="tx1"/>
                </a:solidFill>
                <a:latin typeface="+mn-lt"/>
                <a:ea typeface="+mn-ea"/>
                <a:cs typeface="+mn-cs"/>
              </a:defRPr>
            </a:lvl2pPr>
            <a:lvl3pPr marL="457200" indent="-228600" algn="l" defTabSz="1218895" rtl="0" eaLnBrk="1" latinLnBrk="0" hangingPunct="1">
              <a:lnSpc>
                <a:spcPct val="100000"/>
              </a:lnSpc>
              <a:spcBef>
                <a:spcPts val="400"/>
              </a:spcBef>
              <a:spcAft>
                <a:spcPts val="0"/>
              </a:spcAft>
              <a:buClr>
                <a:schemeClr val="tx1"/>
              </a:buClr>
              <a:buFont typeface="Trebuchet MS" panose="020B0603020202020204" pitchFamily="34" charset="0"/>
              <a:buChar char="—"/>
              <a:tabLst/>
              <a:defRPr lang="en-US" sz="2000" kern="1200" dirty="0">
                <a:solidFill>
                  <a:schemeClr val="tx1"/>
                </a:solidFill>
                <a:latin typeface="+mn-lt"/>
                <a:ea typeface="+mn-ea"/>
                <a:cs typeface="+mn-cs"/>
              </a:defRPr>
            </a:lvl3pPr>
            <a:lvl4pPr marL="685800" indent="-228600" algn="l" defTabSz="1218895" rtl="0" eaLnBrk="1" latinLnBrk="0" hangingPunct="1">
              <a:lnSpc>
                <a:spcPct val="100000"/>
              </a:lnSpc>
              <a:spcBef>
                <a:spcPts val="400"/>
              </a:spcBef>
              <a:spcAft>
                <a:spcPts val="0"/>
              </a:spcAft>
              <a:buClr>
                <a:schemeClr val="tx1"/>
              </a:buClr>
              <a:buFont typeface="Wingdings" pitchFamily="2" charset="2"/>
              <a:buChar char="§"/>
              <a:tabLst/>
              <a:defRPr lang="en-US" sz="2000" kern="1200" dirty="0">
                <a:solidFill>
                  <a:schemeClr val="tx1"/>
                </a:solidFill>
                <a:latin typeface="+mn-lt"/>
                <a:ea typeface="+mn-ea"/>
                <a:cs typeface="+mn-cs"/>
              </a:defRPr>
            </a:lvl4pPr>
            <a:lvl5pPr marL="914400" indent="-228600" algn="l" defTabSz="1218895" rtl="0" eaLnBrk="1" latinLnBrk="0" hangingPunct="1">
              <a:lnSpc>
                <a:spcPct val="100000"/>
              </a:lnSpc>
              <a:spcBef>
                <a:spcPts val="400"/>
              </a:spcBef>
              <a:spcAft>
                <a:spcPts val="0"/>
              </a:spcAft>
              <a:buClr>
                <a:schemeClr val="tx1"/>
              </a:buClr>
              <a:buFont typeface="Courier New" panose="02070309020205020404" pitchFamily="49" charset="0"/>
              <a:buChar char="o"/>
              <a:tabLst/>
              <a:defRPr lang="en-US" sz="2000" kern="1200" dirty="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228600" marR="0" lvl="1" indent="-228600" algn="l" defTabSz="1218895" rtl="0" eaLnBrk="1" fontAlgn="auto" latinLnBrk="0" hangingPunct="1">
              <a:lnSpc>
                <a:spcPct val="100000"/>
              </a:lnSpc>
              <a:spcBef>
                <a:spcPts val="1200"/>
              </a:spcBef>
              <a:spcAft>
                <a:spcPts val="0"/>
              </a:spcAft>
              <a:buClr>
                <a:srgbClr val="433F3F"/>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33F3F"/>
                </a:solidFill>
                <a:effectLst/>
                <a:uLnTx/>
                <a:uFillTx/>
                <a:latin typeface="Trebuchet MS" panose="020B0603020202020204"/>
                <a:ea typeface="+mn-ea"/>
                <a:cs typeface="+mn-cs"/>
              </a:rPr>
              <a:t>Clinical benefit (CR + PR + SD) rate of 76% (95% CI, 61–87) per INV and 72% (95% CI, 56–84) per BICR</a:t>
            </a:r>
          </a:p>
          <a:p>
            <a:pPr marL="228600" marR="0" lvl="1" indent="-228600" algn="l" defTabSz="1218895" rtl="0" eaLnBrk="1" fontAlgn="auto" latinLnBrk="0" hangingPunct="1">
              <a:lnSpc>
                <a:spcPct val="100000"/>
              </a:lnSpc>
              <a:spcBef>
                <a:spcPts val="1200"/>
              </a:spcBef>
              <a:spcAft>
                <a:spcPts val="0"/>
              </a:spcAft>
              <a:buClr>
                <a:srgbClr val="433F3F"/>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33F3F"/>
                </a:solidFill>
                <a:effectLst/>
                <a:uLnTx/>
                <a:uFillTx/>
                <a:latin typeface="Trebuchet MS" panose="020B0603020202020204"/>
                <a:ea typeface="+mn-ea"/>
                <a:cs typeface="+mn-cs"/>
              </a:rPr>
              <a:t>Median duration of response per INV: NR (95% CI, NR–NR)</a:t>
            </a:r>
            <a:endParaRPr kumimoji="0" lang="en-US" sz="1800" b="0" i="0" u="none" strike="sngStrike" kern="1200" cap="none" spc="0" normalizeH="0" baseline="0" noProof="0" dirty="0">
              <a:ln>
                <a:noFill/>
              </a:ln>
              <a:solidFill>
                <a:srgbClr val="433F3F"/>
              </a:solidFill>
              <a:effectLst/>
              <a:uLnTx/>
              <a:uFillTx/>
              <a:latin typeface="Trebuchet MS" panose="020B0603020202020204"/>
              <a:ea typeface="+mn-ea"/>
              <a:cs typeface="+mn-cs"/>
            </a:endParaRPr>
          </a:p>
        </p:txBody>
      </p:sp>
      <p:graphicFrame>
        <p:nvGraphicFramePr>
          <p:cNvPr id="1208" name="Chart 1207">
            <a:extLst>
              <a:ext uri="{FF2B5EF4-FFF2-40B4-BE49-F238E27FC236}">
                <a16:creationId xmlns:a16="http://schemas.microsoft.com/office/drawing/2014/main" id="{9F36B2CB-479D-2953-271C-492FC014A95B}"/>
              </a:ext>
            </a:extLst>
          </p:cNvPr>
          <p:cNvGraphicFramePr/>
          <p:nvPr/>
        </p:nvGraphicFramePr>
        <p:xfrm>
          <a:off x="6375067" y="1381542"/>
          <a:ext cx="5568156" cy="3798568"/>
        </p:xfrm>
        <a:graphic>
          <a:graphicData uri="http://schemas.openxmlformats.org/drawingml/2006/chart">
            <c:chart xmlns:c="http://schemas.openxmlformats.org/drawingml/2006/chart" xmlns:r="http://schemas.openxmlformats.org/officeDocument/2006/relationships" r:id="rId6"/>
          </a:graphicData>
        </a:graphic>
      </p:graphicFrame>
      <p:sp>
        <p:nvSpPr>
          <p:cNvPr id="1209" name="TextBox 1208">
            <a:extLst>
              <a:ext uri="{FF2B5EF4-FFF2-40B4-BE49-F238E27FC236}">
                <a16:creationId xmlns:a16="http://schemas.microsoft.com/office/drawing/2014/main" id="{565FF064-7CE7-4AB8-395F-ACBD0332A85E}"/>
              </a:ext>
            </a:extLst>
          </p:cNvPr>
          <p:cNvSpPr txBox="1"/>
          <p:nvPr/>
        </p:nvSpPr>
        <p:spPr>
          <a:xfrm>
            <a:off x="1250600" y="1154648"/>
            <a:ext cx="47506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33F3F"/>
                </a:solidFill>
                <a:effectLst/>
                <a:uLnTx/>
                <a:uFillTx/>
                <a:latin typeface="Trebuchet MS" panose="020B0603020202020204"/>
                <a:ea typeface="+mn-ea"/>
                <a:cs typeface="+mn-cs"/>
              </a:rPr>
              <a:t>BOR per INV</a:t>
            </a:r>
            <a:endParaRPr kumimoji="0" lang="en-US" sz="1600" b="1" i="0" u="none" strike="noStrike" kern="1200" cap="none" spc="0" normalizeH="0" baseline="30000" noProof="0" dirty="0">
              <a:ln>
                <a:noFill/>
              </a:ln>
              <a:solidFill>
                <a:srgbClr val="433F3F"/>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33F3F"/>
                </a:solidFill>
                <a:effectLst/>
                <a:uLnTx/>
                <a:uFillTx/>
                <a:latin typeface="Trebuchet MS" panose="020B0603020202020204"/>
                <a:ea typeface="+mn-ea"/>
                <a:cs typeface="+mn-cs"/>
              </a:rPr>
              <a:t>(N = 46)</a:t>
            </a:r>
            <a:r>
              <a:rPr kumimoji="0" lang="en-US" sz="1600" b="1" i="0" u="none" strike="noStrike" kern="1200" cap="none" spc="0" normalizeH="0" baseline="30000" noProof="0" dirty="0">
                <a:ln>
                  <a:noFill/>
                </a:ln>
                <a:solidFill>
                  <a:srgbClr val="433F3F"/>
                </a:solidFill>
                <a:effectLst/>
                <a:uLnTx/>
                <a:uFillTx/>
                <a:latin typeface="Trebuchet MS" panose="020B0603020202020204"/>
                <a:ea typeface="+mn-ea"/>
                <a:cs typeface="+mn-cs"/>
              </a:rPr>
              <a:t>a</a:t>
            </a:r>
            <a:endParaRPr kumimoji="0" lang="en-US" sz="1600" b="1" i="0" u="none" strike="noStrike" kern="1200" cap="none" spc="0" normalizeH="0" baseline="0" noProof="0" dirty="0">
              <a:ln>
                <a:noFill/>
              </a:ln>
              <a:solidFill>
                <a:srgbClr val="433F3F"/>
              </a:solidFill>
              <a:effectLst/>
              <a:uLnTx/>
              <a:uFillTx/>
              <a:latin typeface="Trebuchet MS" panose="020B0603020202020204"/>
              <a:ea typeface="+mn-ea"/>
              <a:cs typeface="+mn-cs"/>
            </a:endParaRPr>
          </a:p>
        </p:txBody>
      </p:sp>
      <p:sp>
        <p:nvSpPr>
          <p:cNvPr id="1210" name="TextBox 1209">
            <a:extLst>
              <a:ext uri="{FF2B5EF4-FFF2-40B4-BE49-F238E27FC236}">
                <a16:creationId xmlns:a16="http://schemas.microsoft.com/office/drawing/2014/main" id="{37DFCF2F-0751-D10F-AC63-FCE625B0CDBD}"/>
              </a:ext>
            </a:extLst>
          </p:cNvPr>
          <p:cNvSpPr txBox="1"/>
          <p:nvPr/>
        </p:nvSpPr>
        <p:spPr>
          <a:xfrm>
            <a:off x="7053272" y="1120780"/>
            <a:ext cx="46629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33F3F"/>
                </a:solidFill>
                <a:effectLst/>
                <a:uLnTx/>
                <a:uFillTx/>
                <a:latin typeface="Trebuchet MS" panose="020B0603020202020204"/>
                <a:ea typeface="+mn-ea"/>
                <a:cs typeface="+mn-cs"/>
              </a:rPr>
              <a:t>BOR per BICR</a:t>
            </a:r>
            <a:endParaRPr kumimoji="0" lang="en-US" sz="1600" b="1" i="0" u="none" strike="noStrike" kern="1200" cap="none" spc="0" normalizeH="0" baseline="30000" noProof="0" dirty="0">
              <a:ln>
                <a:noFill/>
              </a:ln>
              <a:solidFill>
                <a:srgbClr val="433F3F"/>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33F3F"/>
                </a:solidFill>
                <a:effectLst/>
                <a:uLnTx/>
                <a:uFillTx/>
                <a:latin typeface="Trebuchet MS" panose="020B0603020202020204"/>
                <a:ea typeface="+mn-ea"/>
                <a:cs typeface="+mn-cs"/>
              </a:rPr>
              <a:t>(N = 46)</a:t>
            </a:r>
            <a:r>
              <a:rPr kumimoji="0" lang="en-US" sz="1600" b="1" i="0" u="none" strike="noStrike" kern="1200" cap="none" spc="0" normalizeH="0" baseline="30000" noProof="0" dirty="0">
                <a:ln>
                  <a:noFill/>
                </a:ln>
                <a:solidFill>
                  <a:srgbClr val="433F3F"/>
                </a:solidFill>
                <a:effectLst/>
                <a:uLnTx/>
                <a:uFillTx/>
                <a:latin typeface="Trebuchet MS" panose="020B0603020202020204"/>
                <a:ea typeface="+mn-ea"/>
                <a:cs typeface="+mn-cs"/>
              </a:rPr>
              <a:t>b</a:t>
            </a:r>
            <a:endParaRPr kumimoji="0" lang="en-US" sz="1600" b="1" i="0" u="none" strike="noStrike" kern="1200" cap="none" spc="0" normalizeH="0" baseline="0" noProof="0" dirty="0">
              <a:ln>
                <a:noFill/>
              </a:ln>
              <a:solidFill>
                <a:srgbClr val="433F3F"/>
              </a:solidFill>
              <a:effectLst/>
              <a:uLnTx/>
              <a:uFillTx/>
              <a:latin typeface="Trebuchet MS" panose="020B0603020202020204"/>
              <a:ea typeface="+mn-ea"/>
              <a:cs typeface="+mn-cs"/>
            </a:endParaRPr>
          </a:p>
        </p:txBody>
      </p:sp>
      <p:sp>
        <p:nvSpPr>
          <p:cNvPr id="1211" name="TextBox 1210">
            <a:extLst>
              <a:ext uri="{FF2B5EF4-FFF2-40B4-BE49-F238E27FC236}">
                <a16:creationId xmlns:a16="http://schemas.microsoft.com/office/drawing/2014/main" id="{F26ABE6B-0717-566C-DFF5-CAD4FC923828}"/>
              </a:ext>
            </a:extLst>
          </p:cNvPr>
          <p:cNvSpPr txBox="1"/>
          <p:nvPr/>
        </p:nvSpPr>
        <p:spPr>
          <a:xfrm>
            <a:off x="1503940" y="2010544"/>
            <a:ext cx="1123295" cy="330915"/>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9FBA"/>
                </a:solidFill>
                <a:effectLst/>
                <a:uLnTx/>
                <a:uFillTx/>
                <a:latin typeface="Trebuchet MS" panose="020B0603020202020204"/>
                <a:ea typeface="+mn-ea"/>
                <a:cs typeface="+mn-cs"/>
              </a:rPr>
              <a:t>59%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9FBA"/>
                </a:solidFill>
                <a:effectLst/>
                <a:uLnTx/>
                <a:uFillTx/>
                <a:latin typeface="Trebuchet MS" panose="020B0603020202020204"/>
                <a:ea typeface="+mn-ea"/>
                <a:cs typeface="+mn-cs"/>
              </a:rPr>
              <a:t>(95% CI, 43</a:t>
            </a:r>
            <a:r>
              <a:rPr kumimoji="0" lang="en-US" sz="1200" b="1" i="0" u="none" strike="noStrike" kern="1200" cap="none" spc="0" normalizeH="0" baseline="0" noProof="0" dirty="0">
                <a:ln>
                  <a:noFill/>
                </a:ln>
                <a:solidFill>
                  <a:srgbClr val="009FBA"/>
                </a:solidFill>
                <a:effectLst/>
                <a:uLnTx/>
                <a:uFillTx/>
                <a:latin typeface="Trebuchet MS" panose="020B0603020202020204"/>
                <a:ea typeface="+mn-ea"/>
                <a:cs typeface="Arial" panose="020B0604020202020204" pitchFamily="34" charset="0"/>
              </a:rPr>
              <a:t>–73</a:t>
            </a:r>
            <a:r>
              <a:rPr kumimoji="0" lang="en-US" sz="1200" b="1" i="0" u="none" strike="noStrike" kern="1200" cap="none" spc="0" normalizeH="0" baseline="0" noProof="0" dirty="0">
                <a:ln>
                  <a:noFill/>
                </a:ln>
                <a:solidFill>
                  <a:srgbClr val="009FBA"/>
                </a:solidFill>
                <a:effectLst/>
                <a:uLnTx/>
                <a:uFillTx/>
                <a:latin typeface="Trebuchet MS" panose="020B0603020202020204"/>
                <a:ea typeface="+mn-ea"/>
                <a:cs typeface="+mn-cs"/>
              </a:rPr>
              <a:t>)</a:t>
            </a:r>
          </a:p>
        </p:txBody>
      </p:sp>
      <p:sp>
        <p:nvSpPr>
          <p:cNvPr id="1212" name="TextBox 1211">
            <a:extLst>
              <a:ext uri="{FF2B5EF4-FFF2-40B4-BE49-F238E27FC236}">
                <a16:creationId xmlns:a16="http://schemas.microsoft.com/office/drawing/2014/main" id="{DD5B237D-C2A6-68A6-3E9F-45D94FCF58E5}"/>
              </a:ext>
            </a:extLst>
          </p:cNvPr>
          <p:cNvSpPr txBox="1"/>
          <p:nvPr/>
        </p:nvSpPr>
        <p:spPr>
          <a:xfrm>
            <a:off x="2403976" y="2569110"/>
            <a:ext cx="722287" cy="330915"/>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33F3F"/>
                </a:solidFill>
                <a:effectLst/>
                <a:uLnTx/>
                <a:uFillTx/>
                <a:latin typeface="Trebuchet MS" panose="020B0603020202020204"/>
                <a:ea typeface="+mn-ea"/>
                <a:cs typeface="+mn-cs"/>
              </a:rPr>
              <a:t>CR: 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33F3F"/>
                </a:solidFill>
                <a:effectLst/>
                <a:uLnTx/>
                <a:uFillTx/>
                <a:latin typeface="Trebuchet MS" panose="020B0603020202020204"/>
                <a:ea typeface="+mn-ea"/>
                <a:cs typeface="+mn-cs"/>
              </a:rPr>
              <a:t>(n = 8)</a:t>
            </a:r>
          </a:p>
        </p:txBody>
      </p:sp>
      <p:sp>
        <p:nvSpPr>
          <p:cNvPr id="1213" name="TextBox 1212">
            <a:extLst>
              <a:ext uri="{FF2B5EF4-FFF2-40B4-BE49-F238E27FC236}">
                <a16:creationId xmlns:a16="http://schemas.microsoft.com/office/drawing/2014/main" id="{CB524BE7-03FF-2ABE-B3B7-8D8B84BBC6CE}"/>
              </a:ext>
            </a:extLst>
          </p:cNvPr>
          <p:cNvSpPr txBox="1"/>
          <p:nvPr/>
        </p:nvSpPr>
        <p:spPr>
          <a:xfrm>
            <a:off x="2430699" y="3782890"/>
            <a:ext cx="661354" cy="330915"/>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33F3F"/>
                </a:solidFill>
                <a:effectLst/>
                <a:uLnTx/>
                <a:uFillTx/>
                <a:latin typeface="Trebuchet MS" panose="020B0603020202020204"/>
                <a:ea typeface="+mn-ea"/>
                <a:cs typeface="+mn-cs"/>
              </a:rPr>
              <a:t>PR: 41%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33F3F"/>
                </a:solidFill>
                <a:effectLst/>
                <a:uLnTx/>
                <a:uFillTx/>
                <a:latin typeface="Trebuchet MS" panose="020B0603020202020204"/>
                <a:ea typeface="+mn-ea"/>
                <a:cs typeface="+mn-cs"/>
              </a:rPr>
              <a:t>(n = 19)</a:t>
            </a:r>
          </a:p>
        </p:txBody>
      </p:sp>
      <p:sp>
        <p:nvSpPr>
          <p:cNvPr id="1214" name="TextBox 1213">
            <a:extLst>
              <a:ext uri="{FF2B5EF4-FFF2-40B4-BE49-F238E27FC236}">
                <a16:creationId xmlns:a16="http://schemas.microsoft.com/office/drawing/2014/main" id="{05DE3688-D6E2-3DBC-8690-B711EE471E0E}"/>
              </a:ext>
            </a:extLst>
          </p:cNvPr>
          <p:cNvSpPr txBox="1"/>
          <p:nvPr/>
        </p:nvSpPr>
        <p:spPr>
          <a:xfrm>
            <a:off x="3182461" y="3680266"/>
            <a:ext cx="912176" cy="35482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33F3F"/>
                </a:solidFill>
                <a:effectLst/>
                <a:uLnTx/>
                <a:uFillTx/>
                <a:latin typeface="Trebuchet MS" panose="020B0603020202020204"/>
                <a:ea typeface="+mn-ea"/>
                <a:cs typeface="+mn-cs"/>
              </a:rPr>
              <a:t>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33F3F"/>
                </a:solidFill>
                <a:effectLst/>
                <a:uLnTx/>
                <a:uFillTx/>
                <a:latin typeface="Trebuchet MS" panose="020B0603020202020204"/>
                <a:ea typeface="+mn-ea"/>
                <a:cs typeface="+mn-cs"/>
              </a:rPr>
              <a:t>(n = 8)</a:t>
            </a:r>
          </a:p>
        </p:txBody>
      </p:sp>
      <p:sp>
        <p:nvSpPr>
          <p:cNvPr id="1215" name="TextBox 1214">
            <a:extLst>
              <a:ext uri="{FF2B5EF4-FFF2-40B4-BE49-F238E27FC236}">
                <a16:creationId xmlns:a16="http://schemas.microsoft.com/office/drawing/2014/main" id="{653670AB-DDE1-B61A-9AF4-8F66195B1D0E}"/>
              </a:ext>
            </a:extLst>
          </p:cNvPr>
          <p:cNvSpPr txBox="1"/>
          <p:nvPr/>
        </p:nvSpPr>
        <p:spPr>
          <a:xfrm>
            <a:off x="4778428" y="3781230"/>
            <a:ext cx="912176" cy="34391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33F3F"/>
                </a:solidFill>
                <a:effectLst/>
                <a:uLnTx/>
                <a:uFillTx/>
                <a:latin typeface="Trebuchet MS" panose="020B0603020202020204"/>
                <a:ea typeface="+mn-ea"/>
                <a:cs typeface="+mn-cs"/>
              </a:rPr>
              <a:t>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33F3F"/>
                </a:solidFill>
                <a:effectLst/>
                <a:uLnTx/>
                <a:uFillTx/>
                <a:latin typeface="Trebuchet MS" panose="020B0603020202020204"/>
                <a:ea typeface="+mn-ea"/>
                <a:cs typeface="+mn-cs"/>
              </a:rPr>
              <a:t>(n = 7)</a:t>
            </a:r>
          </a:p>
        </p:txBody>
      </p:sp>
      <p:sp>
        <p:nvSpPr>
          <p:cNvPr id="1217" name="TextBox 1216">
            <a:extLst>
              <a:ext uri="{FF2B5EF4-FFF2-40B4-BE49-F238E27FC236}">
                <a16:creationId xmlns:a16="http://schemas.microsoft.com/office/drawing/2014/main" id="{6729362C-54F9-B087-EF8B-1402B3170A7C}"/>
              </a:ext>
            </a:extLst>
          </p:cNvPr>
          <p:cNvSpPr txBox="1"/>
          <p:nvPr/>
        </p:nvSpPr>
        <p:spPr>
          <a:xfrm>
            <a:off x="7286698" y="2264009"/>
            <a:ext cx="1111641" cy="323605"/>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9FBA"/>
                </a:solidFill>
                <a:effectLst/>
                <a:uLnTx/>
                <a:uFillTx/>
                <a:latin typeface="Trebuchet MS" panose="020B0603020202020204"/>
                <a:ea typeface="+mn-ea"/>
                <a:cs typeface="+mn-cs"/>
              </a:rPr>
              <a:t>52%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9FBA"/>
                </a:solidFill>
                <a:effectLst/>
                <a:uLnTx/>
                <a:uFillTx/>
                <a:latin typeface="Trebuchet MS" panose="020B0603020202020204"/>
                <a:ea typeface="+mn-ea"/>
                <a:cs typeface="+mn-cs"/>
              </a:rPr>
              <a:t>(95% CI, 37</a:t>
            </a:r>
            <a:r>
              <a:rPr kumimoji="0" lang="en-US" sz="1200" b="1" i="0" u="none" strike="noStrike" kern="1200" cap="none" spc="0" normalizeH="0" baseline="0" noProof="0" dirty="0">
                <a:ln>
                  <a:noFill/>
                </a:ln>
                <a:solidFill>
                  <a:srgbClr val="009FBA"/>
                </a:solidFill>
                <a:effectLst/>
                <a:uLnTx/>
                <a:uFillTx/>
                <a:latin typeface="Trebuchet MS" panose="020B0603020202020204"/>
                <a:ea typeface="+mn-ea"/>
                <a:cs typeface="Arial" panose="020B0604020202020204" pitchFamily="34" charset="0"/>
              </a:rPr>
              <a:t>–61</a:t>
            </a:r>
            <a:r>
              <a:rPr kumimoji="0" lang="en-US" sz="1200" b="1" i="0" u="none" strike="noStrike" kern="1200" cap="none" spc="0" normalizeH="0" baseline="0" noProof="0" dirty="0">
                <a:ln>
                  <a:noFill/>
                </a:ln>
                <a:solidFill>
                  <a:srgbClr val="009FBA"/>
                </a:solidFill>
                <a:effectLst/>
                <a:uLnTx/>
                <a:uFillTx/>
                <a:latin typeface="Trebuchet MS" panose="020B0603020202020204"/>
                <a:ea typeface="+mn-ea"/>
                <a:cs typeface="+mn-cs"/>
              </a:rPr>
              <a:t>)</a:t>
            </a:r>
          </a:p>
        </p:txBody>
      </p:sp>
      <p:sp>
        <p:nvSpPr>
          <p:cNvPr id="1218" name="TextBox 1217">
            <a:extLst>
              <a:ext uri="{FF2B5EF4-FFF2-40B4-BE49-F238E27FC236}">
                <a16:creationId xmlns:a16="http://schemas.microsoft.com/office/drawing/2014/main" id="{81137309-8078-FD2D-07CD-5D48B180703D}"/>
              </a:ext>
            </a:extLst>
          </p:cNvPr>
          <p:cNvSpPr txBox="1"/>
          <p:nvPr/>
        </p:nvSpPr>
        <p:spPr>
          <a:xfrm>
            <a:off x="8200808" y="2887072"/>
            <a:ext cx="722287" cy="38888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33F3F"/>
                </a:solidFill>
                <a:effectLst/>
                <a:uLnTx/>
                <a:uFillTx/>
                <a:latin typeface="Trebuchet MS" panose="020B0603020202020204"/>
                <a:ea typeface="+mn-ea"/>
                <a:cs typeface="+mn-cs"/>
              </a:rPr>
              <a:t>CR: 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33F3F"/>
                </a:solidFill>
                <a:effectLst/>
                <a:uLnTx/>
                <a:uFillTx/>
                <a:latin typeface="Trebuchet MS" panose="020B0603020202020204"/>
                <a:ea typeface="+mn-ea"/>
                <a:cs typeface="+mn-cs"/>
              </a:rPr>
              <a:t>(n = 10)</a:t>
            </a:r>
          </a:p>
        </p:txBody>
      </p:sp>
      <p:sp>
        <p:nvSpPr>
          <p:cNvPr id="1219" name="TextBox 1218">
            <a:extLst>
              <a:ext uri="{FF2B5EF4-FFF2-40B4-BE49-F238E27FC236}">
                <a16:creationId xmlns:a16="http://schemas.microsoft.com/office/drawing/2014/main" id="{80BED0E5-1E65-73C8-728A-B193033BFFD4}"/>
              </a:ext>
            </a:extLst>
          </p:cNvPr>
          <p:cNvSpPr txBox="1"/>
          <p:nvPr/>
        </p:nvSpPr>
        <p:spPr>
          <a:xfrm>
            <a:off x="8227531" y="3983681"/>
            <a:ext cx="661354" cy="330915"/>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33F3F"/>
                </a:solidFill>
                <a:effectLst/>
                <a:uLnTx/>
                <a:uFillTx/>
                <a:latin typeface="Trebuchet MS" panose="020B0603020202020204"/>
                <a:ea typeface="+mn-ea"/>
                <a:cs typeface="+mn-cs"/>
              </a:rPr>
              <a:t>PR: 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33F3F"/>
                </a:solidFill>
                <a:effectLst/>
                <a:uLnTx/>
                <a:uFillTx/>
                <a:latin typeface="Trebuchet MS" panose="020B0603020202020204"/>
                <a:ea typeface="+mn-ea"/>
                <a:cs typeface="+mn-cs"/>
              </a:rPr>
              <a:t>(n = 14)</a:t>
            </a:r>
          </a:p>
        </p:txBody>
      </p:sp>
      <p:sp>
        <p:nvSpPr>
          <p:cNvPr id="1220" name="TextBox 1219">
            <a:extLst>
              <a:ext uri="{FF2B5EF4-FFF2-40B4-BE49-F238E27FC236}">
                <a16:creationId xmlns:a16="http://schemas.microsoft.com/office/drawing/2014/main" id="{3E6D72A2-7100-6F8A-2A8C-841C966181E8}"/>
              </a:ext>
            </a:extLst>
          </p:cNvPr>
          <p:cNvSpPr txBox="1"/>
          <p:nvPr/>
        </p:nvSpPr>
        <p:spPr>
          <a:xfrm>
            <a:off x="8984373" y="3585863"/>
            <a:ext cx="912176" cy="35482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33F3F"/>
                </a:solidFill>
                <a:effectLst/>
                <a:uLnTx/>
                <a:uFillTx/>
                <a:latin typeface="Trebuchet MS" panose="020B0603020202020204"/>
                <a:ea typeface="+mn-ea"/>
                <a:cs typeface="+mn-cs"/>
              </a:rPr>
              <a:t>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33F3F"/>
                </a:solidFill>
                <a:effectLst/>
                <a:uLnTx/>
                <a:uFillTx/>
                <a:latin typeface="Trebuchet MS" panose="020B0603020202020204"/>
                <a:ea typeface="+mn-ea"/>
                <a:cs typeface="+mn-cs"/>
              </a:rPr>
              <a:t>(n = 9)</a:t>
            </a:r>
          </a:p>
        </p:txBody>
      </p:sp>
      <p:sp>
        <p:nvSpPr>
          <p:cNvPr id="1221" name="TextBox 1220">
            <a:extLst>
              <a:ext uri="{FF2B5EF4-FFF2-40B4-BE49-F238E27FC236}">
                <a16:creationId xmlns:a16="http://schemas.microsoft.com/office/drawing/2014/main" id="{7294533C-1D4E-3D9C-BE03-75160E83F757}"/>
              </a:ext>
            </a:extLst>
          </p:cNvPr>
          <p:cNvSpPr txBox="1"/>
          <p:nvPr/>
        </p:nvSpPr>
        <p:spPr>
          <a:xfrm>
            <a:off x="10561290" y="3945059"/>
            <a:ext cx="912176" cy="34391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33F3F"/>
                </a:solidFill>
                <a:effectLst/>
                <a:uLnTx/>
                <a:uFillTx/>
                <a:latin typeface="Trebuchet MS" panose="020B0603020202020204"/>
                <a:ea typeface="+mn-ea"/>
                <a:cs typeface="+mn-cs"/>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33F3F"/>
                </a:solidFill>
                <a:effectLst/>
                <a:uLnTx/>
                <a:uFillTx/>
                <a:latin typeface="Trebuchet MS" panose="020B0603020202020204"/>
                <a:ea typeface="+mn-ea"/>
                <a:cs typeface="+mn-cs"/>
              </a:rPr>
              <a:t>(n = 5)</a:t>
            </a:r>
          </a:p>
        </p:txBody>
      </p:sp>
      <p:sp>
        <p:nvSpPr>
          <p:cNvPr id="3" name="TextBox 2">
            <a:extLst>
              <a:ext uri="{FF2B5EF4-FFF2-40B4-BE49-F238E27FC236}">
                <a16:creationId xmlns:a16="http://schemas.microsoft.com/office/drawing/2014/main" id="{B39B8EC5-2064-E41E-E0C7-B3B5343B8E01}"/>
              </a:ext>
            </a:extLst>
          </p:cNvPr>
          <p:cNvSpPr txBox="1"/>
          <p:nvPr>
            <p:custDataLst>
              <p:tags r:id="rId2"/>
            </p:custDataLst>
          </p:nvPr>
        </p:nvSpPr>
        <p:spPr>
          <a:xfrm>
            <a:off x="379950" y="6177784"/>
            <a:ext cx="10953128" cy="461665"/>
          </a:xfrm>
          <a:prstGeom prst="rect">
            <a:avLst/>
          </a:prstGeom>
          <a:noFill/>
        </p:spPr>
        <p:txBody>
          <a:bodyPr vert="horz"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BE2BBB"/>
                </a:solidFill>
                <a:effectLst/>
                <a:uLnTx/>
                <a:uFillTx/>
                <a:latin typeface="Trebuchet MS" panose="020B0603020202020204"/>
                <a:ea typeface="+mn-ea"/>
                <a:cs typeface="+mn-cs"/>
              </a:rPr>
              <a:t>RELA</a:t>
            </a:r>
            <a:r>
              <a:rPr kumimoji="0" lang="en-US" sz="1000" b="0" i="0" u="none" strike="noStrike" kern="1200" cap="none" spc="0" normalizeH="0" baseline="0" noProof="0" dirty="0">
                <a:ln>
                  <a:noFill/>
                </a:ln>
                <a:solidFill>
                  <a:srgbClr val="433F3F"/>
                </a:solidFill>
                <a:effectLst/>
                <a:uLnTx/>
                <a:uFillTx/>
                <a:latin typeface="Trebuchet MS" panose="020B0603020202020204"/>
                <a:ea typeface="+mn-ea"/>
                <a:cs typeface="+mn-cs"/>
              </a:rPr>
              <a:t>TIVITY-048 (NCT03459222</a:t>
            </a:r>
            <a:r>
              <a:rPr kumimoji="0" lang="en-US" sz="1000" b="0" i="0" u="none" strike="noStrike" kern="1200" cap="none" spc="0" normalizeH="0" baseline="0" noProof="0" dirty="0">
                <a:ln>
                  <a:noFill/>
                </a:ln>
                <a:solidFill>
                  <a:srgbClr val="433F3F"/>
                </a:solidFill>
                <a:effectLst/>
                <a:uLnTx/>
                <a:uFillTx/>
                <a:latin typeface="Trebuchet MS" panose="020B0603020202020204"/>
                <a:ea typeface="+mn-ea"/>
                <a:cs typeface="Trebuchet MS"/>
              </a:rPr>
              <a:t>). </a:t>
            </a:r>
            <a:r>
              <a:rPr kumimoji="0" lang="en-US" sz="1000" b="0" i="0" u="none" strike="noStrike" kern="1200" cap="none" spc="0" normalizeH="0" baseline="0" noProof="0" dirty="0">
                <a:ln>
                  <a:noFill/>
                </a:ln>
                <a:solidFill>
                  <a:srgbClr val="433F3F"/>
                </a:solidFill>
                <a:effectLst/>
                <a:uLnTx/>
                <a:uFillTx/>
                <a:latin typeface="Trebuchet MS" panose="020B0603020202020204"/>
                <a:ea typeface="+mn-ea"/>
                <a:cs typeface="+mn-cs"/>
              </a:rPr>
              <a:t>Median follow-up: 49.4 months</a:t>
            </a:r>
            <a:r>
              <a:rPr kumimoji="0" lang="en-US" sz="1000" b="0" i="0" u="none" strike="noStrike" kern="1200" cap="none" spc="0" normalizeH="0" baseline="0" noProof="0" dirty="0">
                <a:ln>
                  <a:noFill/>
                </a:ln>
                <a:solidFill>
                  <a:srgbClr val="433F3F"/>
                </a:solidFill>
                <a:effectLst/>
                <a:uLnTx/>
                <a:uFillTx/>
                <a:latin typeface="Trebuchet MS" panose="020B0603020202020204" pitchFamily="34" charset="0"/>
                <a:ea typeface="+mn-ea"/>
                <a:cs typeface="Arial" panose="020B0604020202020204" pitchFamily="34" charset="0"/>
              </a:rPr>
              <a:t>. </a:t>
            </a:r>
            <a:r>
              <a:rPr kumimoji="0" lang="en-US" sz="1000" b="0" i="0" u="none" strike="noStrike" kern="1200" cap="none" spc="0" normalizeH="0" baseline="0" noProof="0" dirty="0">
                <a:ln>
                  <a:noFill/>
                </a:ln>
                <a:solidFill>
                  <a:srgbClr val="433F3F"/>
                </a:solidFill>
                <a:effectLst/>
                <a:uLnTx/>
                <a:uFillTx/>
                <a:latin typeface="Trebuchet MS" panose="020B0603020202020204"/>
                <a:ea typeface="+mn-ea"/>
                <a:cs typeface="Arial" panose="020B0604020202020204" pitchFamily="34" charset="0"/>
              </a:rPr>
              <a:t>ORR determined using </a:t>
            </a:r>
            <a:r>
              <a:rPr kumimoji="0" lang="en-US" sz="1000" b="0" i="0" u="none" strike="noStrike" kern="1200" cap="none" spc="0" normalizeH="0" baseline="0" noProof="0" dirty="0">
                <a:ln>
                  <a:noFill/>
                </a:ln>
                <a:solidFill>
                  <a:srgbClr val="433F3F"/>
                </a:solidFill>
                <a:effectLst/>
                <a:uLnTx/>
                <a:uFillTx/>
                <a:latin typeface="Trebuchet MS" panose="020B0603020202020204"/>
                <a:ea typeface="Calibri" panose="020F0502020204030204" pitchFamily="34" charset="0"/>
                <a:cs typeface="+mn-cs"/>
              </a:rPr>
              <a:t>RECIST v</a:t>
            </a:r>
            <a:r>
              <a:rPr kumimoji="0" lang="en-US" sz="1000" b="0" i="0" u="none" strike="noStrike" kern="1200" cap="none" spc="0" normalizeH="0" baseline="0" noProof="0" dirty="0">
                <a:ln>
                  <a:noFill/>
                </a:ln>
                <a:solidFill>
                  <a:srgbClr val="433F3F"/>
                </a:solidFill>
                <a:effectLst/>
                <a:uLnTx/>
                <a:uFillTx/>
                <a:latin typeface="Trebuchet MS" panose="020B0603020202020204"/>
                <a:ea typeface="+mn-ea"/>
                <a:cs typeface="Arial" panose="020B0604020202020204" pitchFamily="34" charset="0"/>
              </a:rPr>
              <a:t>1.1. </a:t>
            </a:r>
            <a:r>
              <a:rPr kumimoji="0" lang="en-US" sz="1000" b="0" i="0" u="none" strike="noStrike" kern="1200" cap="none" spc="0" normalizeH="0" baseline="30000" noProof="0" dirty="0" err="1">
                <a:ln>
                  <a:noFill/>
                </a:ln>
                <a:solidFill>
                  <a:srgbClr val="433F3F"/>
                </a:solidFill>
                <a:effectLst/>
                <a:uLnTx/>
                <a:uFillTx/>
                <a:latin typeface="Trebuchet MS" panose="020B0603020202020204"/>
                <a:ea typeface="+mn-ea"/>
                <a:cs typeface="Arial" panose="020B0604020202020204" pitchFamily="34" charset="0"/>
              </a:rPr>
              <a:t>a</a:t>
            </a:r>
            <a:r>
              <a:rPr kumimoji="0" lang="en-US" sz="1000" b="0" i="0" u="none" strike="noStrike" kern="1200" cap="none" spc="0" normalizeH="0" baseline="0" noProof="0" dirty="0" err="1">
                <a:ln>
                  <a:noFill/>
                </a:ln>
                <a:solidFill>
                  <a:srgbClr val="433F3F"/>
                </a:solidFill>
                <a:effectLst/>
                <a:uLnTx/>
                <a:uFillTx/>
                <a:latin typeface="Trebuchet MS" panose="020B0603020202020204"/>
                <a:ea typeface="+mn-ea"/>
                <a:cs typeface="Arial" panose="020B0604020202020204" pitchFamily="34" charset="0"/>
              </a:rPr>
              <a:t>Undetermined</a:t>
            </a:r>
            <a:r>
              <a:rPr kumimoji="0" lang="en-US" sz="1000" b="0" i="0" u="none" strike="noStrike" kern="1200" cap="none" spc="0" normalizeH="0" baseline="0" noProof="0" dirty="0">
                <a:ln>
                  <a:noFill/>
                </a:ln>
                <a:solidFill>
                  <a:srgbClr val="433F3F"/>
                </a:solidFill>
                <a:effectLst/>
                <a:uLnTx/>
                <a:uFillTx/>
                <a:latin typeface="Trebuchet MS" panose="020B0603020202020204"/>
                <a:ea typeface="+mn-ea"/>
                <a:cs typeface="Arial" panose="020B0604020202020204" pitchFamily="34" charset="0"/>
              </a:rPr>
              <a:t> in 4 patients (9%; due to death prior to the first post-baseline tumor assessment). </a:t>
            </a:r>
            <a:r>
              <a:rPr kumimoji="0" lang="en-US" sz="1000" b="0" i="0" u="none" strike="noStrike" kern="1200" cap="none" spc="0" normalizeH="0" baseline="30000" noProof="0" dirty="0" err="1">
                <a:ln>
                  <a:noFill/>
                </a:ln>
                <a:solidFill>
                  <a:srgbClr val="433F3F"/>
                </a:solidFill>
                <a:effectLst/>
                <a:uLnTx/>
                <a:uFillTx/>
                <a:latin typeface="Trebuchet MS" panose="020B0603020202020204"/>
                <a:ea typeface="+mn-ea"/>
                <a:cs typeface="Arial" panose="020B0604020202020204" pitchFamily="34" charset="0"/>
              </a:rPr>
              <a:t>b</a:t>
            </a:r>
            <a:r>
              <a:rPr kumimoji="0" lang="en-US" sz="1000" b="0" i="0" u="none" strike="noStrike" kern="1200" cap="none" spc="0" normalizeH="0" baseline="0" noProof="0" dirty="0" err="1">
                <a:ln>
                  <a:noFill/>
                </a:ln>
                <a:solidFill>
                  <a:srgbClr val="433F3F"/>
                </a:solidFill>
                <a:effectLst/>
                <a:uLnTx/>
                <a:uFillTx/>
                <a:latin typeface="Trebuchet MS" panose="020B0603020202020204"/>
                <a:ea typeface="+mn-ea"/>
                <a:cs typeface="Arial" panose="020B0604020202020204" pitchFamily="34" charset="0"/>
              </a:rPr>
              <a:t>Undetermined</a:t>
            </a:r>
            <a:r>
              <a:rPr kumimoji="0" lang="en-US" sz="1000" b="0" i="0" u="none" strike="noStrike" kern="1200" cap="none" spc="0" normalizeH="0" baseline="0" noProof="0" dirty="0">
                <a:ln>
                  <a:noFill/>
                </a:ln>
                <a:solidFill>
                  <a:srgbClr val="433F3F"/>
                </a:solidFill>
                <a:effectLst/>
                <a:uLnTx/>
                <a:uFillTx/>
                <a:latin typeface="Trebuchet MS" panose="020B0603020202020204"/>
                <a:ea typeface="+mn-ea"/>
                <a:cs typeface="Arial" panose="020B0604020202020204" pitchFamily="34" charset="0"/>
              </a:rPr>
              <a:t> in 8 patients (17%; 4 due to death prior to first post-baseline assessment, </a:t>
            </a:r>
            <a:r>
              <a:rPr kumimoji="0" lang="en-US" sz="1000" b="0" i="0" u="none" strike="noStrike" kern="1200" cap="none" spc="0" normalizeH="0" baseline="0" noProof="0" dirty="0">
                <a:ln>
                  <a:noFill/>
                </a:ln>
                <a:solidFill>
                  <a:srgbClr val="433F3F"/>
                </a:solidFill>
                <a:effectLst/>
                <a:uLnTx/>
                <a:uFillTx/>
                <a:latin typeface="Trebuchet MS" panose="020B0603020202020204"/>
                <a:ea typeface="+mn-ea"/>
                <a:cs typeface="+mn-cs"/>
              </a:rPr>
              <a:t>2 due to no measurable disease at baseline per BICR, and 2 due to receiving palliative surgery before first post-baseline</a:t>
            </a:r>
            <a:r>
              <a:rPr kumimoji="0" lang="en-US" sz="1000" b="0" i="0" u="none" strike="noStrike" kern="1200" cap="none" spc="0" normalizeH="0" baseline="0" noProof="0" dirty="0">
                <a:ln>
                  <a:noFill/>
                </a:ln>
                <a:solidFill>
                  <a:srgbClr val="433F3F"/>
                </a:solidFill>
                <a:effectLst/>
                <a:uLnTx/>
                <a:uFillTx/>
                <a:latin typeface="Trebuchet MS" panose="020B0603020202020204"/>
                <a:ea typeface="+mn-ea"/>
                <a:cs typeface="Arial" panose="020B0604020202020204" pitchFamily="34" charset="0"/>
              </a:rPr>
              <a:t> tumor assessment). </a:t>
            </a:r>
          </a:p>
        </p:txBody>
      </p:sp>
      <p:sp>
        <p:nvSpPr>
          <p:cNvPr id="4" name="TextBox 3">
            <a:extLst>
              <a:ext uri="{FF2B5EF4-FFF2-40B4-BE49-F238E27FC236}">
                <a16:creationId xmlns:a16="http://schemas.microsoft.com/office/drawing/2014/main" id="{749DAEE6-CF20-529C-4AA5-05B9F6F6E479}"/>
              </a:ext>
            </a:extLst>
          </p:cNvPr>
          <p:cNvSpPr txBox="1"/>
          <p:nvPr/>
        </p:nvSpPr>
        <p:spPr>
          <a:xfrm>
            <a:off x="9006200" y="6474822"/>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133424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F90B5-964B-E8B0-1EBC-D5E93A638DE4}"/>
              </a:ext>
            </a:extLst>
          </p:cNvPr>
          <p:cNvSpPr>
            <a:spLocks noGrp="1"/>
          </p:cNvSpPr>
          <p:nvPr>
            <p:ph type="title"/>
          </p:nvPr>
        </p:nvSpPr>
        <p:spPr/>
        <p:txBody>
          <a:bodyPr/>
          <a:lstStyle/>
          <a:p>
            <a:r>
              <a:rPr lang="en-US" dirty="0"/>
              <a:t>Best change from baseline in sum of target lesions per INV</a:t>
            </a:r>
          </a:p>
        </p:txBody>
      </p:sp>
      <p:grpSp>
        <p:nvGrpSpPr>
          <p:cNvPr id="69" name="Group 68">
            <a:extLst>
              <a:ext uri="{FF2B5EF4-FFF2-40B4-BE49-F238E27FC236}">
                <a16:creationId xmlns:a16="http://schemas.microsoft.com/office/drawing/2014/main" id="{6F233174-166C-1241-4A15-6BC0E7B9312D}"/>
              </a:ext>
            </a:extLst>
          </p:cNvPr>
          <p:cNvGrpSpPr/>
          <p:nvPr/>
        </p:nvGrpSpPr>
        <p:grpSpPr>
          <a:xfrm>
            <a:off x="479483" y="1074088"/>
            <a:ext cx="11367790" cy="4889712"/>
            <a:chOff x="477895" y="1074088"/>
            <a:chExt cx="11367790" cy="4889712"/>
          </a:xfrm>
        </p:grpSpPr>
        <p:grpSp>
          <p:nvGrpSpPr>
            <p:cNvPr id="100" name="Group 99">
              <a:extLst>
                <a:ext uri="{FF2B5EF4-FFF2-40B4-BE49-F238E27FC236}">
                  <a16:creationId xmlns:a16="http://schemas.microsoft.com/office/drawing/2014/main" id="{921118AC-E6B7-AF1A-5F72-3DF4B0FF9452}"/>
                </a:ext>
              </a:extLst>
            </p:cNvPr>
            <p:cNvGrpSpPr/>
            <p:nvPr/>
          </p:nvGrpSpPr>
          <p:grpSpPr>
            <a:xfrm>
              <a:off x="1396459" y="4865049"/>
              <a:ext cx="4038293" cy="1098751"/>
              <a:chOff x="7427027" y="1832630"/>
              <a:chExt cx="4038293" cy="1098751"/>
            </a:xfrm>
          </p:grpSpPr>
          <p:sp>
            <p:nvSpPr>
              <p:cNvPr id="106" name="Freeform 105">
                <a:extLst>
                  <a:ext uri="{FF2B5EF4-FFF2-40B4-BE49-F238E27FC236}">
                    <a16:creationId xmlns:a16="http://schemas.microsoft.com/office/drawing/2014/main" id="{55BFCFC9-8579-AB8C-F50D-543EE35A6637}"/>
                  </a:ext>
                </a:extLst>
              </p:cNvPr>
              <p:cNvSpPr/>
              <p:nvPr/>
            </p:nvSpPr>
            <p:spPr>
              <a:xfrm>
                <a:off x="7518467" y="2396251"/>
                <a:ext cx="274153" cy="237102"/>
              </a:xfrm>
              <a:custGeom>
                <a:avLst/>
                <a:gdLst>
                  <a:gd name="connsiteX0" fmla="*/ 0 w 274153"/>
                  <a:gd name="connsiteY0" fmla="*/ 0 h 237102"/>
                  <a:gd name="connsiteX1" fmla="*/ 274154 w 274153"/>
                  <a:gd name="connsiteY1" fmla="*/ 0 h 237102"/>
                  <a:gd name="connsiteX2" fmla="*/ 274154 w 274153"/>
                  <a:gd name="connsiteY2" fmla="*/ 237102 h 237102"/>
                  <a:gd name="connsiteX3" fmla="*/ 0 w 274153"/>
                  <a:gd name="connsiteY3" fmla="*/ 237102 h 237102"/>
                </a:gdLst>
                <a:ahLst/>
                <a:cxnLst>
                  <a:cxn ang="0">
                    <a:pos x="connsiteX0" y="connsiteY0"/>
                  </a:cxn>
                  <a:cxn ang="0">
                    <a:pos x="connsiteX1" y="connsiteY1"/>
                  </a:cxn>
                  <a:cxn ang="0">
                    <a:pos x="connsiteX2" y="connsiteY2"/>
                  </a:cxn>
                  <a:cxn ang="0">
                    <a:pos x="connsiteX3" y="connsiteY3"/>
                  </a:cxn>
                </a:cxnLst>
                <a:rect l="l" t="t" r="r" b="b"/>
                <a:pathLst>
                  <a:path w="274153" h="237102">
                    <a:moveTo>
                      <a:pt x="0" y="0"/>
                    </a:moveTo>
                    <a:lnTo>
                      <a:pt x="274154" y="0"/>
                    </a:lnTo>
                    <a:lnTo>
                      <a:pt x="274154" y="237102"/>
                    </a:lnTo>
                    <a:lnTo>
                      <a:pt x="0" y="237102"/>
                    </a:lnTo>
                    <a:close/>
                  </a:path>
                </a:pathLst>
              </a:custGeom>
              <a:solidFill>
                <a:srgbClr val="CA767A"/>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8" name="Freeform 107">
                <a:extLst>
                  <a:ext uri="{FF2B5EF4-FFF2-40B4-BE49-F238E27FC236}">
                    <a16:creationId xmlns:a16="http://schemas.microsoft.com/office/drawing/2014/main" id="{15606B37-35AD-4E6B-7DDB-FB57AC672AA7}"/>
                  </a:ext>
                </a:extLst>
              </p:cNvPr>
              <p:cNvSpPr/>
              <p:nvPr/>
            </p:nvSpPr>
            <p:spPr>
              <a:xfrm>
                <a:off x="7518467" y="2674264"/>
                <a:ext cx="274153" cy="237102"/>
              </a:xfrm>
              <a:custGeom>
                <a:avLst/>
                <a:gdLst>
                  <a:gd name="connsiteX0" fmla="*/ 0 w 274153"/>
                  <a:gd name="connsiteY0" fmla="*/ 0 h 237102"/>
                  <a:gd name="connsiteX1" fmla="*/ 274154 w 274153"/>
                  <a:gd name="connsiteY1" fmla="*/ 0 h 237102"/>
                  <a:gd name="connsiteX2" fmla="*/ 274154 w 274153"/>
                  <a:gd name="connsiteY2" fmla="*/ 237102 h 237102"/>
                  <a:gd name="connsiteX3" fmla="*/ 0 w 274153"/>
                  <a:gd name="connsiteY3" fmla="*/ 237102 h 237102"/>
                </a:gdLst>
                <a:ahLst/>
                <a:cxnLst>
                  <a:cxn ang="0">
                    <a:pos x="connsiteX0" y="connsiteY0"/>
                  </a:cxn>
                  <a:cxn ang="0">
                    <a:pos x="connsiteX1" y="connsiteY1"/>
                  </a:cxn>
                  <a:cxn ang="0">
                    <a:pos x="connsiteX2" y="connsiteY2"/>
                  </a:cxn>
                  <a:cxn ang="0">
                    <a:pos x="connsiteX3" y="connsiteY3"/>
                  </a:cxn>
                </a:cxnLst>
                <a:rect l="l" t="t" r="r" b="b"/>
                <a:pathLst>
                  <a:path w="274153" h="237102">
                    <a:moveTo>
                      <a:pt x="0" y="0"/>
                    </a:moveTo>
                    <a:lnTo>
                      <a:pt x="274154" y="0"/>
                    </a:lnTo>
                    <a:lnTo>
                      <a:pt x="274154" y="237102"/>
                    </a:lnTo>
                    <a:lnTo>
                      <a:pt x="0" y="237102"/>
                    </a:lnTo>
                    <a:close/>
                  </a:path>
                </a:pathLst>
              </a:custGeom>
              <a:solidFill>
                <a:srgbClr val="66CEF6"/>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9" name="TextBox 108">
                <a:extLst>
                  <a:ext uri="{FF2B5EF4-FFF2-40B4-BE49-F238E27FC236}">
                    <a16:creationId xmlns:a16="http://schemas.microsoft.com/office/drawing/2014/main" id="{8629B31D-0BBA-3EB5-92F9-F41718F38D94}"/>
                  </a:ext>
                </a:extLst>
              </p:cNvPr>
              <p:cNvSpPr txBox="1"/>
              <p:nvPr/>
            </p:nvSpPr>
            <p:spPr>
              <a:xfrm>
                <a:off x="7427027" y="1832630"/>
                <a:ext cx="708271" cy="276999"/>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solidFill>
                      <a:srgbClr val="433F3F"/>
                    </a:solidFill>
                    <a:effectLst/>
                    <a:uLnTx/>
                    <a:uFillTx/>
                    <a:latin typeface="TrebuchetMS-Bold"/>
                    <a:ea typeface="+mn-ea"/>
                    <a:cs typeface="+mn-cs"/>
                    <a:sym typeface="TrebuchetMS-Bold"/>
                    <a:rtl val="0"/>
                  </a:rPr>
                  <a:t>Subtype</a:t>
                </a:r>
              </a:p>
            </p:txBody>
          </p:sp>
          <p:sp>
            <p:nvSpPr>
              <p:cNvPr id="110" name="TextBox 109">
                <a:extLst>
                  <a:ext uri="{FF2B5EF4-FFF2-40B4-BE49-F238E27FC236}">
                    <a16:creationId xmlns:a16="http://schemas.microsoft.com/office/drawing/2014/main" id="{7CD3F048-9DD1-7E08-B1AA-BD96B354BEDD}"/>
                  </a:ext>
                </a:extLst>
              </p:cNvPr>
              <p:cNvSpPr txBox="1"/>
              <p:nvPr/>
            </p:nvSpPr>
            <p:spPr>
              <a:xfrm>
                <a:off x="7784189" y="2096964"/>
                <a:ext cx="1471685" cy="276999"/>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33F3F"/>
                    </a:solidFill>
                    <a:effectLst/>
                    <a:uLnTx/>
                    <a:uFillTx/>
                    <a:latin typeface="TrebuchetMS"/>
                    <a:ea typeface="+mn-ea"/>
                    <a:cs typeface="+mn-cs"/>
                    <a:sym typeface="TrebuchetMS"/>
                    <a:rtl val="0"/>
                  </a:rPr>
                  <a:t>Cutaneous non-acral</a:t>
                </a:r>
              </a:p>
            </p:txBody>
          </p:sp>
          <p:sp>
            <p:nvSpPr>
              <p:cNvPr id="111" name="TextBox 110">
                <a:extLst>
                  <a:ext uri="{FF2B5EF4-FFF2-40B4-BE49-F238E27FC236}">
                    <a16:creationId xmlns:a16="http://schemas.microsoft.com/office/drawing/2014/main" id="{32CAF751-92C1-D87C-B032-82BB04801E6D}"/>
                  </a:ext>
                </a:extLst>
              </p:cNvPr>
              <p:cNvSpPr txBox="1"/>
              <p:nvPr/>
            </p:nvSpPr>
            <p:spPr>
              <a:xfrm>
                <a:off x="7784189" y="2375230"/>
                <a:ext cx="724878" cy="276999"/>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33F3F"/>
                    </a:solidFill>
                    <a:effectLst/>
                    <a:uLnTx/>
                    <a:uFillTx/>
                    <a:latin typeface="TrebuchetMS"/>
                    <a:ea typeface="+mn-ea"/>
                    <a:cs typeface="+mn-cs"/>
                    <a:sym typeface="TrebuchetMS"/>
                    <a:rtl val="0"/>
                  </a:rPr>
                  <a:t>Mucosal</a:t>
                </a:r>
              </a:p>
            </p:txBody>
          </p:sp>
          <p:sp>
            <p:nvSpPr>
              <p:cNvPr id="112" name="TextBox 111">
                <a:extLst>
                  <a:ext uri="{FF2B5EF4-FFF2-40B4-BE49-F238E27FC236}">
                    <a16:creationId xmlns:a16="http://schemas.microsoft.com/office/drawing/2014/main" id="{FDE6E541-1EE5-4F99-2FB9-0DE9EA7336AB}"/>
                  </a:ext>
                </a:extLst>
              </p:cNvPr>
              <p:cNvSpPr txBox="1"/>
              <p:nvPr/>
            </p:nvSpPr>
            <p:spPr>
              <a:xfrm>
                <a:off x="7784189" y="2653496"/>
                <a:ext cx="498919" cy="276999"/>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33F3F"/>
                    </a:solidFill>
                    <a:effectLst/>
                    <a:uLnTx/>
                    <a:uFillTx/>
                    <a:latin typeface="TrebuchetMS"/>
                    <a:ea typeface="+mn-ea"/>
                    <a:cs typeface="+mn-cs"/>
                    <a:sym typeface="TrebuchetMS"/>
                    <a:rtl val="0"/>
                  </a:rPr>
                  <a:t>Acral</a:t>
                </a:r>
              </a:p>
            </p:txBody>
          </p:sp>
          <p:sp>
            <p:nvSpPr>
              <p:cNvPr id="113" name="TextBox 112">
                <a:extLst>
                  <a:ext uri="{FF2B5EF4-FFF2-40B4-BE49-F238E27FC236}">
                    <a16:creationId xmlns:a16="http://schemas.microsoft.com/office/drawing/2014/main" id="{241E4073-1AED-0AF1-594C-EE5E64DA59F7}"/>
                  </a:ext>
                </a:extLst>
              </p:cNvPr>
              <p:cNvSpPr txBox="1"/>
              <p:nvPr/>
            </p:nvSpPr>
            <p:spPr>
              <a:xfrm>
                <a:off x="9706312" y="2097723"/>
                <a:ext cx="1081643" cy="276999"/>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433F3F"/>
                    </a:solidFill>
                    <a:effectLst/>
                    <a:uLnTx/>
                    <a:uFillTx/>
                    <a:latin typeface="TrebuchetMS"/>
                    <a:ea typeface="+mn-ea"/>
                    <a:cs typeface="+mn-cs"/>
                    <a:sym typeface="TrebuchetMS"/>
                    <a:rtl val="0"/>
                  </a:rPr>
                  <a:t>Other subtype</a:t>
                </a:r>
              </a:p>
            </p:txBody>
          </p:sp>
          <p:sp>
            <p:nvSpPr>
              <p:cNvPr id="114" name="TextBox 113">
                <a:extLst>
                  <a:ext uri="{FF2B5EF4-FFF2-40B4-BE49-F238E27FC236}">
                    <a16:creationId xmlns:a16="http://schemas.microsoft.com/office/drawing/2014/main" id="{9E6859E6-13C3-1625-2FE0-2244702F7CFC}"/>
                  </a:ext>
                </a:extLst>
              </p:cNvPr>
              <p:cNvSpPr txBox="1"/>
              <p:nvPr/>
            </p:nvSpPr>
            <p:spPr>
              <a:xfrm>
                <a:off x="9706312" y="2376116"/>
                <a:ext cx="1707775" cy="276999"/>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433F3F"/>
                    </a:solidFill>
                    <a:effectLst/>
                    <a:uLnTx/>
                    <a:uFillTx/>
                    <a:latin typeface="TrebuchetMS"/>
                    <a:ea typeface="+mn-ea"/>
                    <a:cs typeface="+mn-cs"/>
                    <a:sym typeface="TrebuchetMS"/>
                    <a:rtl val="0"/>
                  </a:rPr>
                  <a:t>Baseline liver metastasis</a:t>
                </a:r>
              </a:p>
            </p:txBody>
          </p:sp>
          <p:sp>
            <p:nvSpPr>
              <p:cNvPr id="115" name="TextBox 114">
                <a:extLst>
                  <a:ext uri="{FF2B5EF4-FFF2-40B4-BE49-F238E27FC236}">
                    <a16:creationId xmlns:a16="http://schemas.microsoft.com/office/drawing/2014/main" id="{FE793330-54C2-56CD-4A1F-8FBD3EC497EF}"/>
                  </a:ext>
                </a:extLst>
              </p:cNvPr>
              <p:cNvSpPr txBox="1"/>
              <p:nvPr/>
            </p:nvSpPr>
            <p:spPr>
              <a:xfrm>
                <a:off x="9706312" y="2654382"/>
                <a:ext cx="1759008" cy="276999"/>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433F3F"/>
                    </a:solidFill>
                    <a:effectLst/>
                    <a:uLnTx/>
                    <a:uFillTx/>
                    <a:latin typeface="TrebuchetMS"/>
                    <a:ea typeface="+mn-ea"/>
                    <a:cs typeface="+mn-cs"/>
                    <a:sym typeface="TrebuchetMS"/>
                    <a:rtl val="0"/>
                  </a:rPr>
                  <a:t>Baseline brain metastasis</a:t>
                </a:r>
              </a:p>
            </p:txBody>
          </p:sp>
          <p:sp>
            <p:nvSpPr>
              <p:cNvPr id="208" name="Freeform 207">
                <a:extLst>
                  <a:ext uri="{FF2B5EF4-FFF2-40B4-BE49-F238E27FC236}">
                    <a16:creationId xmlns:a16="http://schemas.microsoft.com/office/drawing/2014/main" id="{B9B9A9FB-27C0-5775-62B7-736C209C0287}"/>
                  </a:ext>
                </a:extLst>
              </p:cNvPr>
              <p:cNvSpPr/>
              <p:nvPr/>
            </p:nvSpPr>
            <p:spPr>
              <a:xfrm>
                <a:off x="9440590" y="2118239"/>
                <a:ext cx="274153" cy="237102"/>
              </a:xfrm>
              <a:custGeom>
                <a:avLst/>
                <a:gdLst>
                  <a:gd name="connsiteX0" fmla="*/ 0 w 274153"/>
                  <a:gd name="connsiteY0" fmla="*/ 0 h 237102"/>
                  <a:gd name="connsiteX1" fmla="*/ 274154 w 274153"/>
                  <a:gd name="connsiteY1" fmla="*/ 0 h 237102"/>
                  <a:gd name="connsiteX2" fmla="*/ 274154 w 274153"/>
                  <a:gd name="connsiteY2" fmla="*/ 237102 h 237102"/>
                  <a:gd name="connsiteX3" fmla="*/ 0 w 274153"/>
                  <a:gd name="connsiteY3" fmla="*/ 237102 h 237102"/>
                </a:gdLst>
                <a:ahLst/>
                <a:cxnLst>
                  <a:cxn ang="0">
                    <a:pos x="connsiteX0" y="connsiteY0"/>
                  </a:cxn>
                  <a:cxn ang="0">
                    <a:pos x="connsiteX1" y="connsiteY1"/>
                  </a:cxn>
                  <a:cxn ang="0">
                    <a:pos x="connsiteX2" y="connsiteY2"/>
                  </a:cxn>
                  <a:cxn ang="0">
                    <a:pos x="connsiteX3" y="connsiteY3"/>
                  </a:cxn>
                </a:cxnLst>
                <a:rect l="l" t="t" r="r" b="b"/>
                <a:pathLst>
                  <a:path w="274153" h="237102">
                    <a:moveTo>
                      <a:pt x="0" y="0"/>
                    </a:moveTo>
                    <a:lnTo>
                      <a:pt x="274154" y="0"/>
                    </a:lnTo>
                    <a:lnTo>
                      <a:pt x="274154" y="237102"/>
                    </a:lnTo>
                    <a:lnTo>
                      <a:pt x="0" y="237102"/>
                    </a:lnTo>
                    <a:close/>
                  </a:path>
                </a:pathLst>
              </a:custGeom>
              <a:solidFill>
                <a:srgbClr val="FFD186"/>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09" name="Freeform 208">
                <a:extLst>
                  <a:ext uri="{FF2B5EF4-FFF2-40B4-BE49-F238E27FC236}">
                    <a16:creationId xmlns:a16="http://schemas.microsoft.com/office/drawing/2014/main" id="{43884DF7-BF09-36D9-7229-4CF42A9D5847}"/>
                  </a:ext>
                </a:extLst>
              </p:cNvPr>
              <p:cNvSpPr/>
              <p:nvPr/>
            </p:nvSpPr>
            <p:spPr>
              <a:xfrm>
                <a:off x="9440590" y="2394478"/>
                <a:ext cx="274153" cy="237102"/>
              </a:xfrm>
              <a:custGeom>
                <a:avLst/>
                <a:gdLst>
                  <a:gd name="connsiteX0" fmla="*/ 0 w 274153"/>
                  <a:gd name="connsiteY0" fmla="*/ 0 h 237102"/>
                  <a:gd name="connsiteX1" fmla="*/ 274154 w 274153"/>
                  <a:gd name="connsiteY1" fmla="*/ 0 h 237102"/>
                  <a:gd name="connsiteX2" fmla="*/ 274154 w 274153"/>
                  <a:gd name="connsiteY2" fmla="*/ 237102 h 237102"/>
                  <a:gd name="connsiteX3" fmla="*/ 0 w 274153"/>
                  <a:gd name="connsiteY3" fmla="*/ 237102 h 237102"/>
                </a:gdLst>
                <a:ahLst/>
                <a:cxnLst>
                  <a:cxn ang="0">
                    <a:pos x="connsiteX0" y="connsiteY0"/>
                  </a:cxn>
                  <a:cxn ang="0">
                    <a:pos x="connsiteX1" y="connsiteY1"/>
                  </a:cxn>
                  <a:cxn ang="0">
                    <a:pos x="connsiteX2" y="connsiteY2"/>
                  </a:cxn>
                  <a:cxn ang="0">
                    <a:pos x="connsiteX3" y="connsiteY3"/>
                  </a:cxn>
                </a:cxnLst>
                <a:rect l="l" t="t" r="r" b="b"/>
                <a:pathLst>
                  <a:path w="274153" h="237102">
                    <a:moveTo>
                      <a:pt x="0" y="0"/>
                    </a:moveTo>
                    <a:lnTo>
                      <a:pt x="274154" y="0"/>
                    </a:lnTo>
                    <a:lnTo>
                      <a:pt x="274154" y="237102"/>
                    </a:lnTo>
                    <a:lnTo>
                      <a:pt x="0" y="237102"/>
                    </a:lnTo>
                    <a:close/>
                  </a:path>
                </a:pathLst>
              </a:custGeom>
              <a:solidFill>
                <a:srgbClr val="433F3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10" name="Freeform 209">
                <a:extLst>
                  <a:ext uri="{FF2B5EF4-FFF2-40B4-BE49-F238E27FC236}">
                    <a16:creationId xmlns:a16="http://schemas.microsoft.com/office/drawing/2014/main" id="{E63D0A59-1299-E04C-3376-7B6ADB7D0F60}"/>
                  </a:ext>
                </a:extLst>
              </p:cNvPr>
              <p:cNvSpPr/>
              <p:nvPr/>
            </p:nvSpPr>
            <p:spPr>
              <a:xfrm>
                <a:off x="9440590" y="2670718"/>
                <a:ext cx="274153" cy="237102"/>
              </a:xfrm>
              <a:custGeom>
                <a:avLst/>
                <a:gdLst>
                  <a:gd name="connsiteX0" fmla="*/ 0 w 274153"/>
                  <a:gd name="connsiteY0" fmla="*/ 0 h 237102"/>
                  <a:gd name="connsiteX1" fmla="*/ 274154 w 274153"/>
                  <a:gd name="connsiteY1" fmla="*/ 0 h 237102"/>
                  <a:gd name="connsiteX2" fmla="*/ 274154 w 274153"/>
                  <a:gd name="connsiteY2" fmla="*/ 237102 h 237102"/>
                  <a:gd name="connsiteX3" fmla="*/ 0 w 274153"/>
                  <a:gd name="connsiteY3" fmla="*/ 237102 h 237102"/>
                </a:gdLst>
                <a:ahLst/>
                <a:cxnLst>
                  <a:cxn ang="0">
                    <a:pos x="connsiteX0" y="connsiteY0"/>
                  </a:cxn>
                  <a:cxn ang="0">
                    <a:pos x="connsiteX1" y="connsiteY1"/>
                  </a:cxn>
                  <a:cxn ang="0">
                    <a:pos x="connsiteX2" y="connsiteY2"/>
                  </a:cxn>
                  <a:cxn ang="0">
                    <a:pos x="connsiteX3" y="connsiteY3"/>
                  </a:cxn>
                </a:cxnLst>
                <a:rect l="l" t="t" r="r" b="b"/>
                <a:pathLst>
                  <a:path w="274153" h="237102">
                    <a:moveTo>
                      <a:pt x="0" y="0"/>
                    </a:moveTo>
                    <a:lnTo>
                      <a:pt x="274154" y="0"/>
                    </a:lnTo>
                    <a:lnTo>
                      <a:pt x="274154" y="237102"/>
                    </a:lnTo>
                    <a:lnTo>
                      <a:pt x="0" y="237102"/>
                    </a:lnTo>
                    <a:close/>
                  </a:path>
                </a:pathLst>
              </a:custGeom>
              <a:solidFill>
                <a:srgbClr val="433F3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grpSp>
            <p:nvGrpSpPr>
              <p:cNvPr id="213" name="Graphic 4">
                <a:extLst>
                  <a:ext uri="{FF2B5EF4-FFF2-40B4-BE49-F238E27FC236}">
                    <a16:creationId xmlns:a16="http://schemas.microsoft.com/office/drawing/2014/main" id="{4C3A50CF-601B-AC86-785E-1117175E224F}"/>
                  </a:ext>
                </a:extLst>
              </p:cNvPr>
              <p:cNvGrpSpPr/>
              <p:nvPr/>
            </p:nvGrpSpPr>
            <p:grpSpPr>
              <a:xfrm>
                <a:off x="9440590" y="2670718"/>
                <a:ext cx="274153" cy="237102"/>
                <a:chOff x="9384834" y="2269274"/>
                <a:chExt cx="274153" cy="237102"/>
              </a:xfrm>
              <a:solidFill>
                <a:srgbClr val="FFFFFF"/>
              </a:solidFill>
            </p:grpSpPr>
            <p:sp>
              <p:nvSpPr>
                <p:cNvPr id="254" name="Freeform 253">
                  <a:extLst>
                    <a:ext uri="{FF2B5EF4-FFF2-40B4-BE49-F238E27FC236}">
                      <a16:creationId xmlns:a16="http://schemas.microsoft.com/office/drawing/2014/main" id="{019863F9-14A4-80A4-C882-7DC4E9DF8CD1}"/>
                    </a:ext>
                  </a:extLst>
                </p:cNvPr>
                <p:cNvSpPr/>
                <p:nvPr/>
              </p:nvSpPr>
              <p:spPr>
                <a:xfrm>
                  <a:off x="9384834" y="2269274"/>
                  <a:ext cx="6726" cy="3419"/>
                </a:xfrm>
                <a:custGeom>
                  <a:avLst/>
                  <a:gdLst>
                    <a:gd name="connsiteX0" fmla="*/ 6727 w 6726"/>
                    <a:gd name="connsiteY0" fmla="*/ 0 h 3419"/>
                    <a:gd name="connsiteX1" fmla="*/ 0 w 6726"/>
                    <a:gd name="connsiteY1" fmla="*/ 0 h 3419"/>
                    <a:gd name="connsiteX2" fmla="*/ 0 w 6726"/>
                    <a:gd name="connsiteY2" fmla="*/ 127 h 3419"/>
                    <a:gd name="connsiteX3" fmla="*/ 3300 w 6726"/>
                    <a:gd name="connsiteY3" fmla="*/ 3420 h 3419"/>
                    <a:gd name="connsiteX4" fmla="*/ 6727 w 6726"/>
                    <a:gd name="connsiteY4" fmla="*/ 0 h 3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6" h="3419">
                      <a:moveTo>
                        <a:pt x="6727" y="0"/>
                      </a:moveTo>
                      <a:lnTo>
                        <a:pt x="0" y="0"/>
                      </a:lnTo>
                      <a:lnTo>
                        <a:pt x="0" y="127"/>
                      </a:lnTo>
                      <a:lnTo>
                        <a:pt x="3300" y="3420"/>
                      </a:lnTo>
                      <a:lnTo>
                        <a:pt x="6727"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55" name="Freeform 254">
                  <a:extLst>
                    <a:ext uri="{FF2B5EF4-FFF2-40B4-BE49-F238E27FC236}">
                      <a16:creationId xmlns:a16="http://schemas.microsoft.com/office/drawing/2014/main" id="{72620915-9298-1B98-B046-8BB321D6C8AD}"/>
                    </a:ext>
                  </a:extLst>
                </p:cNvPr>
                <p:cNvSpPr/>
                <p:nvPr/>
              </p:nvSpPr>
              <p:spPr>
                <a:xfrm>
                  <a:off x="9578519" y="2269274"/>
                  <a:ext cx="10915" cy="5446"/>
                </a:xfrm>
                <a:custGeom>
                  <a:avLst/>
                  <a:gdLst>
                    <a:gd name="connsiteX0" fmla="*/ 10915 w 10915"/>
                    <a:gd name="connsiteY0" fmla="*/ 0 h 5446"/>
                    <a:gd name="connsiteX1" fmla="*/ 0 w 10915"/>
                    <a:gd name="connsiteY1" fmla="*/ 0 h 5446"/>
                    <a:gd name="connsiteX2" fmla="*/ 5458 w 10915"/>
                    <a:gd name="connsiteY2" fmla="*/ 5446 h 5446"/>
                    <a:gd name="connsiteX3" fmla="*/ 10915 w 10915"/>
                    <a:gd name="connsiteY3" fmla="*/ 0 h 5446"/>
                  </a:gdLst>
                  <a:ahLst/>
                  <a:cxnLst>
                    <a:cxn ang="0">
                      <a:pos x="connsiteX0" y="connsiteY0"/>
                    </a:cxn>
                    <a:cxn ang="0">
                      <a:pos x="connsiteX1" y="connsiteY1"/>
                    </a:cxn>
                    <a:cxn ang="0">
                      <a:pos x="connsiteX2" y="connsiteY2"/>
                    </a:cxn>
                    <a:cxn ang="0">
                      <a:pos x="connsiteX3" y="connsiteY3"/>
                    </a:cxn>
                  </a:cxnLst>
                  <a:rect l="l" t="t" r="r" b="b"/>
                  <a:pathLst>
                    <a:path w="10915" h="5446">
                      <a:moveTo>
                        <a:pt x="10915" y="0"/>
                      </a:moveTo>
                      <a:lnTo>
                        <a:pt x="0" y="0"/>
                      </a:lnTo>
                      <a:lnTo>
                        <a:pt x="5458" y="5446"/>
                      </a:lnTo>
                      <a:lnTo>
                        <a:pt x="10915"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56" name="Freeform 255">
                  <a:extLst>
                    <a:ext uri="{FF2B5EF4-FFF2-40B4-BE49-F238E27FC236}">
                      <a16:creationId xmlns:a16="http://schemas.microsoft.com/office/drawing/2014/main" id="{54896AFB-7270-233F-B0FE-6CE8FAD4C252}"/>
                    </a:ext>
                  </a:extLst>
                </p:cNvPr>
                <p:cNvSpPr/>
                <p:nvPr/>
              </p:nvSpPr>
              <p:spPr>
                <a:xfrm rot="-2700000">
                  <a:off x="9464498" y="2317367"/>
                  <a:ext cx="9519" cy="58895"/>
                </a:xfrm>
                <a:custGeom>
                  <a:avLst/>
                  <a:gdLst>
                    <a:gd name="connsiteX0" fmla="*/ 0 w 9519"/>
                    <a:gd name="connsiteY0" fmla="*/ 0 h 58895"/>
                    <a:gd name="connsiteX1" fmla="*/ 9519 w 9519"/>
                    <a:gd name="connsiteY1" fmla="*/ 0 h 58895"/>
                    <a:gd name="connsiteX2" fmla="*/ 9519 w 9519"/>
                    <a:gd name="connsiteY2" fmla="*/ 58896 h 58895"/>
                    <a:gd name="connsiteX3" fmla="*/ 0 w 9519"/>
                    <a:gd name="connsiteY3" fmla="*/ 58896 h 58895"/>
                  </a:gdLst>
                  <a:ahLst/>
                  <a:cxnLst>
                    <a:cxn ang="0">
                      <a:pos x="connsiteX0" y="connsiteY0"/>
                    </a:cxn>
                    <a:cxn ang="0">
                      <a:pos x="connsiteX1" y="connsiteY1"/>
                    </a:cxn>
                    <a:cxn ang="0">
                      <a:pos x="connsiteX2" y="connsiteY2"/>
                    </a:cxn>
                    <a:cxn ang="0">
                      <a:pos x="connsiteX3" y="connsiteY3"/>
                    </a:cxn>
                  </a:cxnLst>
                  <a:rect l="l" t="t" r="r" b="b"/>
                  <a:pathLst>
                    <a:path w="9519" h="58895">
                      <a:moveTo>
                        <a:pt x="0" y="0"/>
                      </a:moveTo>
                      <a:lnTo>
                        <a:pt x="9519" y="0"/>
                      </a:lnTo>
                      <a:lnTo>
                        <a:pt x="9519" y="58896"/>
                      </a:lnTo>
                      <a:lnTo>
                        <a:pt x="0" y="5889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57" name="Freeform 256">
                  <a:extLst>
                    <a:ext uri="{FF2B5EF4-FFF2-40B4-BE49-F238E27FC236}">
                      <a16:creationId xmlns:a16="http://schemas.microsoft.com/office/drawing/2014/main" id="{CA80AA9F-A932-F5AA-9507-2687FCC73F9A}"/>
                    </a:ext>
                  </a:extLst>
                </p:cNvPr>
                <p:cNvSpPr/>
                <p:nvPr/>
              </p:nvSpPr>
              <p:spPr>
                <a:xfrm>
                  <a:off x="9384834" y="2449380"/>
                  <a:ext cx="11930" cy="18745"/>
                </a:xfrm>
                <a:custGeom>
                  <a:avLst/>
                  <a:gdLst>
                    <a:gd name="connsiteX0" fmla="*/ 11931 w 11930"/>
                    <a:gd name="connsiteY0" fmla="*/ 12032 h 18745"/>
                    <a:gd name="connsiteX1" fmla="*/ 0 w 11930"/>
                    <a:gd name="connsiteY1" fmla="*/ 0 h 18745"/>
                    <a:gd name="connsiteX2" fmla="*/ 0 w 11930"/>
                    <a:gd name="connsiteY2" fmla="*/ 13426 h 18745"/>
                    <a:gd name="connsiteX3" fmla="*/ 5204 w 11930"/>
                    <a:gd name="connsiteY3" fmla="*/ 18745 h 18745"/>
                    <a:gd name="connsiteX4" fmla="*/ 11931 w 11930"/>
                    <a:gd name="connsiteY4" fmla="*/ 12032 h 18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0" h="18745">
                      <a:moveTo>
                        <a:pt x="11931" y="12032"/>
                      </a:moveTo>
                      <a:lnTo>
                        <a:pt x="0" y="0"/>
                      </a:lnTo>
                      <a:lnTo>
                        <a:pt x="0" y="13426"/>
                      </a:lnTo>
                      <a:lnTo>
                        <a:pt x="5204" y="18745"/>
                      </a:lnTo>
                      <a:lnTo>
                        <a:pt x="11931" y="12032"/>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58" name="Freeform 257">
                  <a:extLst>
                    <a:ext uri="{FF2B5EF4-FFF2-40B4-BE49-F238E27FC236}">
                      <a16:creationId xmlns:a16="http://schemas.microsoft.com/office/drawing/2014/main" id="{B19811E8-7A57-D5E8-420A-D68B88BF7C97}"/>
                    </a:ext>
                  </a:extLst>
                </p:cNvPr>
                <p:cNvSpPr/>
                <p:nvPr/>
              </p:nvSpPr>
              <p:spPr>
                <a:xfrm>
                  <a:off x="9639188" y="2322976"/>
                  <a:ext cx="19799" cy="26598"/>
                </a:xfrm>
                <a:custGeom>
                  <a:avLst/>
                  <a:gdLst>
                    <a:gd name="connsiteX0" fmla="*/ 0 w 19799"/>
                    <a:gd name="connsiteY0" fmla="*/ 6840 h 26598"/>
                    <a:gd name="connsiteX1" fmla="*/ 19800 w 19799"/>
                    <a:gd name="connsiteY1" fmla="*/ 26598 h 26598"/>
                    <a:gd name="connsiteX2" fmla="*/ 19800 w 19799"/>
                    <a:gd name="connsiteY2" fmla="*/ 13046 h 26598"/>
                    <a:gd name="connsiteX3" fmla="*/ 6727 w 19799"/>
                    <a:gd name="connsiteY3" fmla="*/ 0 h 26598"/>
                    <a:gd name="connsiteX4" fmla="*/ 0 w 19799"/>
                    <a:gd name="connsiteY4" fmla="*/ 6840 h 26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99" h="26598">
                      <a:moveTo>
                        <a:pt x="0" y="6840"/>
                      </a:moveTo>
                      <a:lnTo>
                        <a:pt x="19800" y="26598"/>
                      </a:lnTo>
                      <a:lnTo>
                        <a:pt x="19800" y="13046"/>
                      </a:lnTo>
                      <a:lnTo>
                        <a:pt x="6727" y="0"/>
                      </a:lnTo>
                      <a:lnTo>
                        <a:pt x="0" y="684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59" name="Freeform 258">
                  <a:extLst>
                    <a:ext uri="{FF2B5EF4-FFF2-40B4-BE49-F238E27FC236}">
                      <a16:creationId xmlns:a16="http://schemas.microsoft.com/office/drawing/2014/main" id="{7C69B3A0-D1AD-7BE3-35B7-683085C70A29}"/>
                    </a:ext>
                  </a:extLst>
                </p:cNvPr>
                <p:cNvSpPr/>
                <p:nvPr/>
              </p:nvSpPr>
              <p:spPr>
                <a:xfrm rot="-2700000">
                  <a:off x="9561689" y="2414602"/>
                  <a:ext cx="9519" cy="58895"/>
                </a:xfrm>
                <a:custGeom>
                  <a:avLst/>
                  <a:gdLst>
                    <a:gd name="connsiteX0" fmla="*/ 0 w 9519"/>
                    <a:gd name="connsiteY0" fmla="*/ 0 h 58895"/>
                    <a:gd name="connsiteX1" fmla="*/ 9519 w 9519"/>
                    <a:gd name="connsiteY1" fmla="*/ 0 h 58895"/>
                    <a:gd name="connsiteX2" fmla="*/ 9519 w 9519"/>
                    <a:gd name="connsiteY2" fmla="*/ 58896 h 58895"/>
                    <a:gd name="connsiteX3" fmla="*/ 0 w 9519"/>
                    <a:gd name="connsiteY3" fmla="*/ 58896 h 58895"/>
                  </a:gdLst>
                  <a:ahLst/>
                  <a:cxnLst>
                    <a:cxn ang="0">
                      <a:pos x="connsiteX0" y="connsiteY0"/>
                    </a:cxn>
                    <a:cxn ang="0">
                      <a:pos x="connsiteX1" y="connsiteY1"/>
                    </a:cxn>
                    <a:cxn ang="0">
                      <a:pos x="connsiteX2" y="connsiteY2"/>
                    </a:cxn>
                    <a:cxn ang="0">
                      <a:pos x="connsiteX3" y="connsiteY3"/>
                    </a:cxn>
                  </a:cxnLst>
                  <a:rect l="l" t="t" r="r" b="b"/>
                  <a:pathLst>
                    <a:path w="9519" h="58895">
                      <a:moveTo>
                        <a:pt x="0" y="0"/>
                      </a:moveTo>
                      <a:lnTo>
                        <a:pt x="9519" y="0"/>
                      </a:lnTo>
                      <a:lnTo>
                        <a:pt x="9519" y="58896"/>
                      </a:lnTo>
                      <a:lnTo>
                        <a:pt x="0" y="5889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60" name="Freeform 259">
                  <a:extLst>
                    <a:ext uri="{FF2B5EF4-FFF2-40B4-BE49-F238E27FC236}">
                      <a16:creationId xmlns:a16="http://schemas.microsoft.com/office/drawing/2014/main" id="{46C3693D-A5E5-5117-DC16-15CED1D1F0E9}"/>
                    </a:ext>
                  </a:extLst>
                </p:cNvPr>
                <p:cNvSpPr/>
                <p:nvPr/>
              </p:nvSpPr>
              <p:spPr>
                <a:xfrm>
                  <a:off x="9639061" y="2419869"/>
                  <a:ext cx="19927" cy="26598"/>
                </a:xfrm>
                <a:custGeom>
                  <a:avLst/>
                  <a:gdLst>
                    <a:gd name="connsiteX0" fmla="*/ 0 w 19927"/>
                    <a:gd name="connsiteY0" fmla="*/ 6713 h 26598"/>
                    <a:gd name="connsiteX1" fmla="*/ 19927 w 19927"/>
                    <a:gd name="connsiteY1" fmla="*/ 26598 h 26598"/>
                    <a:gd name="connsiteX2" fmla="*/ 19927 w 19927"/>
                    <a:gd name="connsiteY2" fmla="*/ 13046 h 26598"/>
                    <a:gd name="connsiteX3" fmla="*/ 6727 w 19927"/>
                    <a:gd name="connsiteY3" fmla="*/ 0 h 26598"/>
                    <a:gd name="connsiteX4" fmla="*/ 0 w 19927"/>
                    <a:gd name="connsiteY4" fmla="*/ 6713 h 26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7" h="26598">
                      <a:moveTo>
                        <a:pt x="0" y="6713"/>
                      </a:moveTo>
                      <a:lnTo>
                        <a:pt x="19927" y="26598"/>
                      </a:lnTo>
                      <a:lnTo>
                        <a:pt x="19927" y="13046"/>
                      </a:lnTo>
                      <a:lnTo>
                        <a:pt x="6727" y="0"/>
                      </a:lnTo>
                      <a:lnTo>
                        <a:pt x="0" y="671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61" name="Freeform 260">
                  <a:extLst>
                    <a:ext uri="{FF2B5EF4-FFF2-40B4-BE49-F238E27FC236}">
                      <a16:creationId xmlns:a16="http://schemas.microsoft.com/office/drawing/2014/main" id="{15166F4B-5D42-0B97-B274-D2D47580995D}"/>
                    </a:ext>
                  </a:extLst>
                </p:cNvPr>
                <p:cNvSpPr/>
                <p:nvPr/>
              </p:nvSpPr>
              <p:spPr>
                <a:xfrm rot="-2700000">
                  <a:off x="9561623" y="2317897"/>
                  <a:ext cx="9519" cy="58895"/>
                </a:xfrm>
                <a:custGeom>
                  <a:avLst/>
                  <a:gdLst>
                    <a:gd name="connsiteX0" fmla="*/ 0 w 9519"/>
                    <a:gd name="connsiteY0" fmla="*/ 0 h 58895"/>
                    <a:gd name="connsiteX1" fmla="*/ 9519 w 9519"/>
                    <a:gd name="connsiteY1" fmla="*/ 0 h 58895"/>
                    <a:gd name="connsiteX2" fmla="*/ 9519 w 9519"/>
                    <a:gd name="connsiteY2" fmla="*/ 58896 h 58895"/>
                    <a:gd name="connsiteX3" fmla="*/ 0 w 9519"/>
                    <a:gd name="connsiteY3" fmla="*/ 58896 h 58895"/>
                  </a:gdLst>
                  <a:ahLst/>
                  <a:cxnLst>
                    <a:cxn ang="0">
                      <a:pos x="connsiteX0" y="connsiteY0"/>
                    </a:cxn>
                    <a:cxn ang="0">
                      <a:pos x="connsiteX1" y="connsiteY1"/>
                    </a:cxn>
                    <a:cxn ang="0">
                      <a:pos x="connsiteX2" y="connsiteY2"/>
                    </a:cxn>
                    <a:cxn ang="0">
                      <a:pos x="connsiteX3" y="connsiteY3"/>
                    </a:cxn>
                  </a:cxnLst>
                  <a:rect l="l" t="t" r="r" b="b"/>
                  <a:pathLst>
                    <a:path w="9519" h="58895">
                      <a:moveTo>
                        <a:pt x="0" y="0"/>
                      </a:moveTo>
                      <a:lnTo>
                        <a:pt x="9519" y="0"/>
                      </a:lnTo>
                      <a:lnTo>
                        <a:pt x="9519" y="58896"/>
                      </a:lnTo>
                      <a:lnTo>
                        <a:pt x="0" y="5889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62" name="Freeform 261">
                  <a:extLst>
                    <a:ext uri="{FF2B5EF4-FFF2-40B4-BE49-F238E27FC236}">
                      <a16:creationId xmlns:a16="http://schemas.microsoft.com/office/drawing/2014/main" id="{0D0352AC-1222-8DF8-1527-7FD9F40EB9BD}"/>
                    </a:ext>
                  </a:extLst>
                </p:cNvPr>
                <p:cNvSpPr/>
                <p:nvPr/>
              </p:nvSpPr>
              <p:spPr>
                <a:xfrm rot="-2700000">
                  <a:off x="9464691" y="2414505"/>
                  <a:ext cx="9519" cy="58895"/>
                </a:xfrm>
                <a:custGeom>
                  <a:avLst/>
                  <a:gdLst>
                    <a:gd name="connsiteX0" fmla="*/ 0 w 9519"/>
                    <a:gd name="connsiteY0" fmla="*/ 0 h 58895"/>
                    <a:gd name="connsiteX1" fmla="*/ 9519 w 9519"/>
                    <a:gd name="connsiteY1" fmla="*/ 0 h 58895"/>
                    <a:gd name="connsiteX2" fmla="*/ 9519 w 9519"/>
                    <a:gd name="connsiteY2" fmla="*/ 58896 h 58895"/>
                    <a:gd name="connsiteX3" fmla="*/ 0 w 9519"/>
                    <a:gd name="connsiteY3" fmla="*/ 58896 h 58895"/>
                  </a:gdLst>
                  <a:ahLst/>
                  <a:cxnLst>
                    <a:cxn ang="0">
                      <a:pos x="connsiteX0" y="connsiteY0"/>
                    </a:cxn>
                    <a:cxn ang="0">
                      <a:pos x="connsiteX1" y="connsiteY1"/>
                    </a:cxn>
                    <a:cxn ang="0">
                      <a:pos x="connsiteX2" y="connsiteY2"/>
                    </a:cxn>
                    <a:cxn ang="0">
                      <a:pos x="connsiteX3" y="connsiteY3"/>
                    </a:cxn>
                  </a:cxnLst>
                  <a:rect l="l" t="t" r="r" b="b"/>
                  <a:pathLst>
                    <a:path w="9519" h="58895">
                      <a:moveTo>
                        <a:pt x="0" y="0"/>
                      </a:moveTo>
                      <a:lnTo>
                        <a:pt x="9519" y="0"/>
                      </a:lnTo>
                      <a:lnTo>
                        <a:pt x="9519" y="58896"/>
                      </a:lnTo>
                      <a:lnTo>
                        <a:pt x="0" y="5889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63" name="Freeform 262">
                  <a:extLst>
                    <a:ext uri="{FF2B5EF4-FFF2-40B4-BE49-F238E27FC236}">
                      <a16:creationId xmlns:a16="http://schemas.microsoft.com/office/drawing/2014/main" id="{AC53F121-C44E-E39C-9799-5F2B69547891}"/>
                    </a:ext>
                  </a:extLst>
                </p:cNvPr>
                <p:cNvSpPr/>
                <p:nvPr/>
              </p:nvSpPr>
              <p:spPr>
                <a:xfrm>
                  <a:off x="9481422" y="2269274"/>
                  <a:ext cx="11042" cy="5446"/>
                </a:xfrm>
                <a:custGeom>
                  <a:avLst/>
                  <a:gdLst>
                    <a:gd name="connsiteX0" fmla="*/ 11042 w 11042"/>
                    <a:gd name="connsiteY0" fmla="*/ 0 h 5446"/>
                    <a:gd name="connsiteX1" fmla="*/ 0 w 11042"/>
                    <a:gd name="connsiteY1" fmla="*/ 0 h 5446"/>
                    <a:gd name="connsiteX2" fmla="*/ 5458 w 11042"/>
                    <a:gd name="connsiteY2" fmla="*/ 5446 h 5446"/>
                    <a:gd name="connsiteX3" fmla="*/ 11042 w 11042"/>
                    <a:gd name="connsiteY3" fmla="*/ 0 h 5446"/>
                  </a:gdLst>
                  <a:ahLst/>
                  <a:cxnLst>
                    <a:cxn ang="0">
                      <a:pos x="connsiteX0" y="connsiteY0"/>
                    </a:cxn>
                    <a:cxn ang="0">
                      <a:pos x="connsiteX1" y="connsiteY1"/>
                    </a:cxn>
                    <a:cxn ang="0">
                      <a:pos x="connsiteX2" y="connsiteY2"/>
                    </a:cxn>
                    <a:cxn ang="0">
                      <a:pos x="connsiteX3" y="connsiteY3"/>
                    </a:cxn>
                  </a:cxnLst>
                  <a:rect l="l" t="t" r="r" b="b"/>
                  <a:pathLst>
                    <a:path w="11042" h="5446">
                      <a:moveTo>
                        <a:pt x="11042" y="0"/>
                      </a:moveTo>
                      <a:lnTo>
                        <a:pt x="0" y="0"/>
                      </a:lnTo>
                      <a:lnTo>
                        <a:pt x="5458" y="5446"/>
                      </a:lnTo>
                      <a:lnTo>
                        <a:pt x="11042"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64" name="Freeform 263">
                  <a:extLst>
                    <a:ext uri="{FF2B5EF4-FFF2-40B4-BE49-F238E27FC236}">
                      <a16:creationId xmlns:a16="http://schemas.microsoft.com/office/drawing/2014/main" id="{ADEBB167-10E2-80F1-9147-43F015904DAA}"/>
                    </a:ext>
                  </a:extLst>
                </p:cNvPr>
                <p:cNvSpPr/>
                <p:nvPr/>
              </p:nvSpPr>
              <p:spPr>
                <a:xfrm>
                  <a:off x="9384834" y="2352867"/>
                  <a:ext cx="11930" cy="18618"/>
                </a:xfrm>
                <a:custGeom>
                  <a:avLst/>
                  <a:gdLst>
                    <a:gd name="connsiteX0" fmla="*/ 11931 w 11930"/>
                    <a:gd name="connsiteY0" fmla="*/ 11906 h 18618"/>
                    <a:gd name="connsiteX1" fmla="*/ 0 w 11930"/>
                    <a:gd name="connsiteY1" fmla="*/ 0 h 18618"/>
                    <a:gd name="connsiteX2" fmla="*/ 0 w 11930"/>
                    <a:gd name="connsiteY2" fmla="*/ 13426 h 18618"/>
                    <a:gd name="connsiteX3" fmla="*/ 5204 w 11930"/>
                    <a:gd name="connsiteY3" fmla="*/ 18619 h 18618"/>
                    <a:gd name="connsiteX4" fmla="*/ 11931 w 11930"/>
                    <a:gd name="connsiteY4" fmla="*/ 11906 h 18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0" h="18618">
                      <a:moveTo>
                        <a:pt x="11931" y="11906"/>
                      </a:moveTo>
                      <a:lnTo>
                        <a:pt x="0" y="0"/>
                      </a:lnTo>
                      <a:lnTo>
                        <a:pt x="0" y="13426"/>
                      </a:lnTo>
                      <a:lnTo>
                        <a:pt x="5204" y="18619"/>
                      </a:lnTo>
                      <a:lnTo>
                        <a:pt x="11931" y="1190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65" name="Freeform 264">
                  <a:extLst>
                    <a:ext uri="{FF2B5EF4-FFF2-40B4-BE49-F238E27FC236}">
                      <a16:creationId xmlns:a16="http://schemas.microsoft.com/office/drawing/2014/main" id="{6CCD13EC-88E0-DD01-B9AF-92422DB8BC53}"/>
                    </a:ext>
                  </a:extLst>
                </p:cNvPr>
                <p:cNvSpPr/>
                <p:nvPr/>
              </p:nvSpPr>
              <p:spPr>
                <a:xfrm>
                  <a:off x="9384834" y="2269274"/>
                  <a:ext cx="24241" cy="24064"/>
                </a:xfrm>
                <a:custGeom>
                  <a:avLst/>
                  <a:gdLst>
                    <a:gd name="connsiteX0" fmla="*/ 13200 w 24241"/>
                    <a:gd name="connsiteY0" fmla="*/ 0 h 24064"/>
                    <a:gd name="connsiteX1" fmla="*/ 16627 w 24241"/>
                    <a:gd name="connsiteY1" fmla="*/ 3420 h 24064"/>
                    <a:gd name="connsiteX2" fmla="*/ 10027 w 24241"/>
                    <a:gd name="connsiteY2" fmla="*/ 10133 h 24064"/>
                    <a:gd name="connsiteX3" fmla="*/ 5204 w 24241"/>
                    <a:gd name="connsiteY3" fmla="*/ 5446 h 24064"/>
                    <a:gd name="connsiteX4" fmla="*/ 0 w 24241"/>
                    <a:gd name="connsiteY4" fmla="*/ 10639 h 24064"/>
                    <a:gd name="connsiteX5" fmla="*/ 0 w 24241"/>
                    <a:gd name="connsiteY5" fmla="*/ 24065 h 24064"/>
                    <a:gd name="connsiteX6" fmla="*/ 24242 w 24241"/>
                    <a:gd name="connsiteY6" fmla="*/ 0 h 24064"/>
                    <a:gd name="connsiteX7" fmla="*/ 13200 w 24241"/>
                    <a:gd name="connsiteY7" fmla="*/ 0 h 2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41" h="24064">
                      <a:moveTo>
                        <a:pt x="13200" y="0"/>
                      </a:moveTo>
                      <a:lnTo>
                        <a:pt x="16627" y="3420"/>
                      </a:lnTo>
                      <a:lnTo>
                        <a:pt x="10027" y="10133"/>
                      </a:lnTo>
                      <a:lnTo>
                        <a:pt x="5204" y="5446"/>
                      </a:lnTo>
                      <a:lnTo>
                        <a:pt x="0" y="10639"/>
                      </a:lnTo>
                      <a:lnTo>
                        <a:pt x="0" y="24065"/>
                      </a:lnTo>
                      <a:lnTo>
                        <a:pt x="24242" y="0"/>
                      </a:lnTo>
                      <a:lnTo>
                        <a:pt x="13200"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66" name="Freeform 265">
                  <a:extLst>
                    <a:ext uri="{FF2B5EF4-FFF2-40B4-BE49-F238E27FC236}">
                      <a16:creationId xmlns:a16="http://schemas.microsoft.com/office/drawing/2014/main" id="{A5DB07F3-BAC7-27DF-12D7-CE6A4011B3EF}"/>
                    </a:ext>
                  </a:extLst>
                </p:cNvPr>
                <p:cNvSpPr/>
                <p:nvPr/>
              </p:nvSpPr>
              <p:spPr>
                <a:xfrm>
                  <a:off x="9384834" y="2269274"/>
                  <a:ext cx="121084" cy="120831"/>
                </a:xfrm>
                <a:custGeom>
                  <a:avLst/>
                  <a:gdLst>
                    <a:gd name="connsiteX0" fmla="*/ 57115 w 121084"/>
                    <a:gd name="connsiteY0" fmla="*/ 57249 h 120831"/>
                    <a:gd name="connsiteX1" fmla="*/ 63842 w 121084"/>
                    <a:gd name="connsiteY1" fmla="*/ 50410 h 120831"/>
                    <a:gd name="connsiteX2" fmla="*/ 67142 w 121084"/>
                    <a:gd name="connsiteY2" fmla="*/ 53703 h 120831"/>
                    <a:gd name="connsiteX3" fmla="*/ 121084 w 121084"/>
                    <a:gd name="connsiteY3" fmla="*/ 0 h 120831"/>
                    <a:gd name="connsiteX4" fmla="*/ 110042 w 121084"/>
                    <a:gd name="connsiteY4" fmla="*/ 0 h 120831"/>
                    <a:gd name="connsiteX5" fmla="*/ 112327 w 121084"/>
                    <a:gd name="connsiteY5" fmla="*/ 2153 h 120831"/>
                    <a:gd name="connsiteX6" fmla="*/ 105473 w 121084"/>
                    <a:gd name="connsiteY6" fmla="*/ 8866 h 120831"/>
                    <a:gd name="connsiteX7" fmla="*/ 102046 w 121084"/>
                    <a:gd name="connsiteY7" fmla="*/ 5446 h 120831"/>
                    <a:gd name="connsiteX8" fmla="*/ 11931 w 121084"/>
                    <a:gd name="connsiteY8" fmla="*/ 95500 h 120831"/>
                    <a:gd name="connsiteX9" fmla="*/ 15358 w 121084"/>
                    <a:gd name="connsiteY9" fmla="*/ 98919 h 120831"/>
                    <a:gd name="connsiteX10" fmla="*/ 8631 w 121084"/>
                    <a:gd name="connsiteY10" fmla="*/ 105632 h 120831"/>
                    <a:gd name="connsiteX11" fmla="*/ 5204 w 121084"/>
                    <a:gd name="connsiteY11" fmla="*/ 102212 h 120831"/>
                    <a:gd name="connsiteX12" fmla="*/ 0 w 121084"/>
                    <a:gd name="connsiteY12" fmla="*/ 107405 h 120831"/>
                    <a:gd name="connsiteX13" fmla="*/ 0 w 121084"/>
                    <a:gd name="connsiteY13" fmla="*/ 120831 h 120831"/>
                    <a:gd name="connsiteX14" fmla="*/ 60416 w 121084"/>
                    <a:gd name="connsiteY14" fmla="*/ 60542 h 120831"/>
                    <a:gd name="connsiteX15" fmla="*/ 57115 w 121084"/>
                    <a:gd name="connsiteY15" fmla="*/ 57249 h 12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084" h="120831">
                      <a:moveTo>
                        <a:pt x="57115" y="57249"/>
                      </a:moveTo>
                      <a:lnTo>
                        <a:pt x="63842" y="50410"/>
                      </a:lnTo>
                      <a:lnTo>
                        <a:pt x="67142" y="53703"/>
                      </a:lnTo>
                      <a:lnTo>
                        <a:pt x="121084" y="0"/>
                      </a:lnTo>
                      <a:lnTo>
                        <a:pt x="110042" y="0"/>
                      </a:lnTo>
                      <a:lnTo>
                        <a:pt x="112327" y="2153"/>
                      </a:lnTo>
                      <a:lnTo>
                        <a:pt x="105473" y="8866"/>
                      </a:lnTo>
                      <a:lnTo>
                        <a:pt x="102046" y="5446"/>
                      </a:lnTo>
                      <a:lnTo>
                        <a:pt x="11931" y="95500"/>
                      </a:lnTo>
                      <a:lnTo>
                        <a:pt x="15358" y="98919"/>
                      </a:lnTo>
                      <a:lnTo>
                        <a:pt x="8631" y="105632"/>
                      </a:lnTo>
                      <a:lnTo>
                        <a:pt x="5204" y="102212"/>
                      </a:lnTo>
                      <a:lnTo>
                        <a:pt x="0" y="107405"/>
                      </a:lnTo>
                      <a:lnTo>
                        <a:pt x="0" y="120831"/>
                      </a:lnTo>
                      <a:lnTo>
                        <a:pt x="60416" y="60542"/>
                      </a:lnTo>
                      <a:lnTo>
                        <a:pt x="57115" y="57249"/>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67" name="Freeform 266">
                  <a:extLst>
                    <a:ext uri="{FF2B5EF4-FFF2-40B4-BE49-F238E27FC236}">
                      <a16:creationId xmlns:a16="http://schemas.microsoft.com/office/drawing/2014/main" id="{1F0E4A82-F6FD-F414-64BC-00EF88410F73}"/>
                    </a:ext>
                  </a:extLst>
                </p:cNvPr>
                <p:cNvSpPr/>
                <p:nvPr/>
              </p:nvSpPr>
              <p:spPr>
                <a:xfrm rot="-2700000">
                  <a:off x="9442283" y="2322523"/>
                  <a:ext cx="9519" cy="4686"/>
                </a:xfrm>
                <a:custGeom>
                  <a:avLst/>
                  <a:gdLst>
                    <a:gd name="connsiteX0" fmla="*/ 0 w 9519"/>
                    <a:gd name="connsiteY0" fmla="*/ 0 h 4686"/>
                    <a:gd name="connsiteX1" fmla="*/ 9520 w 9519"/>
                    <a:gd name="connsiteY1" fmla="*/ 0 h 4686"/>
                    <a:gd name="connsiteX2" fmla="*/ 9520 w 9519"/>
                    <a:gd name="connsiteY2" fmla="*/ 4686 h 4686"/>
                    <a:gd name="connsiteX3" fmla="*/ 0 w 9519"/>
                    <a:gd name="connsiteY3" fmla="*/ 4686 h 4686"/>
                  </a:gdLst>
                  <a:ahLst/>
                  <a:cxnLst>
                    <a:cxn ang="0">
                      <a:pos x="connsiteX0" y="connsiteY0"/>
                    </a:cxn>
                    <a:cxn ang="0">
                      <a:pos x="connsiteX1" y="connsiteY1"/>
                    </a:cxn>
                    <a:cxn ang="0">
                      <a:pos x="connsiteX2" y="connsiteY2"/>
                    </a:cxn>
                    <a:cxn ang="0">
                      <a:pos x="connsiteX3" y="connsiteY3"/>
                    </a:cxn>
                  </a:cxnLst>
                  <a:rect l="l" t="t" r="r" b="b"/>
                  <a:pathLst>
                    <a:path w="9519" h="4686">
                      <a:moveTo>
                        <a:pt x="0" y="0"/>
                      </a:moveTo>
                      <a:lnTo>
                        <a:pt x="9520" y="0"/>
                      </a:lnTo>
                      <a:lnTo>
                        <a:pt x="9520" y="4686"/>
                      </a:lnTo>
                      <a:lnTo>
                        <a:pt x="0" y="468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68" name="Freeform 267">
                  <a:extLst>
                    <a:ext uri="{FF2B5EF4-FFF2-40B4-BE49-F238E27FC236}">
                      <a16:creationId xmlns:a16="http://schemas.microsoft.com/office/drawing/2014/main" id="{59C4E064-772D-2B19-8F4E-F58BF3F047BE}"/>
                    </a:ext>
                  </a:extLst>
                </p:cNvPr>
                <p:cNvSpPr/>
                <p:nvPr/>
              </p:nvSpPr>
              <p:spPr>
                <a:xfrm>
                  <a:off x="9486880" y="2269274"/>
                  <a:ext cx="10280" cy="8866"/>
                </a:xfrm>
                <a:custGeom>
                  <a:avLst/>
                  <a:gdLst>
                    <a:gd name="connsiteX0" fmla="*/ 3427 w 10280"/>
                    <a:gd name="connsiteY0" fmla="*/ 8866 h 8866"/>
                    <a:gd name="connsiteX1" fmla="*/ 10281 w 10280"/>
                    <a:gd name="connsiteY1" fmla="*/ 2153 h 8866"/>
                    <a:gd name="connsiteX2" fmla="*/ 7996 w 10280"/>
                    <a:gd name="connsiteY2" fmla="*/ 0 h 8866"/>
                    <a:gd name="connsiteX3" fmla="*/ 5585 w 10280"/>
                    <a:gd name="connsiteY3" fmla="*/ 0 h 8866"/>
                    <a:gd name="connsiteX4" fmla="*/ 0 w 10280"/>
                    <a:gd name="connsiteY4" fmla="*/ 5446 h 8866"/>
                    <a:gd name="connsiteX5" fmla="*/ 3427 w 10280"/>
                    <a:gd name="connsiteY5" fmla="*/ 8866 h 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80" h="8866">
                      <a:moveTo>
                        <a:pt x="3427" y="8866"/>
                      </a:moveTo>
                      <a:lnTo>
                        <a:pt x="10281" y="2153"/>
                      </a:lnTo>
                      <a:lnTo>
                        <a:pt x="7996" y="0"/>
                      </a:lnTo>
                      <a:lnTo>
                        <a:pt x="5585" y="0"/>
                      </a:lnTo>
                      <a:lnTo>
                        <a:pt x="0" y="5446"/>
                      </a:lnTo>
                      <a:lnTo>
                        <a:pt x="3427" y="88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69" name="Freeform 268">
                  <a:extLst>
                    <a:ext uri="{FF2B5EF4-FFF2-40B4-BE49-F238E27FC236}">
                      <a16:creationId xmlns:a16="http://schemas.microsoft.com/office/drawing/2014/main" id="{4D704444-30DF-1207-BC95-44806A49C6B1}"/>
                    </a:ext>
                  </a:extLst>
                </p:cNvPr>
                <p:cNvSpPr/>
                <p:nvPr/>
              </p:nvSpPr>
              <p:spPr>
                <a:xfrm rot="-2693400">
                  <a:off x="9390761" y="2368010"/>
                  <a:ext cx="9519" cy="4812"/>
                </a:xfrm>
                <a:custGeom>
                  <a:avLst/>
                  <a:gdLst>
                    <a:gd name="connsiteX0" fmla="*/ 0 w 9519"/>
                    <a:gd name="connsiteY0" fmla="*/ 0 h 4812"/>
                    <a:gd name="connsiteX1" fmla="*/ 9519 w 9519"/>
                    <a:gd name="connsiteY1" fmla="*/ 0 h 4812"/>
                    <a:gd name="connsiteX2" fmla="*/ 9519 w 9519"/>
                    <a:gd name="connsiteY2" fmla="*/ 4813 h 4812"/>
                    <a:gd name="connsiteX3" fmla="*/ 0 w 9519"/>
                    <a:gd name="connsiteY3" fmla="*/ 4813 h 4812"/>
                  </a:gdLst>
                  <a:ahLst/>
                  <a:cxnLst>
                    <a:cxn ang="0">
                      <a:pos x="connsiteX0" y="connsiteY0"/>
                    </a:cxn>
                    <a:cxn ang="0">
                      <a:pos x="connsiteX1" y="connsiteY1"/>
                    </a:cxn>
                    <a:cxn ang="0">
                      <a:pos x="connsiteX2" y="connsiteY2"/>
                    </a:cxn>
                    <a:cxn ang="0">
                      <a:pos x="connsiteX3" y="connsiteY3"/>
                    </a:cxn>
                  </a:cxnLst>
                  <a:rect l="l" t="t" r="r" b="b"/>
                  <a:pathLst>
                    <a:path w="9519" h="4812">
                      <a:moveTo>
                        <a:pt x="0" y="0"/>
                      </a:moveTo>
                      <a:lnTo>
                        <a:pt x="9519" y="0"/>
                      </a:lnTo>
                      <a:lnTo>
                        <a:pt x="9519" y="4813"/>
                      </a:lnTo>
                      <a:lnTo>
                        <a:pt x="0" y="481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70" name="Freeform 269">
                  <a:extLst>
                    <a:ext uri="{FF2B5EF4-FFF2-40B4-BE49-F238E27FC236}">
                      <a16:creationId xmlns:a16="http://schemas.microsoft.com/office/drawing/2014/main" id="{6D57C3F0-1734-2F16-87AA-60129D679DA8}"/>
                    </a:ext>
                  </a:extLst>
                </p:cNvPr>
                <p:cNvSpPr/>
                <p:nvPr/>
              </p:nvSpPr>
              <p:spPr>
                <a:xfrm>
                  <a:off x="9384834" y="2269274"/>
                  <a:ext cx="218053" cy="217597"/>
                </a:xfrm>
                <a:custGeom>
                  <a:avLst/>
                  <a:gdLst>
                    <a:gd name="connsiteX0" fmla="*/ 56988 w 218053"/>
                    <a:gd name="connsiteY0" fmla="*/ 153889 h 217597"/>
                    <a:gd name="connsiteX1" fmla="*/ 63716 w 218053"/>
                    <a:gd name="connsiteY1" fmla="*/ 147176 h 217597"/>
                    <a:gd name="connsiteX2" fmla="*/ 67142 w 218053"/>
                    <a:gd name="connsiteY2" fmla="*/ 150595 h 217597"/>
                    <a:gd name="connsiteX3" fmla="*/ 157258 w 218053"/>
                    <a:gd name="connsiteY3" fmla="*/ 60542 h 217597"/>
                    <a:gd name="connsiteX4" fmla="*/ 153958 w 218053"/>
                    <a:gd name="connsiteY4" fmla="*/ 57249 h 217597"/>
                    <a:gd name="connsiteX5" fmla="*/ 160684 w 218053"/>
                    <a:gd name="connsiteY5" fmla="*/ 50410 h 217597"/>
                    <a:gd name="connsiteX6" fmla="*/ 163984 w 218053"/>
                    <a:gd name="connsiteY6" fmla="*/ 53829 h 217597"/>
                    <a:gd name="connsiteX7" fmla="*/ 218054 w 218053"/>
                    <a:gd name="connsiteY7" fmla="*/ 0 h 217597"/>
                    <a:gd name="connsiteX8" fmla="*/ 207139 w 218053"/>
                    <a:gd name="connsiteY8" fmla="*/ 0 h 217597"/>
                    <a:gd name="connsiteX9" fmla="*/ 209169 w 218053"/>
                    <a:gd name="connsiteY9" fmla="*/ 2027 h 217597"/>
                    <a:gd name="connsiteX10" fmla="*/ 202442 w 218053"/>
                    <a:gd name="connsiteY10" fmla="*/ 8739 h 217597"/>
                    <a:gd name="connsiteX11" fmla="*/ 199142 w 218053"/>
                    <a:gd name="connsiteY11" fmla="*/ 5446 h 217597"/>
                    <a:gd name="connsiteX12" fmla="*/ 108900 w 218053"/>
                    <a:gd name="connsiteY12" fmla="*/ 95373 h 217597"/>
                    <a:gd name="connsiteX13" fmla="*/ 112327 w 218053"/>
                    <a:gd name="connsiteY13" fmla="*/ 98793 h 217597"/>
                    <a:gd name="connsiteX14" fmla="*/ 105473 w 218053"/>
                    <a:gd name="connsiteY14" fmla="*/ 105506 h 217597"/>
                    <a:gd name="connsiteX15" fmla="*/ 102173 w 218053"/>
                    <a:gd name="connsiteY15" fmla="*/ 102086 h 217597"/>
                    <a:gd name="connsiteX16" fmla="*/ 11931 w 218053"/>
                    <a:gd name="connsiteY16" fmla="*/ 192139 h 217597"/>
                    <a:gd name="connsiteX17" fmla="*/ 15358 w 218053"/>
                    <a:gd name="connsiteY17" fmla="*/ 195432 h 217597"/>
                    <a:gd name="connsiteX18" fmla="*/ 8631 w 218053"/>
                    <a:gd name="connsiteY18" fmla="*/ 202145 h 217597"/>
                    <a:gd name="connsiteX19" fmla="*/ 5204 w 218053"/>
                    <a:gd name="connsiteY19" fmla="*/ 198852 h 217597"/>
                    <a:gd name="connsiteX20" fmla="*/ 0 w 218053"/>
                    <a:gd name="connsiteY20" fmla="*/ 204172 h 217597"/>
                    <a:gd name="connsiteX21" fmla="*/ 0 w 218053"/>
                    <a:gd name="connsiteY21" fmla="*/ 217597 h 217597"/>
                    <a:gd name="connsiteX22" fmla="*/ 60416 w 218053"/>
                    <a:gd name="connsiteY22" fmla="*/ 157308 h 217597"/>
                    <a:gd name="connsiteX23" fmla="*/ 56988 w 218053"/>
                    <a:gd name="connsiteY23" fmla="*/ 153889 h 21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8053" h="217597">
                      <a:moveTo>
                        <a:pt x="56988" y="153889"/>
                      </a:moveTo>
                      <a:lnTo>
                        <a:pt x="63716" y="147176"/>
                      </a:lnTo>
                      <a:lnTo>
                        <a:pt x="67142" y="150595"/>
                      </a:lnTo>
                      <a:lnTo>
                        <a:pt x="157258" y="60542"/>
                      </a:lnTo>
                      <a:lnTo>
                        <a:pt x="153958" y="57249"/>
                      </a:lnTo>
                      <a:lnTo>
                        <a:pt x="160684" y="50410"/>
                      </a:lnTo>
                      <a:lnTo>
                        <a:pt x="163984" y="53829"/>
                      </a:lnTo>
                      <a:lnTo>
                        <a:pt x="218054" y="0"/>
                      </a:lnTo>
                      <a:lnTo>
                        <a:pt x="207139" y="0"/>
                      </a:lnTo>
                      <a:lnTo>
                        <a:pt x="209169" y="2027"/>
                      </a:lnTo>
                      <a:lnTo>
                        <a:pt x="202442" y="8739"/>
                      </a:lnTo>
                      <a:lnTo>
                        <a:pt x="199142" y="5446"/>
                      </a:lnTo>
                      <a:lnTo>
                        <a:pt x="108900" y="95373"/>
                      </a:lnTo>
                      <a:lnTo>
                        <a:pt x="112327" y="98793"/>
                      </a:lnTo>
                      <a:lnTo>
                        <a:pt x="105473" y="105506"/>
                      </a:lnTo>
                      <a:lnTo>
                        <a:pt x="102173" y="102086"/>
                      </a:lnTo>
                      <a:lnTo>
                        <a:pt x="11931" y="192139"/>
                      </a:lnTo>
                      <a:lnTo>
                        <a:pt x="15358" y="195432"/>
                      </a:lnTo>
                      <a:lnTo>
                        <a:pt x="8631" y="202145"/>
                      </a:lnTo>
                      <a:lnTo>
                        <a:pt x="5204" y="198852"/>
                      </a:lnTo>
                      <a:lnTo>
                        <a:pt x="0" y="204172"/>
                      </a:lnTo>
                      <a:lnTo>
                        <a:pt x="0" y="217597"/>
                      </a:lnTo>
                      <a:lnTo>
                        <a:pt x="60416" y="157308"/>
                      </a:lnTo>
                      <a:lnTo>
                        <a:pt x="56988" y="153889"/>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71" name="Freeform 270">
                  <a:extLst>
                    <a:ext uri="{FF2B5EF4-FFF2-40B4-BE49-F238E27FC236}">
                      <a16:creationId xmlns:a16="http://schemas.microsoft.com/office/drawing/2014/main" id="{3534EA69-4ECE-88B1-780E-19FB1DDA21D5}"/>
                    </a:ext>
                  </a:extLst>
                </p:cNvPr>
                <p:cNvSpPr/>
                <p:nvPr/>
              </p:nvSpPr>
              <p:spPr>
                <a:xfrm>
                  <a:off x="9583977" y="2269274"/>
                  <a:ext cx="10026" cy="8739"/>
                </a:xfrm>
                <a:custGeom>
                  <a:avLst/>
                  <a:gdLst>
                    <a:gd name="connsiteX0" fmla="*/ 3300 w 10026"/>
                    <a:gd name="connsiteY0" fmla="*/ 8739 h 8739"/>
                    <a:gd name="connsiteX1" fmla="*/ 10027 w 10026"/>
                    <a:gd name="connsiteY1" fmla="*/ 2027 h 8739"/>
                    <a:gd name="connsiteX2" fmla="*/ 7996 w 10026"/>
                    <a:gd name="connsiteY2" fmla="*/ 0 h 8739"/>
                    <a:gd name="connsiteX3" fmla="*/ 5458 w 10026"/>
                    <a:gd name="connsiteY3" fmla="*/ 0 h 8739"/>
                    <a:gd name="connsiteX4" fmla="*/ 0 w 10026"/>
                    <a:gd name="connsiteY4" fmla="*/ 5446 h 8739"/>
                    <a:gd name="connsiteX5" fmla="*/ 3300 w 10026"/>
                    <a:gd name="connsiteY5" fmla="*/ 8739 h 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6" h="8739">
                      <a:moveTo>
                        <a:pt x="3300" y="8739"/>
                      </a:moveTo>
                      <a:lnTo>
                        <a:pt x="10027" y="2027"/>
                      </a:lnTo>
                      <a:lnTo>
                        <a:pt x="7996" y="0"/>
                      </a:lnTo>
                      <a:lnTo>
                        <a:pt x="5458" y="0"/>
                      </a:lnTo>
                      <a:lnTo>
                        <a:pt x="0" y="5446"/>
                      </a:lnTo>
                      <a:lnTo>
                        <a:pt x="3300" y="8739"/>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72" name="Freeform 271">
                  <a:extLst>
                    <a:ext uri="{FF2B5EF4-FFF2-40B4-BE49-F238E27FC236}">
                      <a16:creationId xmlns:a16="http://schemas.microsoft.com/office/drawing/2014/main" id="{52608AF3-779E-5A4C-7E8C-0295D144E8F7}"/>
                    </a:ext>
                  </a:extLst>
                </p:cNvPr>
                <p:cNvSpPr/>
                <p:nvPr/>
              </p:nvSpPr>
              <p:spPr>
                <a:xfrm rot="-2700000">
                  <a:off x="9487257" y="2367396"/>
                  <a:ext cx="9519" cy="4686"/>
                </a:xfrm>
                <a:custGeom>
                  <a:avLst/>
                  <a:gdLst>
                    <a:gd name="connsiteX0" fmla="*/ 0 w 9519"/>
                    <a:gd name="connsiteY0" fmla="*/ 0 h 4686"/>
                    <a:gd name="connsiteX1" fmla="*/ 9519 w 9519"/>
                    <a:gd name="connsiteY1" fmla="*/ 0 h 4686"/>
                    <a:gd name="connsiteX2" fmla="*/ 9519 w 9519"/>
                    <a:gd name="connsiteY2" fmla="*/ 4686 h 4686"/>
                    <a:gd name="connsiteX3" fmla="*/ 0 w 9519"/>
                    <a:gd name="connsiteY3" fmla="*/ 4686 h 4686"/>
                  </a:gdLst>
                  <a:ahLst/>
                  <a:cxnLst>
                    <a:cxn ang="0">
                      <a:pos x="connsiteX0" y="connsiteY0"/>
                    </a:cxn>
                    <a:cxn ang="0">
                      <a:pos x="connsiteX1" y="connsiteY1"/>
                    </a:cxn>
                    <a:cxn ang="0">
                      <a:pos x="connsiteX2" y="connsiteY2"/>
                    </a:cxn>
                    <a:cxn ang="0">
                      <a:pos x="connsiteX3" y="connsiteY3"/>
                    </a:cxn>
                  </a:cxnLst>
                  <a:rect l="l" t="t" r="r" b="b"/>
                  <a:pathLst>
                    <a:path w="9519" h="4686">
                      <a:moveTo>
                        <a:pt x="0" y="0"/>
                      </a:moveTo>
                      <a:lnTo>
                        <a:pt x="9519" y="0"/>
                      </a:lnTo>
                      <a:lnTo>
                        <a:pt x="9519" y="4686"/>
                      </a:lnTo>
                      <a:lnTo>
                        <a:pt x="0" y="468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73" name="Freeform 272">
                  <a:extLst>
                    <a:ext uri="{FF2B5EF4-FFF2-40B4-BE49-F238E27FC236}">
                      <a16:creationId xmlns:a16="http://schemas.microsoft.com/office/drawing/2014/main" id="{106F51DB-E745-F89D-1956-714B859D2B23}"/>
                    </a:ext>
                  </a:extLst>
                </p:cNvPr>
                <p:cNvSpPr/>
                <p:nvPr/>
              </p:nvSpPr>
              <p:spPr>
                <a:xfrm rot="-2700000">
                  <a:off x="9390377" y="2464005"/>
                  <a:ext cx="9519" cy="4686"/>
                </a:xfrm>
                <a:custGeom>
                  <a:avLst/>
                  <a:gdLst>
                    <a:gd name="connsiteX0" fmla="*/ 0 w 9519"/>
                    <a:gd name="connsiteY0" fmla="*/ 0 h 4686"/>
                    <a:gd name="connsiteX1" fmla="*/ 9519 w 9519"/>
                    <a:gd name="connsiteY1" fmla="*/ 0 h 4686"/>
                    <a:gd name="connsiteX2" fmla="*/ 9519 w 9519"/>
                    <a:gd name="connsiteY2" fmla="*/ 4686 h 4686"/>
                    <a:gd name="connsiteX3" fmla="*/ 0 w 9519"/>
                    <a:gd name="connsiteY3" fmla="*/ 4686 h 4686"/>
                  </a:gdLst>
                  <a:ahLst/>
                  <a:cxnLst>
                    <a:cxn ang="0">
                      <a:pos x="connsiteX0" y="connsiteY0"/>
                    </a:cxn>
                    <a:cxn ang="0">
                      <a:pos x="connsiteX1" y="connsiteY1"/>
                    </a:cxn>
                    <a:cxn ang="0">
                      <a:pos x="connsiteX2" y="connsiteY2"/>
                    </a:cxn>
                    <a:cxn ang="0">
                      <a:pos x="connsiteX3" y="connsiteY3"/>
                    </a:cxn>
                  </a:cxnLst>
                  <a:rect l="l" t="t" r="r" b="b"/>
                  <a:pathLst>
                    <a:path w="9519" h="4686">
                      <a:moveTo>
                        <a:pt x="0" y="0"/>
                      </a:moveTo>
                      <a:lnTo>
                        <a:pt x="9519" y="0"/>
                      </a:lnTo>
                      <a:lnTo>
                        <a:pt x="9519" y="4686"/>
                      </a:lnTo>
                      <a:lnTo>
                        <a:pt x="0" y="468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74" name="Freeform 273">
                  <a:extLst>
                    <a:ext uri="{FF2B5EF4-FFF2-40B4-BE49-F238E27FC236}">
                      <a16:creationId xmlns:a16="http://schemas.microsoft.com/office/drawing/2014/main" id="{53E57384-0928-DB57-8EE1-67CB97C79815}"/>
                    </a:ext>
                  </a:extLst>
                </p:cNvPr>
                <p:cNvSpPr/>
                <p:nvPr/>
              </p:nvSpPr>
              <p:spPr>
                <a:xfrm rot="-2700000">
                  <a:off x="9539110" y="2322438"/>
                  <a:ext cx="9519" cy="4812"/>
                </a:xfrm>
                <a:custGeom>
                  <a:avLst/>
                  <a:gdLst>
                    <a:gd name="connsiteX0" fmla="*/ 0 w 9519"/>
                    <a:gd name="connsiteY0" fmla="*/ 0 h 4812"/>
                    <a:gd name="connsiteX1" fmla="*/ 9520 w 9519"/>
                    <a:gd name="connsiteY1" fmla="*/ 0 h 4812"/>
                    <a:gd name="connsiteX2" fmla="*/ 9520 w 9519"/>
                    <a:gd name="connsiteY2" fmla="*/ 4813 h 4812"/>
                    <a:gd name="connsiteX3" fmla="*/ 0 w 9519"/>
                    <a:gd name="connsiteY3" fmla="*/ 4813 h 4812"/>
                  </a:gdLst>
                  <a:ahLst/>
                  <a:cxnLst>
                    <a:cxn ang="0">
                      <a:pos x="connsiteX0" y="connsiteY0"/>
                    </a:cxn>
                    <a:cxn ang="0">
                      <a:pos x="connsiteX1" y="connsiteY1"/>
                    </a:cxn>
                    <a:cxn ang="0">
                      <a:pos x="connsiteX2" y="connsiteY2"/>
                    </a:cxn>
                    <a:cxn ang="0">
                      <a:pos x="connsiteX3" y="connsiteY3"/>
                    </a:cxn>
                  </a:cxnLst>
                  <a:rect l="l" t="t" r="r" b="b"/>
                  <a:pathLst>
                    <a:path w="9519" h="4812">
                      <a:moveTo>
                        <a:pt x="0" y="0"/>
                      </a:moveTo>
                      <a:lnTo>
                        <a:pt x="9520" y="0"/>
                      </a:lnTo>
                      <a:lnTo>
                        <a:pt x="9520" y="4813"/>
                      </a:lnTo>
                      <a:lnTo>
                        <a:pt x="0" y="481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75" name="Freeform 274">
                  <a:extLst>
                    <a:ext uri="{FF2B5EF4-FFF2-40B4-BE49-F238E27FC236}">
                      <a16:creationId xmlns:a16="http://schemas.microsoft.com/office/drawing/2014/main" id="{C51A7226-3287-0103-BCC0-4507E43386A0}"/>
                    </a:ext>
                  </a:extLst>
                </p:cNvPr>
                <p:cNvSpPr/>
                <p:nvPr/>
              </p:nvSpPr>
              <p:spPr>
                <a:xfrm rot="-2706600">
                  <a:off x="9441653" y="2418542"/>
                  <a:ext cx="9519" cy="4812"/>
                </a:xfrm>
                <a:custGeom>
                  <a:avLst/>
                  <a:gdLst>
                    <a:gd name="connsiteX0" fmla="*/ 0 w 9519"/>
                    <a:gd name="connsiteY0" fmla="*/ 0 h 4812"/>
                    <a:gd name="connsiteX1" fmla="*/ 9519 w 9519"/>
                    <a:gd name="connsiteY1" fmla="*/ 0 h 4812"/>
                    <a:gd name="connsiteX2" fmla="*/ 9519 w 9519"/>
                    <a:gd name="connsiteY2" fmla="*/ 4813 h 4812"/>
                    <a:gd name="connsiteX3" fmla="*/ 0 w 9519"/>
                    <a:gd name="connsiteY3" fmla="*/ 4813 h 4812"/>
                  </a:gdLst>
                  <a:ahLst/>
                  <a:cxnLst>
                    <a:cxn ang="0">
                      <a:pos x="connsiteX0" y="connsiteY0"/>
                    </a:cxn>
                    <a:cxn ang="0">
                      <a:pos x="connsiteX1" y="connsiteY1"/>
                    </a:cxn>
                    <a:cxn ang="0">
                      <a:pos x="connsiteX2" y="connsiteY2"/>
                    </a:cxn>
                    <a:cxn ang="0">
                      <a:pos x="connsiteX3" y="connsiteY3"/>
                    </a:cxn>
                  </a:cxnLst>
                  <a:rect l="l" t="t" r="r" b="b"/>
                  <a:pathLst>
                    <a:path w="9519" h="4812">
                      <a:moveTo>
                        <a:pt x="0" y="0"/>
                      </a:moveTo>
                      <a:lnTo>
                        <a:pt x="9519" y="0"/>
                      </a:lnTo>
                      <a:lnTo>
                        <a:pt x="9519" y="4813"/>
                      </a:lnTo>
                      <a:lnTo>
                        <a:pt x="0" y="481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76" name="Freeform 275">
                  <a:extLst>
                    <a:ext uri="{FF2B5EF4-FFF2-40B4-BE49-F238E27FC236}">
                      <a16:creationId xmlns:a16="http://schemas.microsoft.com/office/drawing/2014/main" id="{364C761F-D195-EA13-DA96-E13249391124}"/>
                    </a:ext>
                  </a:extLst>
                </p:cNvPr>
                <p:cNvSpPr/>
                <p:nvPr/>
              </p:nvSpPr>
              <p:spPr>
                <a:xfrm>
                  <a:off x="9448803" y="2296505"/>
                  <a:ext cx="210184" cy="209871"/>
                </a:xfrm>
                <a:custGeom>
                  <a:avLst/>
                  <a:gdLst>
                    <a:gd name="connsiteX0" fmla="*/ 93416 w 210184"/>
                    <a:gd name="connsiteY0" fmla="*/ 129950 h 209871"/>
                    <a:gd name="connsiteX1" fmla="*/ 89989 w 210184"/>
                    <a:gd name="connsiteY1" fmla="*/ 126531 h 209871"/>
                    <a:gd name="connsiteX2" fmla="*/ 96715 w 210184"/>
                    <a:gd name="connsiteY2" fmla="*/ 119818 h 209871"/>
                    <a:gd name="connsiteX3" fmla="*/ 100142 w 210184"/>
                    <a:gd name="connsiteY3" fmla="*/ 123238 h 209871"/>
                    <a:gd name="connsiteX4" fmla="*/ 190385 w 210184"/>
                    <a:gd name="connsiteY4" fmla="*/ 33311 h 209871"/>
                    <a:gd name="connsiteX5" fmla="*/ 186831 w 210184"/>
                    <a:gd name="connsiteY5" fmla="*/ 29764 h 209871"/>
                    <a:gd name="connsiteX6" fmla="*/ 193558 w 210184"/>
                    <a:gd name="connsiteY6" fmla="*/ 23052 h 209871"/>
                    <a:gd name="connsiteX7" fmla="*/ 197112 w 210184"/>
                    <a:gd name="connsiteY7" fmla="*/ 26471 h 209871"/>
                    <a:gd name="connsiteX8" fmla="*/ 210185 w 210184"/>
                    <a:gd name="connsiteY8" fmla="*/ 13426 h 209871"/>
                    <a:gd name="connsiteX9" fmla="*/ 210185 w 210184"/>
                    <a:gd name="connsiteY9" fmla="*/ 0 h 209871"/>
                    <a:gd name="connsiteX10" fmla="*/ 141774 w 210184"/>
                    <a:gd name="connsiteY10" fmla="*/ 68268 h 209871"/>
                    <a:gd name="connsiteX11" fmla="*/ 145073 w 210184"/>
                    <a:gd name="connsiteY11" fmla="*/ 71561 h 209871"/>
                    <a:gd name="connsiteX12" fmla="*/ 138346 w 210184"/>
                    <a:gd name="connsiteY12" fmla="*/ 78274 h 209871"/>
                    <a:gd name="connsiteX13" fmla="*/ 135046 w 210184"/>
                    <a:gd name="connsiteY13" fmla="*/ 74981 h 209871"/>
                    <a:gd name="connsiteX14" fmla="*/ 44804 w 210184"/>
                    <a:gd name="connsiteY14" fmla="*/ 165034 h 209871"/>
                    <a:gd name="connsiteX15" fmla="*/ 48104 w 210184"/>
                    <a:gd name="connsiteY15" fmla="*/ 168201 h 209871"/>
                    <a:gd name="connsiteX16" fmla="*/ 41377 w 210184"/>
                    <a:gd name="connsiteY16" fmla="*/ 174914 h 209871"/>
                    <a:gd name="connsiteX17" fmla="*/ 38077 w 210184"/>
                    <a:gd name="connsiteY17" fmla="*/ 171747 h 209871"/>
                    <a:gd name="connsiteX18" fmla="*/ 0 w 210184"/>
                    <a:gd name="connsiteY18" fmla="*/ 209871 h 209871"/>
                    <a:gd name="connsiteX19" fmla="*/ 13454 w 210184"/>
                    <a:gd name="connsiteY19" fmla="*/ 209871 h 209871"/>
                    <a:gd name="connsiteX20" fmla="*/ 93416 w 210184"/>
                    <a:gd name="connsiteY20" fmla="*/ 129950 h 20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0184" h="209871">
                      <a:moveTo>
                        <a:pt x="93416" y="129950"/>
                      </a:moveTo>
                      <a:lnTo>
                        <a:pt x="89989" y="126531"/>
                      </a:lnTo>
                      <a:lnTo>
                        <a:pt x="96715" y="119818"/>
                      </a:lnTo>
                      <a:lnTo>
                        <a:pt x="100142" y="123238"/>
                      </a:lnTo>
                      <a:lnTo>
                        <a:pt x="190385" y="33311"/>
                      </a:lnTo>
                      <a:lnTo>
                        <a:pt x="186831" y="29764"/>
                      </a:lnTo>
                      <a:lnTo>
                        <a:pt x="193558" y="23052"/>
                      </a:lnTo>
                      <a:lnTo>
                        <a:pt x="197112" y="26471"/>
                      </a:lnTo>
                      <a:lnTo>
                        <a:pt x="210185" y="13426"/>
                      </a:lnTo>
                      <a:lnTo>
                        <a:pt x="210185" y="0"/>
                      </a:lnTo>
                      <a:lnTo>
                        <a:pt x="141774" y="68268"/>
                      </a:lnTo>
                      <a:lnTo>
                        <a:pt x="145073" y="71561"/>
                      </a:lnTo>
                      <a:lnTo>
                        <a:pt x="138346" y="78274"/>
                      </a:lnTo>
                      <a:lnTo>
                        <a:pt x="135046" y="74981"/>
                      </a:lnTo>
                      <a:lnTo>
                        <a:pt x="44804" y="165034"/>
                      </a:lnTo>
                      <a:lnTo>
                        <a:pt x="48104" y="168201"/>
                      </a:lnTo>
                      <a:lnTo>
                        <a:pt x="41377" y="174914"/>
                      </a:lnTo>
                      <a:lnTo>
                        <a:pt x="38077" y="171747"/>
                      </a:lnTo>
                      <a:lnTo>
                        <a:pt x="0" y="209871"/>
                      </a:lnTo>
                      <a:lnTo>
                        <a:pt x="13454" y="209871"/>
                      </a:lnTo>
                      <a:lnTo>
                        <a:pt x="93416" y="12995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77" name="Freeform 276">
                  <a:extLst>
                    <a:ext uri="{FF2B5EF4-FFF2-40B4-BE49-F238E27FC236}">
                      <a16:creationId xmlns:a16="http://schemas.microsoft.com/office/drawing/2014/main" id="{BC20F29F-5130-7642-5E9A-AF6FCB1853CA}"/>
                    </a:ext>
                  </a:extLst>
                </p:cNvPr>
                <p:cNvSpPr/>
                <p:nvPr/>
              </p:nvSpPr>
              <p:spPr>
                <a:xfrm rot="-2700000">
                  <a:off x="9635973" y="2322211"/>
                  <a:ext cx="9519" cy="4939"/>
                </a:xfrm>
                <a:custGeom>
                  <a:avLst/>
                  <a:gdLst>
                    <a:gd name="connsiteX0" fmla="*/ 0 w 9519"/>
                    <a:gd name="connsiteY0" fmla="*/ 0 h 4939"/>
                    <a:gd name="connsiteX1" fmla="*/ 9519 w 9519"/>
                    <a:gd name="connsiteY1" fmla="*/ 0 h 4939"/>
                    <a:gd name="connsiteX2" fmla="*/ 9519 w 9519"/>
                    <a:gd name="connsiteY2" fmla="*/ 4940 h 4939"/>
                    <a:gd name="connsiteX3" fmla="*/ 0 w 9519"/>
                    <a:gd name="connsiteY3" fmla="*/ 4940 h 4939"/>
                  </a:gdLst>
                  <a:ahLst/>
                  <a:cxnLst>
                    <a:cxn ang="0">
                      <a:pos x="connsiteX0" y="connsiteY0"/>
                    </a:cxn>
                    <a:cxn ang="0">
                      <a:pos x="connsiteX1" y="connsiteY1"/>
                    </a:cxn>
                    <a:cxn ang="0">
                      <a:pos x="connsiteX2" y="connsiteY2"/>
                    </a:cxn>
                    <a:cxn ang="0">
                      <a:pos x="connsiteX3" y="connsiteY3"/>
                    </a:cxn>
                  </a:cxnLst>
                  <a:rect l="l" t="t" r="r" b="b"/>
                  <a:pathLst>
                    <a:path w="9519" h="4939">
                      <a:moveTo>
                        <a:pt x="0" y="0"/>
                      </a:moveTo>
                      <a:lnTo>
                        <a:pt x="9519" y="0"/>
                      </a:lnTo>
                      <a:lnTo>
                        <a:pt x="9519" y="4940"/>
                      </a:lnTo>
                      <a:lnTo>
                        <a:pt x="0" y="494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78" name="Freeform 277">
                  <a:extLst>
                    <a:ext uri="{FF2B5EF4-FFF2-40B4-BE49-F238E27FC236}">
                      <a16:creationId xmlns:a16="http://schemas.microsoft.com/office/drawing/2014/main" id="{B90404A7-F0AF-7C59-52E8-5D996819E7BB}"/>
                    </a:ext>
                  </a:extLst>
                </p:cNvPr>
                <p:cNvSpPr/>
                <p:nvPr/>
              </p:nvSpPr>
              <p:spPr>
                <a:xfrm rot="-2700000">
                  <a:off x="9539131" y="2419036"/>
                  <a:ext cx="9519" cy="4939"/>
                </a:xfrm>
                <a:custGeom>
                  <a:avLst/>
                  <a:gdLst>
                    <a:gd name="connsiteX0" fmla="*/ 0 w 9519"/>
                    <a:gd name="connsiteY0" fmla="*/ 0 h 4939"/>
                    <a:gd name="connsiteX1" fmla="*/ 9520 w 9519"/>
                    <a:gd name="connsiteY1" fmla="*/ 0 h 4939"/>
                    <a:gd name="connsiteX2" fmla="*/ 9520 w 9519"/>
                    <a:gd name="connsiteY2" fmla="*/ 4940 h 4939"/>
                    <a:gd name="connsiteX3" fmla="*/ 0 w 9519"/>
                    <a:gd name="connsiteY3" fmla="*/ 4940 h 4939"/>
                  </a:gdLst>
                  <a:ahLst/>
                  <a:cxnLst>
                    <a:cxn ang="0">
                      <a:pos x="connsiteX0" y="connsiteY0"/>
                    </a:cxn>
                    <a:cxn ang="0">
                      <a:pos x="connsiteX1" y="connsiteY1"/>
                    </a:cxn>
                    <a:cxn ang="0">
                      <a:pos x="connsiteX2" y="connsiteY2"/>
                    </a:cxn>
                    <a:cxn ang="0">
                      <a:pos x="connsiteX3" y="connsiteY3"/>
                    </a:cxn>
                  </a:cxnLst>
                  <a:rect l="l" t="t" r="r" b="b"/>
                  <a:pathLst>
                    <a:path w="9519" h="4939">
                      <a:moveTo>
                        <a:pt x="0" y="0"/>
                      </a:moveTo>
                      <a:lnTo>
                        <a:pt x="9520" y="0"/>
                      </a:lnTo>
                      <a:lnTo>
                        <a:pt x="9520" y="4940"/>
                      </a:lnTo>
                      <a:lnTo>
                        <a:pt x="0" y="494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79" name="Freeform 278">
                  <a:extLst>
                    <a:ext uri="{FF2B5EF4-FFF2-40B4-BE49-F238E27FC236}">
                      <a16:creationId xmlns:a16="http://schemas.microsoft.com/office/drawing/2014/main" id="{B4D4B456-F50C-5847-8975-DBA0AEACAE80}"/>
                    </a:ext>
                  </a:extLst>
                </p:cNvPr>
                <p:cNvSpPr/>
                <p:nvPr/>
              </p:nvSpPr>
              <p:spPr>
                <a:xfrm rot="-2700000">
                  <a:off x="9584083" y="2367438"/>
                  <a:ext cx="9519" cy="4559"/>
                </a:xfrm>
                <a:custGeom>
                  <a:avLst/>
                  <a:gdLst>
                    <a:gd name="connsiteX0" fmla="*/ 0 w 9519"/>
                    <a:gd name="connsiteY0" fmla="*/ 0 h 4559"/>
                    <a:gd name="connsiteX1" fmla="*/ 9519 w 9519"/>
                    <a:gd name="connsiteY1" fmla="*/ 0 h 4559"/>
                    <a:gd name="connsiteX2" fmla="*/ 9519 w 9519"/>
                    <a:gd name="connsiteY2" fmla="*/ 4560 h 4559"/>
                    <a:gd name="connsiteX3" fmla="*/ 0 w 9519"/>
                    <a:gd name="connsiteY3" fmla="*/ 4560 h 4559"/>
                  </a:gdLst>
                  <a:ahLst/>
                  <a:cxnLst>
                    <a:cxn ang="0">
                      <a:pos x="connsiteX0" y="connsiteY0"/>
                    </a:cxn>
                    <a:cxn ang="0">
                      <a:pos x="connsiteX1" y="connsiteY1"/>
                    </a:cxn>
                    <a:cxn ang="0">
                      <a:pos x="connsiteX2" y="connsiteY2"/>
                    </a:cxn>
                    <a:cxn ang="0">
                      <a:pos x="connsiteX3" y="connsiteY3"/>
                    </a:cxn>
                  </a:cxnLst>
                  <a:rect l="l" t="t" r="r" b="b"/>
                  <a:pathLst>
                    <a:path w="9519" h="4559">
                      <a:moveTo>
                        <a:pt x="0" y="0"/>
                      </a:moveTo>
                      <a:lnTo>
                        <a:pt x="9519" y="0"/>
                      </a:lnTo>
                      <a:lnTo>
                        <a:pt x="9519" y="4560"/>
                      </a:lnTo>
                      <a:lnTo>
                        <a:pt x="0" y="456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80" name="Freeform 279">
                  <a:extLst>
                    <a:ext uri="{FF2B5EF4-FFF2-40B4-BE49-F238E27FC236}">
                      <a16:creationId xmlns:a16="http://schemas.microsoft.com/office/drawing/2014/main" id="{DB7CDF56-C6FC-EDD3-E2D9-B79ED36C50D5}"/>
                    </a:ext>
                  </a:extLst>
                </p:cNvPr>
                <p:cNvSpPr/>
                <p:nvPr/>
              </p:nvSpPr>
              <p:spPr>
                <a:xfrm rot="-2706600">
                  <a:off x="9486717" y="2463637"/>
                  <a:ext cx="9519" cy="4559"/>
                </a:xfrm>
                <a:custGeom>
                  <a:avLst/>
                  <a:gdLst>
                    <a:gd name="connsiteX0" fmla="*/ 0 w 9519"/>
                    <a:gd name="connsiteY0" fmla="*/ 0 h 4559"/>
                    <a:gd name="connsiteX1" fmla="*/ 9519 w 9519"/>
                    <a:gd name="connsiteY1" fmla="*/ 0 h 4559"/>
                    <a:gd name="connsiteX2" fmla="*/ 9519 w 9519"/>
                    <a:gd name="connsiteY2" fmla="*/ 4560 h 4559"/>
                    <a:gd name="connsiteX3" fmla="*/ 0 w 9519"/>
                    <a:gd name="connsiteY3" fmla="*/ 4560 h 4559"/>
                  </a:gdLst>
                  <a:ahLst/>
                  <a:cxnLst>
                    <a:cxn ang="0">
                      <a:pos x="connsiteX0" y="connsiteY0"/>
                    </a:cxn>
                    <a:cxn ang="0">
                      <a:pos x="connsiteX1" y="connsiteY1"/>
                    </a:cxn>
                    <a:cxn ang="0">
                      <a:pos x="connsiteX2" y="connsiteY2"/>
                    </a:cxn>
                    <a:cxn ang="0">
                      <a:pos x="connsiteX3" y="connsiteY3"/>
                    </a:cxn>
                  </a:cxnLst>
                  <a:rect l="l" t="t" r="r" b="b"/>
                  <a:pathLst>
                    <a:path w="9519" h="4559">
                      <a:moveTo>
                        <a:pt x="0" y="0"/>
                      </a:moveTo>
                      <a:lnTo>
                        <a:pt x="9519" y="0"/>
                      </a:lnTo>
                      <a:lnTo>
                        <a:pt x="9519" y="4560"/>
                      </a:lnTo>
                      <a:lnTo>
                        <a:pt x="0" y="456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81" name="Freeform 280">
                  <a:extLst>
                    <a:ext uri="{FF2B5EF4-FFF2-40B4-BE49-F238E27FC236}">
                      <a16:creationId xmlns:a16="http://schemas.microsoft.com/office/drawing/2014/main" id="{987E4390-8543-C643-CFC0-E0FC8766599C}"/>
                    </a:ext>
                  </a:extLst>
                </p:cNvPr>
                <p:cNvSpPr/>
                <p:nvPr/>
              </p:nvSpPr>
              <p:spPr>
                <a:xfrm>
                  <a:off x="9545645" y="2393271"/>
                  <a:ext cx="113342" cy="113104"/>
                </a:xfrm>
                <a:custGeom>
                  <a:avLst/>
                  <a:gdLst>
                    <a:gd name="connsiteX0" fmla="*/ 48231 w 113342"/>
                    <a:gd name="connsiteY0" fmla="*/ 71308 h 113104"/>
                    <a:gd name="connsiteX1" fmla="*/ 41504 w 113342"/>
                    <a:gd name="connsiteY1" fmla="*/ 78021 h 113104"/>
                    <a:gd name="connsiteX2" fmla="*/ 38331 w 113342"/>
                    <a:gd name="connsiteY2" fmla="*/ 74854 h 113104"/>
                    <a:gd name="connsiteX3" fmla="*/ 0 w 113342"/>
                    <a:gd name="connsiteY3" fmla="*/ 113105 h 113104"/>
                    <a:gd name="connsiteX4" fmla="*/ 13454 w 113342"/>
                    <a:gd name="connsiteY4" fmla="*/ 113105 h 113104"/>
                    <a:gd name="connsiteX5" fmla="*/ 93415 w 113342"/>
                    <a:gd name="connsiteY5" fmla="*/ 33311 h 113104"/>
                    <a:gd name="connsiteX6" fmla="*/ 89862 w 113342"/>
                    <a:gd name="connsiteY6" fmla="*/ 29764 h 113104"/>
                    <a:gd name="connsiteX7" fmla="*/ 96588 w 113342"/>
                    <a:gd name="connsiteY7" fmla="*/ 23052 h 113104"/>
                    <a:gd name="connsiteX8" fmla="*/ 100142 w 113342"/>
                    <a:gd name="connsiteY8" fmla="*/ 26598 h 113104"/>
                    <a:gd name="connsiteX9" fmla="*/ 113342 w 113342"/>
                    <a:gd name="connsiteY9" fmla="*/ 13426 h 113104"/>
                    <a:gd name="connsiteX10" fmla="*/ 113342 w 113342"/>
                    <a:gd name="connsiteY10" fmla="*/ 0 h 113104"/>
                    <a:gd name="connsiteX11" fmla="*/ 45058 w 113342"/>
                    <a:gd name="connsiteY11" fmla="*/ 68142 h 113104"/>
                    <a:gd name="connsiteX12" fmla="*/ 48231 w 113342"/>
                    <a:gd name="connsiteY12" fmla="*/ 71308 h 11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42" h="113104">
                      <a:moveTo>
                        <a:pt x="48231" y="71308"/>
                      </a:moveTo>
                      <a:lnTo>
                        <a:pt x="41504" y="78021"/>
                      </a:lnTo>
                      <a:lnTo>
                        <a:pt x="38331" y="74854"/>
                      </a:lnTo>
                      <a:lnTo>
                        <a:pt x="0" y="113105"/>
                      </a:lnTo>
                      <a:lnTo>
                        <a:pt x="13454" y="113105"/>
                      </a:lnTo>
                      <a:lnTo>
                        <a:pt x="93415" y="33311"/>
                      </a:lnTo>
                      <a:lnTo>
                        <a:pt x="89862" y="29764"/>
                      </a:lnTo>
                      <a:lnTo>
                        <a:pt x="96588" y="23052"/>
                      </a:lnTo>
                      <a:lnTo>
                        <a:pt x="100142" y="26598"/>
                      </a:lnTo>
                      <a:lnTo>
                        <a:pt x="113342" y="13426"/>
                      </a:lnTo>
                      <a:lnTo>
                        <a:pt x="113342" y="0"/>
                      </a:lnTo>
                      <a:lnTo>
                        <a:pt x="45058" y="68142"/>
                      </a:lnTo>
                      <a:lnTo>
                        <a:pt x="48231" y="71308"/>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82" name="Freeform 281">
                  <a:extLst>
                    <a:ext uri="{FF2B5EF4-FFF2-40B4-BE49-F238E27FC236}">
                      <a16:creationId xmlns:a16="http://schemas.microsoft.com/office/drawing/2014/main" id="{BA941276-3062-370C-9DD1-D06D8CE13B28}"/>
                    </a:ext>
                  </a:extLst>
                </p:cNvPr>
                <p:cNvSpPr/>
                <p:nvPr/>
              </p:nvSpPr>
              <p:spPr>
                <a:xfrm rot="-2700000">
                  <a:off x="9584105" y="2464163"/>
                  <a:ext cx="9519" cy="4433"/>
                </a:xfrm>
                <a:custGeom>
                  <a:avLst/>
                  <a:gdLst>
                    <a:gd name="connsiteX0" fmla="*/ 0 w 9519"/>
                    <a:gd name="connsiteY0" fmla="*/ 0 h 4433"/>
                    <a:gd name="connsiteX1" fmla="*/ 9519 w 9519"/>
                    <a:gd name="connsiteY1" fmla="*/ 0 h 4433"/>
                    <a:gd name="connsiteX2" fmla="*/ 9519 w 9519"/>
                    <a:gd name="connsiteY2" fmla="*/ 4433 h 4433"/>
                    <a:gd name="connsiteX3" fmla="*/ 0 w 9519"/>
                    <a:gd name="connsiteY3" fmla="*/ 4433 h 4433"/>
                  </a:gdLst>
                  <a:ahLst/>
                  <a:cxnLst>
                    <a:cxn ang="0">
                      <a:pos x="connsiteX0" y="connsiteY0"/>
                    </a:cxn>
                    <a:cxn ang="0">
                      <a:pos x="connsiteX1" y="connsiteY1"/>
                    </a:cxn>
                    <a:cxn ang="0">
                      <a:pos x="connsiteX2" y="connsiteY2"/>
                    </a:cxn>
                    <a:cxn ang="0">
                      <a:pos x="connsiteX3" y="connsiteY3"/>
                    </a:cxn>
                  </a:cxnLst>
                  <a:rect l="l" t="t" r="r" b="b"/>
                  <a:pathLst>
                    <a:path w="9519" h="4433">
                      <a:moveTo>
                        <a:pt x="0" y="0"/>
                      </a:moveTo>
                      <a:lnTo>
                        <a:pt x="9519" y="0"/>
                      </a:lnTo>
                      <a:lnTo>
                        <a:pt x="9519" y="4433"/>
                      </a:lnTo>
                      <a:lnTo>
                        <a:pt x="0" y="443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83" name="Freeform 282">
                  <a:extLst>
                    <a:ext uri="{FF2B5EF4-FFF2-40B4-BE49-F238E27FC236}">
                      <a16:creationId xmlns:a16="http://schemas.microsoft.com/office/drawing/2014/main" id="{DD4824D9-FBF3-844F-C259-00ECF887556B}"/>
                    </a:ext>
                  </a:extLst>
                </p:cNvPr>
                <p:cNvSpPr/>
                <p:nvPr/>
              </p:nvSpPr>
              <p:spPr>
                <a:xfrm rot="-2700000">
                  <a:off x="9635958" y="2418951"/>
                  <a:ext cx="9519" cy="5066"/>
                </a:xfrm>
                <a:custGeom>
                  <a:avLst/>
                  <a:gdLst>
                    <a:gd name="connsiteX0" fmla="*/ 0 w 9519"/>
                    <a:gd name="connsiteY0" fmla="*/ 0 h 5066"/>
                    <a:gd name="connsiteX1" fmla="*/ 9519 w 9519"/>
                    <a:gd name="connsiteY1" fmla="*/ 0 h 5066"/>
                    <a:gd name="connsiteX2" fmla="*/ 9519 w 9519"/>
                    <a:gd name="connsiteY2" fmla="*/ 5066 h 5066"/>
                    <a:gd name="connsiteX3" fmla="*/ 0 w 9519"/>
                    <a:gd name="connsiteY3" fmla="*/ 5066 h 5066"/>
                  </a:gdLst>
                  <a:ahLst/>
                  <a:cxnLst>
                    <a:cxn ang="0">
                      <a:pos x="connsiteX0" y="connsiteY0"/>
                    </a:cxn>
                    <a:cxn ang="0">
                      <a:pos x="connsiteX1" y="connsiteY1"/>
                    </a:cxn>
                    <a:cxn ang="0">
                      <a:pos x="connsiteX2" y="connsiteY2"/>
                    </a:cxn>
                    <a:cxn ang="0">
                      <a:pos x="connsiteX3" y="connsiteY3"/>
                    </a:cxn>
                  </a:cxnLst>
                  <a:rect l="l" t="t" r="r" b="b"/>
                  <a:pathLst>
                    <a:path w="9519" h="5066">
                      <a:moveTo>
                        <a:pt x="0" y="0"/>
                      </a:moveTo>
                      <a:lnTo>
                        <a:pt x="9519" y="0"/>
                      </a:lnTo>
                      <a:lnTo>
                        <a:pt x="9519" y="5066"/>
                      </a:lnTo>
                      <a:lnTo>
                        <a:pt x="0" y="50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84" name="Freeform 283">
                  <a:extLst>
                    <a:ext uri="{FF2B5EF4-FFF2-40B4-BE49-F238E27FC236}">
                      <a16:creationId xmlns:a16="http://schemas.microsoft.com/office/drawing/2014/main" id="{572BBDFF-03D8-EC9E-BA5D-3CA1E11AF4D2}"/>
                    </a:ext>
                  </a:extLst>
                </p:cNvPr>
                <p:cNvSpPr/>
                <p:nvPr/>
              </p:nvSpPr>
              <p:spPr>
                <a:xfrm>
                  <a:off x="9642615" y="2490037"/>
                  <a:ext cx="16372" cy="16338"/>
                </a:xfrm>
                <a:custGeom>
                  <a:avLst/>
                  <a:gdLst>
                    <a:gd name="connsiteX0" fmla="*/ 13454 w 16372"/>
                    <a:gd name="connsiteY0" fmla="*/ 16339 h 16338"/>
                    <a:gd name="connsiteX1" fmla="*/ 16373 w 16372"/>
                    <a:gd name="connsiteY1" fmla="*/ 13426 h 16338"/>
                    <a:gd name="connsiteX2" fmla="*/ 16373 w 16372"/>
                    <a:gd name="connsiteY2" fmla="*/ 0 h 16338"/>
                    <a:gd name="connsiteX3" fmla="*/ 0 w 16372"/>
                    <a:gd name="connsiteY3" fmla="*/ 16339 h 16338"/>
                    <a:gd name="connsiteX4" fmla="*/ 13454 w 16372"/>
                    <a:gd name="connsiteY4" fmla="*/ 16339 h 1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2" h="16338">
                      <a:moveTo>
                        <a:pt x="13454" y="16339"/>
                      </a:moveTo>
                      <a:lnTo>
                        <a:pt x="16373" y="13426"/>
                      </a:lnTo>
                      <a:lnTo>
                        <a:pt x="16373" y="0"/>
                      </a:lnTo>
                      <a:lnTo>
                        <a:pt x="0" y="16339"/>
                      </a:lnTo>
                      <a:lnTo>
                        <a:pt x="13454" y="16339"/>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85" name="Freeform 284">
                  <a:extLst>
                    <a:ext uri="{FF2B5EF4-FFF2-40B4-BE49-F238E27FC236}">
                      <a16:creationId xmlns:a16="http://schemas.microsoft.com/office/drawing/2014/main" id="{6F391248-8292-8AEF-7B45-953B4B54956D}"/>
                    </a:ext>
                  </a:extLst>
                </p:cNvPr>
                <p:cNvSpPr/>
                <p:nvPr/>
              </p:nvSpPr>
              <p:spPr>
                <a:xfrm>
                  <a:off x="9388134" y="2269274"/>
                  <a:ext cx="7360" cy="5446"/>
                </a:xfrm>
                <a:custGeom>
                  <a:avLst/>
                  <a:gdLst>
                    <a:gd name="connsiteX0" fmla="*/ 1903 w 7360"/>
                    <a:gd name="connsiteY0" fmla="*/ 5446 h 5446"/>
                    <a:gd name="connsiteX1" fmla="*/ 7361 w 7360"/>
                    <a:gd name="connsiteY1" fmla="*/ 0 h 5446"/>
                    <a:gd name="connsiteX2" fmla="*/ 3426 w 7360"/>
                    <a:gd name="connsiteY2" fmla="*/ 0 h 5446"/>
                    <a:gd name="connsiteX3" fmla="*/ 0 w 7360"/>
                    <a:gd name="connsiteY3" fmla="*/ 3420 h 5446"/>
                    <a:gd name="connsiteX4" fmla="*/ 1903 w 7360"/>
                    <a:gd name="connsiteY4" fmla="*/ 5446 h 5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0" h="5446">
                      <a:moveTo>
                        <a:pt x="1903" y="5446"/>
                      </a:moveTo>
                      <a:lnTo>
                        <a:pt x="7361" y="0"/>
                      </a:lnTo>
                      <a:lnTo>
                        <a:pt x="3426" y="0"/>
                      </a:lnTo>
                      <a:lnTo>
                        <a:pt x="0" y="3420"/>
                      </a:lnTo>
                      <a:lnTo>
                        <a:pt x="1903" y="544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86" name="Freeform 285">
                  <a:extLst>
                    <a:ext uri="{FF2B5EF4-FFF2-40B4-BE49-F238E27FC236}">
                      <a16:creationId xmlns:a16="http://schemas.microsoft.com/office/drawing/2014/main" id="{D49F2FB6-6635-35FD-5B5D-8BCF85FEBB32}"/>
                    </a:ext>
                  </a:extLst>
                </p:cNvPr>
                <p:cNvSpPr/>
                <p:nvPr/>
              </p:nvSpPr>
              <p:spPr>
                <a:xfrm>
                  <a:off x="9390038" y="2269274"/>
                  <a:ext cx="11423" cy="10132"/>
                </a:xfrm>
                <a:custGeom>
                  <a:avLst/>
                  <a:gdLst>
                    <a:gd name="connsiteX0" fmla="*/ 4823 w 11423"/>
                    <a:gd name="connsiteY0" fmla="*/ 10133 h 10132"/>
                    <a:gd name="connsiteX1" fmla="*/ 11423 w 11423"/>
                    <a:gd name="connsiteY1" fmla="*/ 3420 h 10132"/>
                    <a:gd name="connsiteX2" fmla="*/ 7996 w 11423"/>
                    <a:gd name="connsiteY2" fmla="*/ 0 h 10132"/>
                    <a:gd name="connsiteX3" fmla="*/ 5458 w 11423"/>
                    <a:gd name="connsiteY3" fmla="*/ 0 h 10132"/>
                    <a:gd name="connsiteX4" fmla="*/ 0 w 11423"/>
                    <a:gd name="connsiteY4" fmla="*/ 5446 h 10132"/>
                    <a:gd name="connsiteX5" fmla="*/ 4823 w 11423"/>
                    <a:gd name="connsiteY5" fmla="*/ 10133 h 1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3" h="10132">
                      <a:moveTo>
                        <a:pt x="4823" y="10133"/>
                      </a:moveTo>
                      <a:lnTo>
                        <a:pt x="11423" y="3420"/>
                      </a:lnTo>
                      <a:lnTo>
                        <a:pt x="7996" y="0"/>
                      </a:lnTo>
                      <a:lnTo>
                        <a:pt x="5458" y="0"/>
                      </a:lnTo>
                      <a:lnTo>
                        <a:pt x="0" y="5446"/>
                      </a:lnTo>
                      <a:lnTo>
                        <a:pt x="4823" y="1013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grpSp>
          <p:grpSp>
            <p:nvGrpSpPr>
              <p:cNvPr id="214" name="Graphic 4">
                <a:extLst>
                  <a:ext uri="{FF2B5EF4-FFF2-40B4-BE49-F238E27FC236}">
                    <a16:creationId xmlns:a16="http://schemas.microsoft.com/office/drawing/2014/main" id="{A278B266-5F07-37C7-49FE-0D8CDCB21CA0}"/>
                  </a:ext>
                </a:extLst>
              </p:cNvPr>
              <p:cNvGrpSpPr/>
              <p:nvPr/>
            </p:nvGrpSpPr>
            <p:grpSpPr>
              <a:xfrm>
                <a:off x="9443002" y="2406004"/>
                <a:ext cx="271488" cy="202651"/>
                <a:chOff x="9387246" y="2004560"/>
                <a:chExt cx="271488" cy="202651"/>
              </a:xfrm>
              <a:solidFill>
                <a:srgbClr val="FFFFFF"/>
              </a:solidFill>
            </p:grpSpPr>
            <p:sp>
              <p:nvSpPr>
                <p:cNvPr id="239" name="Freeform 238">
                  <a:extLst>
                    <a:ext uri="{FF2B5EF4-FFF2-40B4-BE49-F238E27FC236}">
                      <a16:creationId xmlns:a16="http://schemas.microsoft.com/office/drawing/2014/main" id="{2E6885DB-5E86-A4DD-5B03-75ECE4C641DA}"/>
                    </a:ext>
                  </a:extLst>
                </p:cNvPr>
                <p:cNvSpPr/>
                <p:nvPr/>
              </p:nvSpPr>
              <p:spPr>
                <a:xfrm>
                  <a:off x="9420119" y="2004560"/>
                  <a:ext cx="62192" cy="12665"/>
                </a:xfrm>
                <a:custGeom>
                  <a:avLst/>
                  <a:gdLst>
                    <a:gd name="connsiteX0" fmla="*/ 0 w 62192"/>
                    <a:gd name="connsiteY0" fmla="*/ 0 h 12665"/>
                    <a:gd name="connsiteX1" fmla="*/ 62192 w 62192"/>
                    <a:gd name="connsiteY1" fmla="*/ 0 h 12665"/>
                    <a:gd name="connsiteX2" fmla="*/ 62192 w 62192"/>
                    <a:gd name="connsiteY2" fmla="*/ 12666 h 12665"/>
                    <a:gd name="connsiteX3" fmla="*/ 0 w 62192"/>
                    <a:gd name="connsiteY3" fmla="*/ 12666 h 12665"/>
                  </a:gdLst>
                  <a:ahLst/>
                  <a:cxnLst>
                    <a:cxn ang="0">
                      <a:pos x="connsiteX0" y="connsiteY0"/>
                    </a:cxn>
                    <a:cxn ang="0">
                      <a:pos x="connsiteX1" y="connsiteY1"/>
                    </a:cxn>
                    <a:cxn ang="0">
                      <a:pos x="connsiteX2" y="connsiteY2"/>
                    </a:cxn>
                    <a:cxn ang="0">
                      <a:pos x="connsiteX3" y="connsiteY3"/>
                    </a:cxn>
                  </a:cxnLst>
                  <a:rect l="l" t="t" r="r" b="b"/>
                  <a:pathLst>
                    <a:path w="62192" h="12665">
                      <a:moveTo>
                        <a:pt x="0" y="0"/>
                      </a:moveTo>
                      <a:lnTo>
                        <a:pt x="62192" y="0"/>
                      </a:lnTo>
                      <a:lnTo>
                        <a:pt x="62192"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40" name="Freeform 239">
                  <a:extLst>
                    <a:ext uri="{FF2B5EF4-FFF2-40B4-BE49-F238E27FC236}">
                      <a16:creationId xmlns:a16="http://schemas.microsoft.com/office/drawing/2014/main" id="{DAD66363-9614-5EF0-A40C-BD658C673D57}"/>
                    </a:ext>
                  </a:extLst>
                </p:cNvPr>
                <p:cNvSpPr/>
                <p:nvPr/>
              </p:nvSpPr>
              <p:spPr>
                <a:xfrm>
                  <a:off x="9529019" y="2004560"/>
                  <a:ext cx="62192" cy="12665"/>
                </a:xfrm>
                <a:custGeom>
                  <a:avLst/>
                  <a:gdLst>
                    <a:gd name="connsiteX0" fmla="*/ 0 w 62192"/>
                    <a:gd name="connsiteY0" fmla="*/ 0 h 12665"/>
                    <a:gd name="connsiteX1" fmla="*/ 62192 w 62192"/>
                    <a:gd name="connsiteY1" fmla="*/ 0 h 12665"/>
                    <a:gd name="connsiteX2" fmla="*/ 62192 w 62192"/>
                    <a:gd name="connsiteY2" fmla="*/ 12666 h 12665"/>
                    <a:gd name="connsiteX3" fmla="*/ 0 w 62192"/>
                    <a:gd name="connsiteY3" fmla="*/ 12666 h 12665"/>
                  </a:gdLst>
                  <a:ahLst/>
                  <a:cxnLst>
                    <a:cxn ang="0">
                      <a:pos x="connsiteX0" y="connsiteY0"/>
                    </a:cxn>
                    <a:cxn ang="0">
                      <a:pos x="connsiteX1" y="connsiteY1"/>
                    </a:cxn>
                    <a:cxn ang="0">
                      <a:pos x="connsiteX2" y="connsiteY2"/>
                    </a:cxn>
                    <a:cxn ang="0">
                      <a:pos x="connsiteX3" y="connsiteY3"/>
                    </a:cxn>
                  </a:cxnLst>
                  <a:rect l="l" t="t" r="r" b="b"/>
                  <a:pathLst>
                    <a:path w="62192" h="12665">
                      <a:moveTo>
                        <a:pt x="0" y="0"/>
                      </a:moveTo>
                      <a:lnTo>
                        <a:pt x="62192" y="0"/>
                      </a:lnTo>
                      <a:lnTo>
                        <a:pt x="62192"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41" name="Freeform 240">
                  <a:extLst>
                    <a:ext uri="{FF2B5EF4-FFF2-40B4-BE49-F238E27FC236}">
                      <a16:creationId xmlns:a16="http://schemas.microsoft.com/office/drawing/2014/main" id="{0CEB36C8-E2FE-894B-BADD-AABFAE93E73F}"/>
                    </a:ext>
                  </a:extLst>
                </p:cNvPr>
                <p:cNvSpPr/>
                <p:nvPr/>
              </p:nvSpPr>
              <p:spPr>
                <a:xfrm>
                  <a:off x="9637792" y="2004560"/>
                  <a:ext cx="20942" cy="12665"/>
                </a:xfrm>
                <a:custGeom>
                  <a:avLst/>
                  <a:gdLst>
                    <a:gd name="connsiteX0" fmla="*/ 0 w 20942"/>
                    <a:gd name="connsiteY0" fmla="*/ 0 h 12665"/>
                    <a:gd name="connsiteX1" fmla="*/ 20943 w 20942"/>
                    <a:gd name="connsiteY1" fmla="*/ 0 h 12665"/>
                    <a:gd name="connsiteX2" fmla="*/ 20943 w 20942"/>
                    <a:gd name="connsiteY2" fmla="*/ 12666 h 12665"/>
                    <a:gd name="connsiteX3" fmla="*/ 0 w 20942"/>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0942" h="12665">
                      <a:moveTo>
                        <a:pt x="0" y="0"/>
                      </a:moveTo>
                      <a:lnTo>
                        <a:pt x="20943" y="0"/>
                      </a:lnTo>
                      <a:lnTo>
                        <a:pt x="20943"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42" name="Freeform 241">
                  <a:extLst>
                    <a:ext uri="{FF2B5EF4-FFF2-40B4-BE49-F238E27FC236}">
                      <a16:creationId xmlns:a16="http://schemas.microsoft.com/office/drawing/2014/main" id="{AAC8F885-857A-70CB-D29C-0BDDC9EA9A65}"/>
                    </a:ext>
                  </a:extLst>
                </p:cNvPr>
                <p:cNvSpPr/>
                <p:nvPr/>
              </p:nvSpPr>
              <p:spPr>
                <a:xfrm>
                  <a:off x="9596034" y="2052056"/>
                  <a:ext cx="59653" cy="12665"/>
                </a:xfrm>
                <a:custGeom>
                  <a:avLst/>
                  <a:gdLst>
                    <a:gd name="connsiteX0" fmla="*/ 0 w 59653"/>
                    <a:gd name="connsiteY0" fmla="*/ 0 h 12665"/>
                    <a:gd name="connsiteX1" fmla="*/ 59654 w 59653"/>
                    <a:gd name="connsiteY1" fmla="*/ 0 h 12665"/>
                    <a:gd name="connsiteX2" fmla="*/ 59654 w 59653"/>
                    <a:gd name="connsiteY2" fmla="*/ 12666 h 12665"/>
                    <a:gd name="connsiteX3" fmla="*/ 0 w 59653"/>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9653" h="12665">
                      <a:moveTo>
                        <a:pt x="0" y="0"/>
                      </a:moveTo>
                      <a:lnTo>
                        <a:pt x="59654" y="0"/>
                      </a:lnTo>
                      <a:lnTo>
                        <a:pt x="5965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43" name="Freeform 242">
                  <a:extLst>
                    <a:ext uri="{FF2B5EF4-FFF2-40B4-BE49-F238E27FC236}">
                      <a16:creationId xmlns:a16="http://schemas.microsoft.com/office/drawing/2014/main" id="{CC05CC29-0528-56EA-C6B4-CD9BA9DAEB36}"/>
                    </a:ext>
                  </a:extLst>
                </p:cNvPr>
                <p:cNvSpPr/>
                <p:nvPr/>
              </p:nvSpPr>
              <p:spPr>
                <a:xfrm>
                  <a:off x="9491576" y="2052056"/>
                  <a:ext cx="59653" cy="12665"/>
                </a:xfrm>
                <a:custGeom>
                  <a:avLst/>
                  <a:gdLst>
                    <a:gd name="connsiteX0" fmla="*/ 0 w 59653"/>
                    <a:gd name="connsiteY0" fmla="*/ 0 h 12665"/>
                    <a:gd name="connsiteX1" fmla="*/ 59654 w 59653"/>
                    <a:gd name="connsiteY1" fmla="*/ 0 h 12665"/>
                    <a:gd name="connsiteX2" fmla="*/ 59654 w 59653"/>
                    <a:gd name="connsiteY2" fmla="*/ 12666 h 12665"/>
                    <a:gd name="connsiteX3" fmla="*/ 0 w 59653"/>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9653" h="12665">
                      <a:moveTo>
                        <a:pt x="0" y="0"/>
                      </a:moveTo>
                      <a:lnTo>
                        <a:pt x="59654" y="0"/>
                      </a:lnTo>
                      <a:lnTo>
                        <a:pt x="5965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44" name="Freeform 243">
                  <a:extLst>
                    <a:ext uri="{FF2B5EF4-FFF2-40B4-BE49-F238E27FC236}">
                      <a16:creationId xmlns:a16="http://schemas.microsoft.com/office/drawing/2014/main" id="{E122CC14-48B3-F4AD-2C14-BB87AA5DBE42}"/>
                    </a:ext>
                  </a:extLst>
                </p:cNvPr>
                <p:cNvSpPr/>
                <p:nvPr/>
              </p:nvSpPr>
              <p:spPr>
                <a:xfrm>
                  <a:off x="9387246" y="2052056"/>
                  <a:ext cx="59653" cy="12665"/>
                </a:xfrm>
                <a:custGeom>
                  <a:avLst/>
                  <a:gdLst>
                    <a:gd name="connsiteX0" fmla="*/ 0 w 59653"/>
                    <a:gd name="connsiteY0" fmla="*/ 0 h 12665"/>
                    <a:gd name="connsiteX1" fmla="*/ 59654 w 59653"/>
                    <a:gd name="connsiteY1" fmla="*/ 0 h 12665"/>
                    <a:gd name="connsiteX2" fmla="*/ 59654 w 59653"/>
                    <a:gd name="connsiteY2" fmla="*/ 12666 h 12665"/>
                    <a:gd name="connsiteX3" fmla="*/ 0 w 59653"/>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9653" h="12665">
                      <a:moveTo>
                        <a:pt x="0" y="0"/>
                      </a:moveTo>
                      <a:lnTo>
                        <a:pt x="59654" y="0"/>
                      </a:lnTo>
                      <a:lnTo>
                        <a:pt x="5965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45" name="Freeform 244">
                  <a:extLst>
                    <a:ext uri="{FF2B5EF4-FFF2-40B4-BE49-F238E27FC236}">
                      <a16:creationId xmlns:a16="http://schemas.microsoft.com/office/drawing/2014/main" id="{0F4E15B7-C6F8-512E-08BC-C5895D284EBC}"/>
                    </a:ext>
                  </a:extLst>
                </p:cNvPr>
                <p:cNvSpPr/>
                <p:nvPr/>
              </p:nvSpPr>
              <p:spPr>
                <a:xfrm>
                  <a:off x="9529019" y="2099553"/>
                  <a:ext cx="62192" cy="12665"/>
                </a:xfrm>
                <a:custGeom>
                  <a:avLst/>
                  <a:gdLst>
                    <a:gd name="connsiteX0" fmla="*/ 0 w 62192"/>
                    <a:gd name="connsiteY0" fmla="*/ 0 h 12665"/>
                    <a:gd name="connsiteX1" fmla="*/ 62192 w 62192"/>
                    <a:gd name="connsiteY1" fmla="*/ 0 h 12665"/>
                    <a:gd name="connsiteX2" fmla="*/ 62192 w 62192"/>
                    <a:gd name="connsiteY2" fmla="*/ 12666 h 12665"/>
                    <a:gd name="connsiteX3" fmla="*/ 0 w 62192"/>
                    <a:gd name="connsiteY3" fmla="*/ 12666 h 12665"/>
                  </a:gdLst>
                  <a:ahLst/>
                  <a:cxnLst>
                    <a:cxn ang="0">
                      <a:pos x="connsiteX0" y="connsiteY0"/>
                    </a:cxn>
                    <a:cxn ang="0">
                      <a:pos x="connsiteX1" y="connsiteY1"/>
                    </a:cxn>
                    <a:cxn ang="0">
                      <a:pos x="connsiteX2" y="connsiteY2"/>
                    </a:cxn>
                    <a:cxn ang="0">
                      <a:pos x="connsiteX3" y="connsiteY3"/>
                    </a:cxn>
                  </a:cxnLst>
                  <a:rect l="l" t="t" r="r" b="b"/>
                  <a:pathLst>
                    <a:path w="62192" h="12665">
                      <a:moveTo>
                        <a:pt x="0" y="0"/>
                      </a:moveTo>
                      <a:lnTo>
                        <a:pt x="62192" y="0"/>
                      </a:lnTo>
                      <a:lnTo>
                        <a:pt x="62192"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46" name="Freeform 245">
                  <a:extLst>
                    <a:ext uri="{FF2B5EF4-FFF2-40B4-BE49-F238E27FC236}">
                      <a16:creationId xmlns:a16="http://schemas.microsoft.com/office/drawing/2014/main" id="{25919083-DDD8-8F2E-C9B3-5B89FFFC494F}"/>
                    </a:ext>
                  </a:extLst>
                </p:cNvPr>
                <p:cNvSpPr/>
                <p:nvPr/>
              </p:nvSpPr>
              <p:spPr>
                <a:xfrm>
                  <a:off x="9637792" y="2099553"/>
                  <a:ext cx="20942" cy="12665"/>
                </a:xfrm>
                <a:custGeom>
                  <a:avLst/>
                  <a:gdLst>
                    <a:gd name="connsiteX0" fmla="*/ 0 w 20942"/>
                    <a:gd name="connsiteY0" fmla="*/ 0 h 12665"/>
                    <a:gd name="connsiteX1" fmla="*/ 20943 w 20942"/>
                    <a:gd name="connsiteY1" fmla="*/ 0 h 12665"/>
                    <a:gd name="connsiteX2" fmla="*/ 20943 w 20942"/>
                    <a:gd name="connsiteY2" fmla="*/ 12666 h 12665"/>
                    <a:gd name="connsiteX3" fmla="*/ 0 w 20942"/>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0942" h="12665">
                      <a:moveTo>
                        <a:pt x="0" y="0"/>
                      </a:moveTo>
                      <a:lnTo>
                        <a:pt x="20943" y="0"/>
                      </a:lnTo>
                      <a:lnTo>
                        <a:pt x="20943"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47" name="Freeform 246">
                  <a:extLst>
                    <a:ext uri="{FF2B5EF4-FFF2-40B4-BE49-F238E27FC236}">
                      <a16:creationId xmlns:a16="http://schemas.microsoft.com/office/drawing/2014/main" id="{3405143A-D049-5B8C-9126-AD7A76CCF38E}"/>
                    </a:ext>
                  </a:extLst>
                </p:cNvPr>
                <p:cNvSpPr/>
                <p:nvPr/>
              </p:nvSpPr>
              <p:spPr>
                <a:xfrm>
                  <a:off x="9420119" y="2099553"/>
                  <a:ext cx="62192" cy="12665"/>
                </a:xfrm>
                <a:custGeom>
                  <a:avLst/>
                  <a:gdLst>
                    <a:gd name="connsiteX0" fmla="*/ 0 w 62192"/>
                    <a:gd name="connsiteY0" fmla="*/ 0 h 12665"/>
                    <a:gd name="connsiteX1" fmla="*/ 62192 w 62192"/>
                    <a:gd name="connsiteY1" fmla="*/ 0 h 12665"/>
                    <a:gd name="connsiteX2" fmla="*/ 62192 w 62192"/>
                    <a:gd name="connsiteY2" fmla="*/ 12666 h 12665"/>
                    <a:gd name="connsiteX3" fmla="*/ 0 w 62192"/>
                    <a:gd name="connsiteY3" fmla="*/ 12666 h 12665"/>
                  </a:gdLst>
                  <a:ahLst/>
                  <a:cxnLst>
                    <a:cxn ang="0">
                      <a:pos x="connsiteX0" y="connsiteY0"/>
                    </a:cxn>
                    <a:cxn ang="0">
                      <a:pos x="connsiteX1" y="connsiteY1"/>
                    </a:cxn>
                    <a:cxn ang="0">
                      <a:pos x="connsiteX2" y="connsiteY2"/>
                    </a:cxn>
                    <a:cxn ang="0">
                      <a:pos x="connsiteX3" y="connsiteY3"/>
                    </a:cxn>
                  </a:cxnLst>
                  <a:rect l="l" t="t" r="r" b="b"/>
                  <a:pathLst>
                    <a:path w="62192" h="12665">
                      <a:moveTo>
                        <a:pt x="0" y="0"/>
                      </a:moveTo>
                      <a:lnTo>
                        <a:pt x="62192" y="0"/>
                      </a:lnTo>
                      <a:lnTo>
                        <a:pt x="62192"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48" name="Freeform 247">
                  <a:extLst>
                    <a:ext uri="{FF2B5EF4-FFF2-40B4-BE49-F238E27FC236}">
                      <a16:creationId xmlns:a16="http://schemas.microsoft.com/office/drawing/2014/main" id="{09A2D0FF-4A39-96DA-61FA-86F3FB250A9E}"/>
                    </a:ext>
                  </a:extLst>
                </p:cNvPr>
                <p:cNvSpPr/>
                <p:nvPr/>
              </p:nvSpPr>
              <p:spPr>
                <a:xfrm>
                  <a:off x="9491576" y="2147049"/>
                  <a:ext cx="59653" cy="12665"/>
                </a:xfrm>
                <a:custGeom>
                  <a:avLst/>
                  <a:gdLst>
                    <a:gd name="connsiteX0" fmla="*/ 0 w 59653"/>
                    <a:gd name="connsiteY0" fmla="*/ 0 h 12665"/>
                    <a:gd name="connsiteX1" fmla="*/ 59654 w 59653"/>
                    <a:gd name="connsiteY1" fmla="*/ 0 h 12665"/>
                    <a:gd name="connsiteX2" fmla="*/ 59654 w 59653"/>
                    <a:gd name="connsiteY2" fmla="*/ 12666 h 12665"/>
                    <a:gd name="connsiteX3" fmla="*/ 0 w 59653"/>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9653" h="12665">
                      <a:moveTo>
                        <a:pt x="0" y="0"/>
                      </a:moveTo>
                      <a:lnTo>
                        <a:pt x="59654" y="0"/>
                      </a:lnTo>
                      <a:lnTo>
                        <a:pt x="5965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49" name="Freeform 248">
                  <a:extLst>
                    <a:ext uri="{FF2B5EF4-FFF2-40B4-BE49-F238E27FC236}">
                      <a16:creationId xmlns:a16="http://schemas.microsoft.com/office/drawing/2014/main" id="{28C53980-0AEA-15FC-3FB9-4883A8C94412}"/>
                    </a:ext>
                  </a:extLst>
                </p:cNvPr>
                <p:cNvSpPr/>
                <p:nvPr/>
              </p:nvSpPr>
              <p:spPr>
                <a:xfrm>
                  <a:off x="9596034" y="2147049"/>
                  <a:ext cx="59653" cy="12665"/>
                </a:xfrm>
                <a:custGeom>
                  <a:avLst/>
                  <a:gdLst>
                    <a:gd name="connsiteX0" fmla="*/ 0 w 59653"/>
                    <a:gd name="connsiteY0" fmla="*/ 0 h 12665"/>
                    <a:gd name="connsiteX1" fmla="*/ 59654 w 59653"/>
                    <a:gd name="connsiteY1" fmla="*/ 0 h 12665"/>
                    <a:gd name="connsiteX2" fmla="*/ 59654 w 59653"/>
                    <a:gd name="connsiteY2" fmla="*/ 12666 h 12665"/>
                    <a:gd name="connsiteX3" fmla="*/ 0 w 59653"/>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9653" h="12665">
                      <a:moveTo>
                        <a:pt x="0" y="0"/>
                      </a:moveTo>
                      <a:lnTo>
                        <a:pt x="59654" y="0"/>
                      </a:lnTo>
                      <a:lnTo>
                        <a:pt x="5965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50" name="Freeform 249">
                  <a:extLst>
                    <a:ext uri="{FF2B5EF4-FFF2-40B4-BE49-F238E27FC236}">
                      <a16:creationId xmlns:a16="http://schemas.microsoft.com/office/drawing/2014/main" id="{2F465EBC-B3AD-D6B0-8F91-0C78E0CFC9A5}"/>
                    </a:ext>
                  </a:extLst>
                </p:cNvPr>
                <p:cNvSpPr/>
                <p:nvPr/>
              </p:nvSpPr>
              <p:spPr>
                <a:xfrm>
                  <a:off x="9387246" y="2147049"/>
                  <a:ext cx="59653" cy="12665"/>
                </a:xfrm>
                <a:custGeom>
                  <a:avLst/>
                  <a:gdLst>
                    <a:gd name="connsiteX0" fmla="*/ 0 w 59653"/>
                    <a:gd name="connsiteY0" fmla="*/ 0 h 12665"/>
                    <a:gd name="connsiteX1" fmla="*/ 59654 w 59653"/>
                    <a:gd name="connsiteY1" fmla="*/ 0 h 12665"/>
                    <a:gd name="connsiteX2" fmla="*/ 59654 w 59653"/>
                    <a:gd name="connsiteY2" fmla="*/ 12666 h 12665"/>
                    <a:gd name="connsiteX3" fmla="*/ 0 w 59653"/>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9653" h="12665">
                      <a:moveTo>
                        <a:pt x="0" y="0"/>
                      </a:moveTo>
                      <a:lnTo>
                        <a:pt x="59654" y="0"/>
                      </a:lnTo>
                      <a:lnTo>
                        <a:pt x="5965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51" name="Freeform 250">
                  <a:extLst>
                    <a:ext uri="{FF2B5EF4-FFF2-40B4-BE49-F238E27FC236}">
                      <a16:creationId xmlns:a16="http://schemas.microsoft.com/office/drawing/2014/main" id="{60C6ED3F-A290-2594-7625-FC3D2C9295F7}"/>
                    </a:ext>
                  </a:extLst>
                </p:cNvPr>
                <p:cNvSpPr/>
                <p:nvPr/>
              </p:nvSpPr>
              <p:spPr>
                <a:xfrm>
                  <a:off x="9420119" y="2194546"/>
                  <a:ext cx="62192" cy="12665"/>
                </a:xfrm>
                <a:custGeom>
                  <a:avLst/>
                  <a:gdLst>
                    <a:gd name="connsiteX0" fmla="*/ 0 w 62192"/>
                    <a:gd name="connsiteY0" fmla="*/ 0 h 12665"/>
                    <a:gd name="connsiteX1" fmla="*/ 62192 w 62192"/>
                    <a:gd name="connsiteY1" fmla="*/ 0 h 12665"/>
                    <a:gd name="connsiteX2" fmla="*/ 62192 w 62192"/>
                    <a:gd name="connsiteY2" fmla="*/ 12666 h 12665"/>
                    <a:gd name="connsiteX3" fmla="*/ 0 w 62192"/>
                    <a:gd name="connsiteY3" fmla="*/ 12666 h 12665"/>
                  </a:gdLst>
                  <a:ahLst/>
                  <a:cxnLst>
                    <a:cxn ang="0">
                      <a:pos x="connsiteX0" y="connsiteY0"/>
                    </a:cxn>
                    <a:cxn ang="0">
                      <a:pos x="connsiteX1" y="connsiteY1"/>
                    </a:cxn>
                    <a:cxn ang="0">
                      <a:pos x="connsiteX2" y="connsiteY2"/>
                    </a:cxn>
                    <a:cxn ang="0">
                      <a:pos x="connsiteX3" y="connsiteY3"/>
                    </a:cxn>
                  </a:cxnLst>
                  <a:rect l="l" t="t" r="r" b="b"/>
                  <a:pathLst>
                    <a:path w="62192" h="12665">
                      <a:moveTo>
                        <a:pt x="0" y="0"/>
                      </a:moveTo>
                      <a:lnTo>
                        <a:pt x="62192" y="0"/>
                      </a:lnTo>
                      <a:lnTo>
                        <a:pt x="62192"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52" name="Freeform 251">
                  <a:extLst>
                    <a:ext uri="{FF2B5EF4-FFF2-40B4-BE49-F238E27FC236}">
                      <a16:creationId xmlns:a16="http://schemas.microsoft.com/office/drawing/2014/main" id="{1CB1EEFC-0FF5-ECD2-D17C-F823F6E0602D}"/>
                    </a:ext>
                  </a:extLst>
                </p:cNvPr>
                <p:cNvSpPr/>
                <p:nvPr/>
              </p:nvSpPr>
              <p:spPr>
                <a:xfrm>
                  <a:off x="9529019" y="2194546"/>
                  <a:ext cx="62192" cy="12665"/>
                </a:xfrm>
                <a:custGeom>
                  <a:avLst/>
                  <a:gdLst>
                    <a:gd name="connsiteX0" fmla="*/ 0 w 62192"/>
                    <a:gd name="connsiteY0" fmla="*/ 0 h 12665"/>
                    <a:gd name="connsiteX1" fmla="*/ 62192 w 62192"/>
                    <a:gd name="connsiteY1" fmla="*/ 0 h 12665"/>
                    <a:gd name="connsiteX2" fmla="*/ 62192 w 62192"/>
                    <a:gd name="connsiteY2" fmla="*/ 12666 h 12665"/>
                    <a:gd name="connsiteX3" fmla="*/ 0 w 62192"/>
                    <a:gd name="connsiteY3" fmla="*/ 12666 h 12665"/>
                  </a:gdLst>
                  <a:ahLst/>
                  <a:cxnLst>
                    <a:cxn ang="0">
                      <a:pos x="connsiteX0" y="connsiteY0"/>
                    </a:cxn>
                    <a:cxn ang="0">
                      <a:pos x="connsiteX1" y="connsiteY1"/>
                    </a:cxn>
                    <a:cxn ang="0">
                      <a:pos x="connsiteX2" y="connsiteY2"/>
                    </a:cxn>
                    <a:cxn ang="0">
                      <a:pos x="connsiteX3" y="connsiteY3"/>
                    </a:cxn>
                  </a:cxnLst>
                  <a:rect l="l" t="t" r="r" b="b"/>
                  <a:pathLst>
                    <a:path w="62192" h="12665">
                      <a:moveTo>
                        <a:pt x="0" y="0"/>
                      </a:moveTo>
                      <a:lnTo>
                        <a:pt x="62192" y="0"/>
                      </a:lnTo>
                      <a:lnTo>
                        <a:pt x="62192"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53" name="Freeform 252">
                  <a:extLst>
                    <a:ext uri="{FF2B5EF4-FFF2-40B4-BE49-F238E27FC236}">
                      <a16:creationId xmlns:a16="http://schemas.microsoft.com/office/drawing/2014/main" id="{E11F9FAB-2CE4-4610-3059-DADFD6D49285}"/>
                    </a:ext>
                  </a:extLst>
                </p:cNvPr>
                <p:cNvSpPr/>
                <p:nvPr/>
              </p:nvSpPr>
              <p:spPr>
                <a:xfrm>
                  <a:off x="9637792" y="2194546"/>
                  <a:ext cx="20942" cy="12665"/>
                </a:xfrm>
                <a:custGeom>
                  <a:avLst/>
                  <a:gdLst>
                    <a:gd name="connsiteX0" fmla="*/ 0 w 20942"/>
                    <a:gd name="connsiteY0" fmla="*/ 0 h 12665"/>
                    <a:gd name="connsiteX1" fmla="*/ 20943 w 20942"/>
                    <a:gd name="connsiteY1" fmla="*/ 0 h 12665"/>
                    <a:gd name="connsiteX2" fmla="*/ 20943 w 20942"/>
                    <a:gd name="connsiteY2" fmla="*/ 12666 h 12665"/>
                    <a:gd name="connsiteX3" fmla="*/ 0 w 20942"/>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0942" h="12665">
                      <a:moveTo>
                        <a:pt x="0" y="0"/>
                      </a:moveTo>
                      <a:lnTo>
                        <a:pt x="20943" y="0"/>
                      </a:lnTo>
                      <a:lnTo>
                        <a:pt x="20943"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grpSp>
          <p:sp>
            <p:nvSpPr>
              <p:cNvPr id="215" name="Freeform 214">
                <a:extLst>
                  <a:ext uri="{FF2B5EF4-FFF2-40B4-BE49-F238E27FC236}">
                    <a16:creationId xmlns:a16="http://schemas.microsoft.com/office/drawing/2014/main" id="{D8123388-9C74-9693-2F18-B854478ACDC6}"/>
                  </a:ext>
                </a:extLst>
              </p:cNvPr>
              <p:cNvSpPr/>
              <p:nvPr/>
            </p:nvSpPr>
            <p:spPr>
              <a:xfrm>
                <a:off x="7518467" y="2118239"/>
                <a:ext cx="274153" cy="237102"/>
              </a:xfrm>
              <a:custGeom>
                <a:avLst/>
                <a:gdLst>
                  <a:gd name="connsiteX0" fmla="*/ 0 w 274153"/>
                  <a:gd name="connsiteY0" fmla="*/ 0 h 237102"/>
                  <a:gd name="connsiteX1" fmla="*/ 274154 w 274153"/>
                  <a:gd name="connsiteY1" fmla="*/ 0 h 237102"/>
                  <a:gd name="connsiteX2" fmla="*/ 274154 w 274153"/>
                  <a:gd name="connsiteY2" fmla="*/ 237102 h 237102"/>
                  <a:gd name="connsiteX3" fmla="*/ 0 w 274153"/>
                  <a:gd name="connsiteY3" fmla="*/ 237102 h 237102"/>
                </a:gdLst>
                <a:ahLst/>
                <a:cxnLst>
                  <a:cxn ang="0">
                    <a:pos x="connsiteX0" y="connsiteY0"/>
                  </a:cxn>
                  <a:cxn ang="0">
                    <a:pos x="connsiteX1" y="connsiteY1"/>
                  </a:cxn>
                  <a:cxn ang="0">
                    <a:pos x="connsiteX2" y="connsiteY2"/>
                  </a:cxn>
                  <a:cxn ang="0">
                    <a:pos x="connsiteX3" y="connsiteY3"/>
                  </a:cxn>
                </a:cxnLst>
                <a:rect l="l" t="t" r="r" b="b"/>
                <a:pathLst>
                  <a:path w="274153" h="237102">
                    <a:moveTo>
                      <a:pt x="0" y="0"/>
                    </a:moveTo>
                    <a:lnTo>
                      <a:pt x="274154" y="0"/>
                    </a:lnTo>
                    <a:lnTo>
                      <a:pt x="274154" y="237102"/>
                    </a:lnTo>
                    <a:lnTo>
                      <a:pt x="0" y="237102"/>
                    </a:lnTo>
                    <a:close/>
                  </a:path>
                </a:pathLst>
              </a:custGeom>
              <a:solidFill>
                <a:srgbClr val="AC75D5"/>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grpSp>
        <p:sp>
          <p:nvSpPr>
            <p:cNvPr id="961" name="Freeform 960">
              <a:extLst>
                <a:ext uri="{FF2B5EF4-FFF2-40B4-BE49-F238E27FC236}">
                  <a16:creationId xmlns:a16="http://schemas.microsoft.com/office/drawing/2014/main" id="{702D851F-A64E-11C5-F7C3-B8F0037DD156}"/>
                </a:ext>
              </a:extLst>
            </p:cNvPr>
            <p:cNvSpPr/>
            <p:nvPr/>
          </p:nvSpPr>
          <p:spPr>
            <a:xfrm>
              <a:off x="1553209" y="2875349"/>
              <a:ext cx="228461" cy="506629"/>
            </a:xfrm>
            <a:custGeom>
              <a:avLst/>
              <a:gdLst>
                <a:gd name="connsiteX0" fmla="*/ 0 w 228461"/>
                <a:gd name="connsiteY0" fmla="*/ 0 h 506629"/>
                <a:gd name="connsiteX1" fmla="*/ 228462 w 228461"/>
                <a:gd name="connsiteY1" fmla="*/ 0 h 506629"/>
                <a:gd name="connsiteX2" fmla="*/ 228462 w 228461"/>
                <a:gd name="connsiteY2" fmla="*/ 506629 h 506629"/>
                <a:gd name="connsiteX3" fmla="*/ 0 w 228461"/>
                <a:gd name="connsiteY3" fmla="*/ 506629 h 506629"/>
              </a:gdLst>
              <a:ahLst/>
              <a:cxnLst>
                <a:cxn ang="0">
                  <a:pos x="connsiteX0" y="connsiteY0"/>
                </a:cxn>
                <a:cxn ang="0">
                  <a:pos x="connsiteX1" y="connsiteY1"/>
                </a:cxn>
                <a:cxn ang="0">
                  <a:pos x="connsiteX2" y="connsiteY2"/>
                </a:cxn>
                <a:cxn ang="0">
                  <a:pos x="connsiteX3" y="connsiteY3"/>
                </a:cxn>
              </a:cxnLst>
              <a:rect l="l" t="t" r="r" b="b"/>
              <a:pathLst>
                <a:path w="228461" h="506629">
                  <a:moveTo>
                    <a:pt x="0" y="0"/>
                  </a:moveTo>
                  <a:lnTo>
                    <a:pt x="228462" y="0"/>
                  </a:lnTo>
                  <a:lnTo>
                    <a:pt x="228462" y="506629"/>
                  </a:lnTo>
                  <a:lnTo>
                    <a:pt x="0" y="506629"/>
                  </a:lnTo>
                  <a:close/>
                </a:path>
              </a:pathLst>
            </a:custGeom>
            <a:solidFill>
              <a:srgbClr val="7030A0"/>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62" name="Freeform 961">
              <a:extLst>
                <a:ext uri="{FF2B5EF4-FFF2-40B4-BE49-F238E27FC236}">
                  <a16:creationId xmlns:a16="http://schemas.microsoft.com/office/drawing/2014/main" id="{81C1E004-92CA-712D-82F8-B1480914F51D}"/>
                </a:ext>
              </a:extLst>
            </p:cNvPr>
            <p:cNvSpPr/>
            <p:nvPr/>
          </p:nvSpPr>
          <p:spPr>
            <a:xfrm>
              <a:off x="1553209" y="2875349"/>
              <a:ext cx="228461" cy="506629"/>
            </a:xfrm>
            <a:custGeom>
              <a:avLst/>
              <a:gdLst>
                <a:gd name="connsiteX0" fmla="*/ 0 w 228461"/>
                <a:gd name="connsiteY0" fmla="*/ 0 h 506629"/>
                <a:gd name="connsiteX1" fmla="*/ 228462 w 228461"/>
                <a:gd name="connsiteY1" fmla="*/ 0 h 506629"/>
                <a:gd name="connsiteX2" fmla="*/ 228462 w 228461"/>
                <a:gd name="connsiteY2" fmla="*/ 506629 h 506629"/>
                <a:gd name="connsiteX3" fmla="*/ 0 w 228461"/>
                <a:gd name="connsiteY3" fmla="*/ 506629 h 506629"/>
              </a:gdLst>
              <a:ahLst/>
              <a:cxnLst>
                <a:cxn ang="0">
                  <a:pos x="connsiteX0" y="connsiteY0"/>
                </a:cxn>
                <a:cxn ang="0">
                  <a:pos x="connsiteX1" y="connsiteY1"/>
                </a:cxn>
                <a:cxn ang="0">
                  <a:pos x="connsiteX2" y="connsiteY2"/>
                </a:cxn>
                <a:cxn ang="0">
                  <a:pos x="connsiteX3" y="connsiteY3"/>
                </a:cxn>
              </a:cxnLst>
              <a:rect l="l" t="t" r="r" b="b"/>
              <a:pathLst>
                <a:path w="228461" h="506629">
                  <a:moveTo>
                    <a:pt x="0" y="0"/>
                  </a:moveTo>
                  <a:lnTo>
                    <a:pt x="228462" y="0"/>
                  </a:lnTo>
                  <a:lnTo>
                    <a:pt x="228462" y="506629"/>
                  </a:lnTo>
                  <a:lnTo>
                    <a:pt x="0" y="506629"/>
                  </a:lnTo>
                  <a:close/>
                </a:path>
              </a:pathLst>
            </a:custGeom>
            <a:solidFill>
              <a:srgbClr val="AC75D5"/>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63" name="Freeform 962">
              <a:extLst>
                <a:ext uri="{FF2B5EF4-FFF2-40B4-BE49-F238E27FC236}">
                  <a16:creationId xmlns:a16="http://schemas.microsoft.com/office/drawing/2014/main" id="{6F332917-4A6D-A31D-3395-B19EF1C82426}"/>
                </a:ext>
              </a:extLst>
            </p:cNvPr>
            <p:cNvSpPr/>
            <p:nvPr/>
          </p:nvSpPr>
          <p:spPr>
            <a:xfrm>
              <a:off x="2308402" y="3147663"/>
              <a:ext cx="228461" cy="234315"/>
            </a:xfrm>
            <a:custGeom>
              <a:avLst/>
              <a:gdLst>
                <a:gd name="connsiteX0" fmla="*/ 0 w 228461"/>
                <a:gd name="connsiteY0" fmla="*/ 0 h 234315"/>
                <a:gd name="connsiteX1" fmla="*/ 228462 w 228461"/>
                <a:gd name="connsiteY1" fmla="*/ 0 h 234315"/>
                <a:gd name="connsiteX2" fmla="*/ 228462 w 228461"/>
                <a:gd name="connsiteY2" fmla="*/ 234316 h 234315"/>
                <a:gd name="connsiteX3" fmla="*/ 0 w 228461"/>
                <a:gd name="connsiteY3" fmla="*/ 234316 h 234315"/>
              </a:gdLst>
              <a:ahLst/>
              <a:cxnLst>
                <a:cxn ang="0">
                  <a:pos x="connsiteX0" y="connsiteY0"/>
                </a:cxn>
                <a:cxn ang="0">
                  <a:pos x="connsiteX1" y="connsiteY1"/>
                </a:cxn>
                <a:cxn ang="0">
                  <a:pos x="connsiteX2" y="connsiteY2"/>
                </a:cxn>
                <a:cxn ang="0">
                  <a:pos x="connsiteX3" y="connsiteY3"/>
                </a:cxn>
              </a:cxnLst>
              <a:rect l="l" t="t" r="r" b="b"/>
              <a:pathLst>
                <a:path w="228461" h="234315">
                  <a:moveTo>
                    <a:pt x="0" y="0"/>
                  </a:moveTo>
                  <a:lnTo>
                    <a:pt x="228462" y="0"/>
                  </a:lnTo>
                  <a:lnTo>
                    <a:pt x="228462" y="234316"/>
                  </a:lnTo>
                  <a:lnTo>
                    <a:pt x="0" y="234316"/>
                  </a:lnTo>
                  <a:close/>
                </a:path>
              </a:pathLst>
            </a:custGeom>
            <a:solidFill>
              <a:srgbClr val="7030A0"/>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64" name="Freeform 963">
              <a:extLst>
                <a:ext uri="{FF2B5EF4-FFF2-40B4-BE49-F238E27FC236}">
                  <a16:creationId xmlns:a16="http://schemas.microsoft.com/office/drawing/2014/main" id="{7E1CC1AA-554E-217E-150B-67C2C815B448}"/>
                </a:ext>
              </a:extLst>
            </p:cNvPr>
            <p:cNvSpPr/>
            <p:nvPr/>
          </p:nvSpPr>
          <p:spPr>
            <a:xfrm>
              <a:off x="2308402" y="3147663"/>
              <a:ext cx="228461" cy="234315"/>
            </a:xfrm>
            <a:custGeom>
              <a:avLst/>
              <a:gdLst>
                <a:gd name="connsiteX0" fmla="*/ 0 w 228461"/>
                <a:gd name="connsiteY0" fmla="*/ 0 h 234315"/>
                <a:gd name="connsiteX1" fmla="*/ 228462 w 228461"/>
                <a:gd name="connsiteY1" fmla="*/ 0 h 234315"/>
                <a:gd name="connsiteX2" fmla="*/ 228462 w 228461"/>
                <a:gd name="connsiteY2" fmla="*/ 234316 h 234315"/>
                <a:gd name="connsiteX3" fmla="*/ 0 w 228461"/>
                <a:gd name="connsiteY3" fmla="*/ 234316 h 234315"/>
              </a:gdLst>
              <a:ahLst/>
              <a:cxnLst>
                <a:cxn ang="0">
                  <a:pos x="connsiteX0" y="connsiteY0"/>
                </a:cxn>
                <a:cxn ang="0">
                  <a:pos x="connsiteX1" y="connsiteY1"/>
                </a:cxn>
                <a:cxn ang="0">
                  <a:pos x="connsiteX2" y="connsiteY2"/>
                </a:cxn>
                <a:cxn ang="0">
                  <a:pos x="connsiteX3" y="connsiteY3"/>
                </a:cxn>
              </a:cxnLst>
              <a:rect l="l" t="t" r="r" b="b"/>
              <a:pathLst>
                <a:path w="228461" h="234315">
                  <a:moveTo>
                    <a:pt x="0" y="0"/>
                  </a:moveTo>
                  <a:lnTo>
                    <a:pt x="228462" y="0"/>
                  </a:lnTo>
                  <a:lnTo>
                    <a:pt x="228462" y="234316"/>
                  </a:lnTo>
                  <a:lnTo>
                    <a:pt x="0" y="234316"/>
                  </a:lnTo>
                  <a:close/>
                </a:path>
              </a:pathLst>
            </a:custGeom>
            <a:solidFill>
              <a:srgbClr val="AC75D5"/>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65" name="Freeform 964">
              <a:extLst>
                <a:ext uri="{FF2B5EF4-FFF2-40B4-BE49-F238E27FC236}">
                  <a16:creationId xmlns:a16="http://schemas.microsoft.com/office/drawing/2014/main" id="{488862FB-3A6D-336E-7B71-3DED4F784638}"/>
                </a:ext>
              </a:extLst>
            </p:cNvPr>
            <p:cNvSpPr/>
            <p:nvPr/>
          </p:nvSpPr>
          <p:spPr>
            <a:xfrm>
              <a:off x="2562248" y="3191993"/>
              <a:ext cx="228461" cy="189985"/>
            </a:xfrm>
            <a:custGeom>
              <a:avLst/>
              <a:gdLst>
                <a:gd name="connsiteX0" fmla="*/ 0 w 228461"/>
                <a:gd name="connsiteY0" fmla="*/ 0 h 189985"/>
                <a:gd name="connsiteX1" fmla="*/ 228462 w 228461"/>
                <a:gd name="connsiteY1" fmla="*/ 0 h 189985"/>
                <a:gd name="connsiteX2" fmla="*/ 228462 w 228461"/>
                <a:gd name="connsiteY2" fmla="*/ 189986 h 189985"/>
                <a:gd name="connsiteX3" fmla="*/ 0 w 228461"/>
                <a:gd name="connsiteY3" fmla="*/ 189986 h 189985"/>
              </a:gdLst>
              <a:ahLst/>
              <a:cxnLst>
                <a:cxn ang="0">
                  <a:pos x="connsiteX0" y="connsiteY0"/>
                </a:cxn>
                <a:cxn ang="0">
                  <a:pos x="connsiteX1" y="connsiteY1"/>
                </a:cxn>
                <a:cxn ang="0">
                  <a:pos x="connsiteX2" y="connsiteY2"/>
                </a:cxn>
                <a:cxn ang="0">
                  <a:pos x="connsiteX3" y="connsiteY3"/>
                </a:cxn>
              </a:cxnLst>
              <a:rect l="l" t="t" r="r" b="b"/>
              <a:pathLst>
                <a:path w="228461" h="189985">
                  <a:moveTo>
                    <a:pt x="0" y="0"/>
                  </a:moveTo>
                  <a:lnTo>
                    <a:pt x="228462" y="0"/>
                  </a:lnTo>
                  <a:lnTo>
                    <a:pt x="228462" y="189986"/>
                  </a:lnTo>
                  <a:lnTo>
                    <a:pt x="0" y="189986"/>
                  </a:lnTo>
                  <a:close/>
                </a:path>
              </a:pathLst>
            </a:custGeom>
            <a:solidFill>
              <a:srgbClr val="7030A0"/>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66" name="Freeform 965">
              <a:extLst>
                <a:ext uri="{FF2B5EF4-FFF2-40B4-BE49-F238E27FC236}">
                  <a16:creationId xmlns:a16="http://schemas.microsoft.com/office/drawing/2014/main" id="{2A8A29EA-6F66-173B-9237-9C5E5D6D6A8C}"/>
                </a:ext>
              </a:extLst>
            </p:cNvPr>
            <p:cNvSpPr/>
            <p:nvPr/>
          </p:nvSpPr>
          <p:spPr>
            <a:xfrm>
              <a:off x="2562248" y="3191993"/>
              <a:ext cx="228461" cy="189985"/>
            </a:xfrm>
            <a:custGeom>
              <a:avLst/>
              <a:gdLst>
                <a:gd name="connsiteX0" fmla="*/ 0 w 228461"/>
                <a:gd name="connsiteY0" fmla="*/ 0 h 189985"/>
                <a:gd name="connsiteX1" fmla="*/ 228462 w 228461"/>
                <a:gd name="connsiteY1" fmla="*/ 0 h 189985"/>
                <a:gd name="connsiteX2" fmla="*/ 228462 w 228461"/>
                <a:gd name="connsiteY2" fmla="*/ 189986 h 189985"/>
                <a:gd name="connsiteX3" fmla="*/ 0 w 228461"/>
                <a:gd name="connsiteY3" fmla="*/ 189986 h 189985"/>
              </a:gdLst>
              <a:ahLst/>
              <a:cxnLst>
                <a:cxn ang="0">
                  <a:pos x="connsiteX0" y="connsiteY0"/>
                </a:cxn>
                <a:cxn ang="0">
                  <a:pos x="connsiteX1" y="connsiteY1"/>
                </a:cxn>
                <a:cxn ang="0">
                  <a:pos x="connsiteX2" y="connsiteY2"/>
                </a:cxn>
                <a:cxn ang="0">
                  <a:pos x="connsiteX3" y="connsiteY3"/>
                </a:cxn>
              </a:cxnLst>
              <a:rect l="l" t="t" r="r" b="b"/>
              <a:pathLst>
                <a:path w="228461" h="189985">
                  <a:moveTo>
                    <a:pt x="0" y="0"/>
                  </a:moveTo>
                  <a:lnTo>
                    <a:pt x="228462" y="0"/>
                  </a:lnTo>
                  <a:lnTo>
                    <a:pt x="228462" y="189986"/>
                  </a:lnTo>
                  <a:lnTo>
                    <a:pt x="0" y="189986"/>
                  </a:lnTo>
                  <a:close/>
                </a:path>
              </a:pathLst>
            </a:custGeom>
            <a:solidFill>
              <a:srgbClr val="AC75D5"/>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67" name="Freeform 966">
              <a:extLst>
                <a:ext uri="{FF2B5EF4-FFF2-40B4-BE49-F238E27FC236}">
                  <a16:creationId xmlns:a16="http://schemas.microsoft.com/office/drawing/2014/main" id="{F6D7A35E-E2E6-2AE9-5558-007D775334AF}"/>
                </a:ext>
              </a:extLst>
            </p:cNvPr>
            <p:cNvSpPr/>
            <p:nvPr/>
          </p:nvSpPr>
          <p:spPr>
            <a:xfrm>
              <a:off x="4072632" y="3388311"/>
              <a:ext cx="228461" cy="525627"/>
            </a:xfrm>
            <a:custGeom>
              <a:avLst/>
              <a:gdLst>
                <a:gd name="connsiteX0" fmla="*/ 0 w 228461"/>
                <a:gd name="connsiteY0" fmla="*/ 0 h 525627"/>
                <a:gd name="connsiteX1" fmla="*/ 228462 w 228461"/>
                <a:gd name="connsiteY1" fmla="*/ 0 h 525627"/>
                <a:gd name="connsiteX2" fmla="*/ 228462 w 228461"/>
                <a:gd name="connsiteY2" fmla="*/ 525628 h 525627"/>
                <a:gd name="connsiteX3" fmla="*/ 0 w 228461"/>
                <a:gd name="connsiteY3" fmla="*/ 525628 h 525627"/>
              </a:gdLst>
              <a:ahLst/>
              <a:cxnLst>
                <a:cxn ang="0">
                  <a:pos x="connsiteX0" y="connsiteY0"/>
                </a:cxn>
                <a:cxn ang="0">
                  <a:pos x="connsiteX1" y="connsiteY1"/>
                </a:cxn>
                <a:cxn ang="0">
                  <a:pos x="connsiteX2" y="connsiteY2"/>
                </a:cxn>
                <a:cxn ang="0">
                  <a:pos x="connsiteX3" y="connsiteY3"/>
                </a:cxn>
              </a:cxnLst>
              <a:rect l="l" t="t" r="r" b="b"/>
              <a:pathLst>
                <a:path w="228461" h="525627">
                  <a:moveTo>
                    <a:pt x="0" y="0"/>
                  </a:moveTo>
                  <a:lnTo>
                    <a:pt x="228462" y="0"/>
                  </a:lnTo>
                  <a:lnTo>
                    <a:pt x="228462" y="525628"/>
                  </a:lnTo>
                  <a:lnTo>
                    <a:pt x="0" y="525628"/>
                  </a:lnTo>
                  <a:close/>
                </a:path>
              </a:pathLst>
            </a:custGeom>
            <a:solidFill>
              <a:srgbClr val="7030A0"/>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68" name="Freeform 967">
              <a:extLst>
                <a:ext uri="{FF2B5EF4-FFF2-40B4-BE49-F238E27FC236}">
                  <a16:creationId xmlns:a16="http://schemas.microsoft.com/office/drawing/2014/main" id="{F2B01AFF-A4E9-B4CA-1FC4-78CDD8B0F868}"/>
                </a:ext>
              </a:extLst>
            </p:cNvPr>
            <p:cNvSpPr/>
            <p:nvPr/>
          </p:nvSpPr>
          <p:spPr>
            <a:xfrm>
              <a:off x="4072632" y="3388311"/>
              <a:ext cx="228461" cy="525627"/>
            </a:xfrm>
            <a:custGeom>
              <a:avLst/>
              <a:gdLst>
                <a:gd name="connsiteX0" fmla="*/ 0 w 228461"/>
                <a:gd name="connsiteY0" fmla="*/ 0 h 525627"/>
                <a:gd name="connsiteX1" fmla="*/ 228462 w 228461"/>
                <a:gd name="connsiteY1" fmla="*/ 0 h 525627"/>
                <a:gd name="connsiteX2" fmla="*/ 228462 w 228461"/>
                <a:gd name="connsiteY2" fmla="*/ 525628 h 525627"/>
                <a:gd name="connsiteX3" fmla="*/ 0 w 228461"/>
                <a:gd name="connsiteY3" fmla="*/ 525628 h 525627"/>
              </a:gdLst>
              <a:ahLst/>
              <a:cxnLst>
                <a:cxn ang="0">
                  <a:pos x="connsiteX0" y="connsiteY0"/>
                </a:cxn>
                <a:cxn ang="0">
                  <a:pos x="connsiteX1" y="connsiteY1"/>
                </a:cxn>
                <a:cxn ang="0">
                  <a:pos x="connsiteX2" y="connsiteY2"/>
                </a:cxn>
                <a:cxn ang="0">
                  <a:pos x="connsiteX3" y="connsiteY3"/>
                </a:cxn>
              </a:cxnLst>
              <a:rect l="l" t="t" r="r" b="b"/>
              <a:pathLst>
                <a:path w="228461" h="525627">
                  <a:moveTo>
                    <a:pt x="0" y="0"/>
                  </a:moveTo>
                  <a:lnTo>
                    <a:pt x="228462" y="0"/>
                  </a:lnTo>
                  <a:lnTo>
                    <a:pt x="228462" y="525628"/>
                  </a:lnTo>
                  <a:lnTo>
                    <a:pt x="0" y="525628"/>
                  </a:lnTo>
                  <a:close/>
                </a:path>
              </a:pathLst>
            </a:custGeom>
            <a:solidFill>
              <a:srgbClr val="AC75D5"/>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69" name="Freeform 968">
              <a:extLst>
                <a:ext uri="{FF2B5EF4-FFF2-40B4-BE49-F238E27FC236}">
                  <a16:creationId xmlns:a16="http://schemas.microsoft.com/office/drawing/2014/main" id="{3EEC5D85-3670-9C68-68A9-BDC011CD49F5}"/>
                </a:ext>
              </a:extLst>
            </p:cNvPr>
            <p:cNvSpPr/>
            <p:nvPr/>
          </p:nvSpPr>
          <p:spPr>
            <a:xfrm>
              <a:off x="4573979" y="3388311"/>
              <a:ext cx="234807" cy="550959"/>
            </a:xfrm>
            <a:custGeom>
              <a:avLst/>
              <a:gdLst>
                <a:gd name="connsiteX0" fmla="*/ 0 w 234807"/>
                <a:gd name="connsiteY0" fmla="*/ 0 h 550959"/>
                <a:gd name="connsiteX1" fmla="*/ 234808 w 234807"/>
                <a:gd name="connsiteY1" fmla="*/ 0 h 550959"/>
                <a:gd name="connsiteX2" fmla="*/ 234808 w 234807"/>
                <a:gd name="connsiteY2" fmla="*/ 550959 h 550959"/>
                <a:gd name="connsiteX3" fmla="*/ 0 w 234807"/>
                <a:gd name="connsiteY3" fmla="*/ 550959 h 550959"/>
              </a:gdLst>
              <a:ahLst/>
              <a:cxnLst>
                <a:cxn ang="0">
                  <a:pos x="connsiteX0" y="connsiteY0"/>
                </a:cxn>
                <a:cxn ang="0">
                  <a:pos x="connsiteX1" y="connsiteY1"/>
                </a:cxn>
                <a:cxn ang="0">
                  <a:pos x="connsiteX2" y="connsiteY2"/>
                </a:cxn>
                <a:cxn ang="0">
                  <a:pos x="connsiteX3" y="connsiteY3"/>
                </a:cxn>
              </a:cxnLst>
              <a:rect l="l" t="t" r="r" b="b"/>
              <a:pathLst>
                <a:path w="234807" h="550959">
                  <a:moveTo>
                    <a:pt x="0" y="0"/>
                  </a:moveTo>
                  <a:lnTo>
                    <a:pt x="234808" y="0"/>
                  </a:lnTo>
                  <a:lnTo>
                    <a:pt x="234808" y="550959"/>
                  </a:lnTo>
                  <a:lnTo>
                    <a:pt x="0" y="550959"/>
                  </a:lnTo>
                  <a:close/>
                </a:path>
              </a:pathLst>
            </a:custGeom>
            <a:solidFill>
              <a:srgbClr val="7030A0"/>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70" name="Freeform 969">
              <a:extLst>
                <a:ext uri="{FF2B5EF4-FFF2-40B4-BE49-F238E27FC236}">
                  <a16:creationId xmlns:a16="http://schemas.microsoft.com/office/drawing/2014/main" id="{387EC889-5CF1-6790-0E5E-4CE65B3BB69A}"/>
                </a:ext>
              </a:extLst>
            </p:cNvPr>
            <p:cNvSpPr/>
            <p:nvPr/>
          </p:nvSpPr>
          <p:spPr>
            <a:xfrm>
              <a:off x="4573979" y="3388311"/>
              <a:ext cx="234807" cy="550959"/>
            </a:xfrm>
            <a:custGeom>
              <a:avLst/>
              <a:gdLst>
                <a:gd name="connsiteX0" fmla="*/ 0 w 234807"/>
                <a:gd name="connsiteY0" fmla="*/ 0 h 550959"/>
                <a:gd name="connsiteX1" fmla="*/ 234808 w 234807"/>
                <a:gd name="connsiteY1" fmla="*/ 0 h 550959"/>
                <a:gd name="connsiteX2" fmla="*/ 234808 w 234807"/>
                <a:gd name="connsiteY2" fmla="*/ 550959 h 550959"/>
                <a:gd name="connsiteX3" fmla="*/ 0 w 234807"/>
                <a:gd name="connsiteY3" fmla="*/ 550959 h 550959"/>
              </a:gdLst>
              <a:ahLst/>
              <a:cxnLst>
                <a:cxn ang="0">
                  <a:pos x="connsiteX0" y="connsiteY0"/>
                </a:cxn>
                <a:cxn ang="0">
                  <a:pos x="connsiteX1" y="connsiteY1"/>
                </a:cxn>
                <a:cxn ang="0">
                  <a:pos x="connsiteX2" y="connsiteY2"/>
                </a:cxn>
                <a:cxn ang="0">
                  <a:pos x="connsiteX3" y="connsiteY3"/>
                </a:cxn>
              </a:cxnLst>
              <a:rect l="l" t="t" r="r" b="b"/>
              <a:pathLst>
                <a:path w="234807" h="550959">
                  <a:moveTo>
                    <a:pt x="0" y="0"/>
                  </a:moveTo>
                  <a:lnTo>
                    <a:pt x="234808" y="0"/>
                  </a:lnTo>
                  <a:lnTo>
                    <a:pt x="234808" y="550959"/>
                  </a:lnTo>
                  <a:lnTo>
                    <a:pt x="0" y="550959"/>
                  </a:lnTo>
                  <a:close/>
                </a:path>
              </a:pathLst>
            </a:custGeom>
            <a:solidFill>
              <a:srgbClr val="AC75D5"/>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71" name="Freeform 970">
              <a:extLst>
                <a:ext uri="{FF2B5EF4-FFF2-40B4-BE49-F238E27FC236}">
                  <a16:creationId xmlns:a16="http://schemas.microsoft.com/office/drawing/2014/main" id="{6398B961-580B-12B3-9ED7-296EE6299253}"/>
                </a:ext>
              </a:extLst>
            </p:cNvPr>
            <p:cNvSpPr/>
            <p:nvPr/>
          </p:nvSpPr>
          <p:spPr>
            <a:xfrm>
              <a:off x="5081671" y="3381979"/>
              <a:ext cx="228461" cy="614287"/>
            </a:xfrm>
            <a:custGeom>
              <a:avLst/>
              <a:gdLst>
                <a:gd name="connsiteX0" fmla="*/ 0 w 228461"/>
                <a:gd name="connsiteY0" fmla="*/ 0 h 614287"/>
                <a:gd name="connsiteX1" fmla="*/ 228462 w 228461"/>
                <a:gd name="connsiteY1" fmla="*/ 0 h 614287"/>
                <a:gd name="connsiteX2" fmla="*/ 228462 w 228461"/>
                <a:gd name="connsiteY2" fmla="*/ 614288 h 614287"/>
                <a:gd name="connsiteX3" fmla="*/ 0 w 228461"/>
                <a:gd name="connsiteY3" fmla="*/ 614288 h 614287"/>
              </a:gdLst>
              <a:ahLst/>
              <a:cxnLst>
                <a:cxn ang="0">
                  <a:pos x="connsiteX0" y="connsiteY0"/>
                </a:cxn>
                <a:cxn ang="0">
                  <a:pos x="connsiteX1" y="connsiteY1"/>
                </a:cxn>
                <a:cxn ang="0">
                  <a:pos x="connsiteX2" y="connsiteY2"/>
                </a:cxn>
                <a:cxn ang="0">
                  <a:pos x="connsiteX3" y="connsiteY3"/>
                </a:cxn>
              </a:cxnLst>
              <a:rect l="l" t="t" r="r" b="b"/>
              <a:pathLst>
                <a:path w="228461" h="614287">
                  <a:moveTo>
                    <a:pt x="0" y="0"/>
                  </a:moveTo>
                  <a:lnTo>
                    <a:pt x="228462" y="0"/>
                  </a:lnTo>
                  <a:lnTo>
                    <a:pt x="228462" y="614288"/>
                  </a:lnTo>
                  <a:lnTo>
                    <a:pt x="0" y="614288"/>
                  </a:lnTo>
                  <a:close/>
                </a:path>
              </a:pathLst>
            </a:custGeom>
            <a:solidFill>
              <a:srgbClr val="7030A0"/>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72" name="Freeform 971">
              <a:extLst>
                <a:ext uri="{FF2B5EF4-FFF2-40B4-BE49-F238E27FC236}">
                  <a16:creationId xmlns:a16="http://schemas.microsoft.com/office/drawing/2014/main" id="{B9A1D215-7E30-21F6-EFDC-499BE968CB63}"/>
                </a:ext>
              </a:extLst>
            </p:cNvPr>
            <p:cNvSpPr/>
            <p:nvPr/>
          </p:nvSpPr>
          <p:spPr>
            <a:xfrm>
              <a:off x="5081671" y="3381979"/>
              <a:ext cx="228461" cy="614287"/>
            </a:xfrm>
            <a:custGeom>
              <a:avLst/>
              <a:gdLst>
                <a:gd name="connsiteX0" fmla="*/ 0 w 228461"/>
                <a:gd name="connsiteY0" fmla="*/ 0 h 614287"/>
                <a:gd name="connsiteX1" fmla="*/ 228462 w 228461"/>
                <a:gd name="connsiteY1" fmla="*/ 0 h 614287"/>
                <a:gd name="connsiteX2" fmla="*/ 228462 w 228461"/>
                <a:gd name="connsiteY2" fmla="*/ 614288 h 614287"/>
                <a:gd name="connsiteX3" fmla="*/ 0 w 228461"/>
                <a:gd name="connsiteY3" fmla="*/ 614288 h 614287"/>
              </a:gdLst>
              <a:ahLst/>
              <a:cxnLst>
                <a:cxn ang="0">
                  <a:pos x="connsiteX0" y="connsiteY0"/>
                </a:cxn>
                <a:cxn ang="0">
                  <a:pos x="connsiteX1" y="connsiteY1"/>
                </a:cxn>
                <a:cxn ang="0">
                  <a:pos x="connsiteX2" y="connsiteY2"/>
                </a:cxn>
                <a:cxn ang="0">
                  <a:pos x="connsiteX3" y="connsiteY3"/>
                </a:cxn>
              </a:cxnLst>
              <a:rect l="l" t="t" r="r" b="b"/>
              <a:pathLst>
                <a:path w="228461" h="614287">
                  <a:moveTo>
                    <a:pt x="0" y="0"/>
                  </a:moveTo>
                  <a:lnTo>
                    <a:pt x="228462" y="0"/>
                  </a:lnTo>
                  <a:lnTo>
                    <a:pt x="228462" y="614288"/>
                  </a:lnTo>
                  <a:lnTo>
                    <a:pt x="0" y="614288"/>
                  </a:lnTo>
                  <a:close/>
                </a:path>
              </a:pathLst>
            </a:custGeom>
            <a:solidFill>
              <a:srgbClr val="7030A0"/>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73" name="Freeform 972">
              <a:extLst>
                <a:ext uri="{FF2B5EF4-FFF2-40B4-BE49-F238E27FC236}">
                  <a16:creationId xmlns:a16="http://schemas.microsoft.com/office/drawing/2014/main" id="{103F16D4-CC4F-28B6-DFB1-D667F030A0BC}"/>
                </a:ext>
              </a:extLst>
            </p:cNvPr>
            <p:cNvSpPr/>
            <p:nvPr/>
          </p:nvSpPr>
          <p:spPr>
            <a:xfrm>
              <a:off x="5335517" y="3381979"/>
              <a:ext cx="228461" cy="747277"/>
            </a:xfrm>
            <a:custGeom>
              <a:avLst/>
              <a:gdLst>
                <a:gd name="connsiteX0" fmla="*/ 0 w 228461"/>
                <a:gd name="connsiteY0" fmla="*/ 0 h 747277"/>
                <a:gd name="connsiteX1" fmla="*/ 228462 w 228461"/>
                <a:gd name="connsiteY1" fmla="*/ 0 h 747277"/>
                <a:gd name="connsiteX2" fmla="*/ 228462 w 228461"/>
                <a:gd name="connsiteY2" fmla="*/ 747278 h 747277"/>
                <a:gd name="connsiteX3" fmla="*/ 0 w 228461"/>
                <a:gd name="connsiteY3" fmla="*/ 747278 h 747277"/>
              </a:gdLst>
              <a:ahLst/>
              <a:cxnLst>
                <a:cxn ang="0">
                  <a:pos x="connsiteX0" y="connsiteY0"/>
                </a:cxn>
                <a:cxn ang="0">
                  <a:pos x="connsiteX1" y="connsiteY1"/>
                </a:cxn>
                <a:cxn ang="0">
                  <a:pos x="connsiteX2" y="connsiteY2"/>
                </a:cxn>
                <a:cxn ang="0">
                  <a:pos x="connsiteX3" y="connsiteY3"/>
                </a:cxn>
              </a:cxnLst>
              <a:rect l="l" t="t" r="r" b="b"/>
              <a:pathLst>
                <a:path w="228461" h="747277">
                  <a:moveTo>
                    <a:pt x="0" y="0"/>
                  </a:moveTo>
                  <a:lnTo>
                    <a:pt x="228462" y="0"/>
                  </a:lnTo>
                  <a:lnTo>
                    <a:pt x="228462" y="747278"/>
                  </a:lnTo>
                  <a:lnTo>
                    <a:pt x="0" y="747278"/>
                  </a:lnTo>
                  <a:close/>
                </a:path>
              </a:pathLst>
            </a:custGeom>
            <a:solidFill>
              <a:srgbClr val="7030A0"/>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74" name="Freeform 973">
              <a:extLst>
                <a:ext uri="{FF2B5EF4-FFF2-40B4-BE49-F238E27FC236}">
                  <a16:creationId xmlns:a16="http://schemas.microsoft.com/office/drawing/2014/main" id="{F5CD6BDE-32D5-C764-7DFB-7EAB37770E57}"/>
                </a:ext>
              </a:extLst>
            </p:cNvPr>
            <p:cNvSpPr/>
            <p:nvPr/>
          </p:nvSpPr>
          <p:spPr>
            <a:xfrm>
              <a:off x="5335517" y="3381979"/>
              <a:ext cx="228461" cy="747277"/>
            </a:xfrm>
            <a:custGeom>
              <a:avLst/>
              <a:gdLst>
                <a:gd name="connsiteX0" fmla="*/ 0 w 228461"/>
                <a:gd name="connsiteY0" fmla="*/ 0 h 747277"/>
                <a:gd name="connsiteX1" fmla="*/ 228462 w 228461"/>
                <a:gd name="connsiteY1" fmla="*/ 0 h 747277"/>
                <a:gd name="connsiteX2" fmla="*/ 228462 w 228461"/>
                <a:gd name="connsiteY2" fmla="*/ 747278 h 747277"/>
                <a:gd name="connsiteX3" fmla="*/ 0 w 228461"/>
                <a:gd name="connsiteY3" fmla="*/ 747278 h 747277"/>
              </a:gdLst>
              <a:ahLst/>
              <a:cxnLst>
                <a:cxn ang="0">
                  <a:pos x="connsiteX0" y="connsiteY0"/>
                </a:cxn>
                <a:cxn ang="0">
                  <a:pos x="connsiteX1" y="connsiteY1"/>
                </a:cxn>
                <a:cxn ang="0">
                  <a:pos x="connsiteX2" y="connsiteY2"/>
                </a:cxn>
                <a:cxn ang="0">
                  <a:pos x="connsiteX3" y="connsiteY3"/>
                </a:cxn>
              </a:cxnLst>
              <a:rect l="l" t="t" r="r" b="b"/>
              <a:pathLst>
                <a:path w="228461" h="747277">
                  <a:moveTo>
                    <a:pt x="0" y="0"/>
                  </a:moveTo>
                  <a:lnTo>
                    <a:pt x="228462" y="0"/>
                  </a:lnTo>
                  <a:lnTo>
                    <a:pt x="228462" y="747278"/>
                  </a:lnTo>
                  <a:lnTo>
                    <a:pt x="0" y="747278"/>
                  </a:lnTo>
                  <a:close/>
                </a:path>
              </a:pathLst>
            </a:custGeom>
            <a:solidFill>
              <a:srgbClr val="AC75D5"/>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75" name="Freeform 974">
              <a:extLst>
                <a:ext uri="{FF2B5EF4-FFF2-40B4-BE49-F238E27FC236}">
                  <a16:creationId xmlns:a16="http://schemas.microsoft.com/office/drawing/2014/main" id="{C23DC5E8-1604-EF3F-8771-460682FF88B5}"/>
                </a:ext>
              </a:extLst>
            </p:cNvPr>
            <p:cNvSpPr/>
            <p:nvPr/>
          </p:nvSpPr>
          <p:spPr>
            <a:xfrm>
              <a:off x="9365325" y="3381979"/>
              <a:ext cx="228461" cy="1006925"/>
            </a:xfrm>
            <a:custGeom>
              <a:avLst/>
              <a:gdLst>
                <a:gd name="connsiteX0" fmla="*/ 0 w 228461"/>
                <a:gd name="connsiteY0" fmla="*/ 0 h 1006925"/>
                <a:gd name="connsiteX1" fmla="*/ 228461 w 228461"/>
                <a:gd name="connsiteY1" fmla="*/ 0 h 1006925"/>
                <a:gd name="connsiteX2" fmla="*/ 228461 w 228461"/>
                <a:gd name="connsiteY2" fmla="*/ 1006925 h 1006925"/>
                <a:gd name="connsiteX3" fmla="*/ 0 w 228461"/>
                <a:gd name="connsiteY3" fmla="*/ 1006925 h 1006925"/>
              </a:gdLst>
              <a:ahLst/>
              <a:cxnLst>
                <a:cxn ang="0">
                  <a:pos x="connsiteX0" y="connsiteY0"/>
                </a:cxn>
                <a:cxn ang="0">
                  <a:pos x="connsiteX1" y="connsiteY1"/>
                </a:cxn>
                <a:cxn ang="0">
                  <a:pos x="connsiteX2" y="connsiteY2"/>
                </a:cxn>
                <a:cxn ang="0">
                  <a:pos x="connsiteX3" y="connsiteY3"/>
                </a:cxn>
              </a:cxnLst>
              <a:rect l="l" t="t" r="r" b="b"/>
              <a:pathLst>
                <a:path w="228461" h="1006925">
                  <a:moveTo>
                    <a:pt x="0" y="0"/>
                  </a:moveTo>
                  <a:lnTo>
                    <a:pt x="228461" y="0"/>
                  </a:lnTo>
                  <a:lnTo>
                    <a:pt x="228461" y="1006925"/>
                  </a:lnTo>
                  <a:lnTo>
                    <a:pt x="0" y="1006925"/>
                  </a:lnTo>
                  <a:close/>
                </a:path>
              </a:pathLst>
            </a:custGeom>
            <a:solidFill>
              <a:srgbClr val="7030A0"/>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76" name="Freeform 975">
              <a:extLst>
                <a:ext uri="{FF2B5EF4-FFF2-40B4-BE49-F238E27FC236}">
                  <a16:creationId xmlns:a16="http://schemas.microsoft.com/office/drawing/2014/main" id="{C0381208-06B4-F7B2-AACA-5304805075B7}"/>
                </a:ext>
              </a:extLst>
            </p:cNvPr>
            <p:cNvSpPr/>
            <p:nvPr/>
          </p:nvSpPr>
          <p:spPr>
            <a:xfrm>
              <a:off x="9365325" y="3381979"/>
              <a:ext cx="228461" cy="1006925"/>
            </a:xfrm>
            <a:custGeom>
              <a:avLst/>
              <a:gdLst>
                <a:gd name="connsiteX0" fmla="*/ 0 w 228461"/>
                <a:gd name="connsiteY0" fmla="*/ 0 h 1006925"/>
                <a:gd name="connsiteX1" fmla="*/ 228461 w 228461"/>
                <a:gd name="connsiteY1" fmla="*/ 0 h 1006925"/>
                <a:gd name="connsiteX2" fmla="*/ 228461 w 228461"/>
                <a:gd name="connsiteY2" fmla="*/ 1006925 h 1006925"/>
                <a:gd name="connsiteX3" fmla="*/ 0 w 228461"/>
                <a:gd name="connsiteY3" fmla="*/ 1006925 h 1006925"/>
              </a:gdLst>
              <a:ahLst/>
              <a:cxnLst>
                <a:cxn ang="0">
                  <a:pos x="connsiteX0" y="connsiteY0"/>
                </a:cxn>
                <a:cxn ang="0">
                  <a:pos x="connsiteX1" y="connsiteY1"/>
                </a:cxn>
                <a:cxn ang="0">
                  <a:pos x="connsiteX2" y="connsiteY2"/>
                </a:cxn>
                <a:cxn ang="0">
                  <a:pos x="connsiteX3" y="connsiteY3"/>
                </a:cxn>
              </a:cxnLst>
              <a:rect l="l" t="t" r="r" b="b"/>
              <a:pathLst>
                <a:path w="228461" h="1006925">
                  <a:moveTo>
                    <a:pt x="0" y="0"/>
                  </a:moveTo>
                  <a:lnTo>
                    <a:pt x="228461" y="0"/>
                  </a:lnTo>
                  <a:lnTo>
                    <a:pt x="228461" y="1006925"/>
                  </a:lnTo>
                  <a:lnTo>
                    <a:pt x="0" y="1006925"/>
                  </a:lnTo>
                  <a:close/>
                </a:path>
              </a:pathLst>
            </a:custGeom>
            <a:solidFill>
              <a:srgbClr val="AC75D5"/>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77" name="Freeform 976">
              <a:extLst>
                <a:ext uri="{FF2B5EF4-FFF2-40B4-BE49-F238E27FC236}">
                  <a16:creationId xmlns:a16="http://schemas.microsoft.com/office/drawing/2014/main" id="{1AC885CD-DE76-0B43-310A-C512280FCDAE}"/>
                </a:ext>
              </a:extLst>
            </p:cNvPr>
            <p:cNvSpPr/>
            <p:nvPr/>
          </p:nvSpPr>
          <p:spPr>
            <a:xfrm>
              <a:off x="9866671" y="3381979"/>
              <a:ext cx="228461" cy="1076586"/>
            </a:xfrm>
            <a:custGeom>
              <a:avLst/>
              <a:gdLst>
                <a:gd name="connsiteX0" fmla="*/ 0 w 228461"/>
                <a:gd name="connsiteY0" fmla="*/ 0 h 1076586"/>
                <a:gd name="connsiteX1" fmla="*/ 228461 w 228461"/>
                <a:gd name="connsiteY1" fmla="*/ 0 h 1076586"/>
                <a:gd name="connsiteX2" fmla="*/ 228461 w 228461"/>
                <a:gd name="connsiteY2" fmla="*/ 1076587 h 1076586"/>
                <a:gd name="connsiteX3" fmla="*/ 0 w 228461"/>
                <a:gd name="connsiteY3" fmla="*/ 1076587 h 1076586"/>
              </a:gdLst>
              <a:ahLst/>
              <a:cxnLst>
                <a:cxn ang="0">
                  <a:pos x="connsiteX0" y="connsiteY0"/>
                </a:cxn>
                <a:cxn ang="0">
                  <a:pos x="connsiteX1" y="connsiteY1"/>
                </a:cxn>
                <a:cxn ang="0">
                  <a:pos x="connsiteX2" y="connsiteY2"/>
                </a:cxn>
                <a:cxn ang="0">
                  <a:pos x="connsiteX3" y="connsiteY3"/>
                </a:cxn>
              </a:cxnLst>
              <a:rect l="l" t="t" r="r" b="b"/>
              <a:pathLst>
                <a:path w="228461" h="1076586">
                  <a:moveTo>
                    <a:pt x="0" y="0"/>
                  </a:moveTo>
                  <a:lnTo>
                    <a:pt x="228461" y="0"/>
                  </a:lnTo>
                  <a:lnTo>
                    <a:pt x="228461" y="1076587"/>
                  </a:lnTo>
                  <a:lnTo>
                    <a:pt x="0" y="1076587"/>
                  </a:lnTo>
                  <a:close/>
                </a:path>
              </a:pathLst>
            </a:custGeom>
            <a:solidFill>
              <a:srgbClr val="7030A0"/>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78" name="Freeform 977">
              <a:extLst>
                <a:ext uri="{FF2B5EF4-FFF2-40B4-BE49-F238E27FC236}">
                  <a16:creationId xmlns:a16="http://schemas.microsoft.com/office/drawing/2014/main" id="{0F7C5998-1255-9AC0-2579-5E5520F29CB4}"/>
                </a:ext>
              </a:extLst>
            </p:cNvPr>
            <p:cNvSpPr/>
            <p:nvPr/>
          </p:nvSpPr>
          <p:spPr>
            <a:xfrm>
              <a:off x="9866671" y="3381979"/>
              <a:ext cx="228461" cy="1076586"/>
            </a:xfrm>
            <a:custGeom>
              <a:avLst/>
              <a:gdLst>
                <a:gd name="connsiteX0" fmla="*/ 0 w 228461"/>
                <a:gd name="connsiteY0" fmla="*/ 0 h 1076586"/>
                <a:gd name="connsiteX1" fmla="*/ 228461 w 228461"/>
                <a:gd name="connsiteY1" fmla="*/ 0 h 1076586"/>
                <a:gd name="connsiteX2" fmla="*/ 228461 w 228461"/>
                <a:gd name="connsiteY2" fmla="*/ 1076587 h 1076586"/>
                <a:gd name="connsiteX3" fmla="*/ 0 w 228461"/>
                <a:gd name="connsiteY3" fmla="*/ 1076587 h 1076586"/>
              </a:gdLst>
              <a:ahLst/>
              <a:cxnLst>
                <a:cxn ang="0">
                  <a:pos x="connsiteX0" y="connsiteY0"/>
                </a:cxn>
                <a:cxn ang="0">
                  <a:pos x="connsiteX1" y="connsiteY1"/>
                </a:cxn>
                <a:cxn ang="0">
                  <a:pos x="connsiteX2" y="connsiteY2"/>
                </a:cxn>
                <a:cxn ang="0">
                  <a:pos x="connsiteX3" y="connsiteY3"/>
                </a:cxn>
              </a:cxnLst>
              <a:rect l="l" t="t" r="r" b="b"/>
              <a:pathLst>
                <a:path w="228461" h="1076586">
                  <a:moveTo>
                    <a:pt x="0" y="0"/>
                  </a:moveTo>
                  <a:lnTo>
                    <a:pt x="228461" y="0"/>
                  </a:lnTo>
                  <a:lnTo>
                    <a:pt x="228461" y="1076587"/>
                  </a:lnTo>
                  <a:lnTo>
                    <a:pt x="0" y="1076587"/>
                  </a:lnTo>
                  <a:close/>
                </a:path>
              </a:pathLst>
            </a:custGeom>
            <a:solidFill>
              <a:srgbClr val="AC75D5"/>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79" name="Freeform 978">
              <a:extLst>
                <a:ext uri="{FF2B5EF4-FFF2-40B4-BE49-F238E27FC236}">
                  <a16:creationId xmlns:a16="http://schemas.microsoft.com/office/drawing/2014/main" id="{589898CE-D93D-4E00-27EA-EBE9E6770631}"/>
                </a:ext>
              </a:extLst>
            </p:cNvPr>
            <p:cNvSpPr/>
            <p:nvPr/>
          </p:nvSpPr>
          <p:spPr>
            <a:xfrm>
              <a:off x="10875709" y="3381979"/>
              <a:ext cx="228461" cy="1076586"/>
            </a:xfrm>
            <a:custGeom>
              <a:avLst/>
              <a:gdLst>
                <a:gd name="connsiteX0" fmla="*/ 0 w 228461"/>
                <a:gd name="connsiteY0" fmla="*/ 0 h 1076586"/>
                <a:gd name="connsiteX1" fmla="*/ 228461 w 228461"/>
                <a:gd name="connsiteY1" fmla="*/ 0 h 1076586"/>
                <a:gd name="connsiteX2" fmla="*/ 228461 w 228461"/>
                <a:gd name="connsiteY2" fmla="*/ 1076587 h 1076586"/>
                <a:gd name="connsiteX3" fmla="*/ 0 w 228461"/>
                <a:gd name="connsiteY3" fmla="*/ 1076587 h 1076586"/>
              </a:gdLst>
              <a:ahLst/>
              <a:cxnLst>
                <a:cxn ang="0">
                  <a:pos x="connsiteX0" y="connsiteY0"/>
                </a:cxn>
                <a:cxn ang="0">
                  <a:pos x="connsiteX1" y="connsiteY1"/>
                </a:cxn>
                <a:cxn ang="0">
                  <a:pos x="connsiteX2" y="connsiteY2"/>
                </a:cxn>
                <a:cxn ang="0">
                  <a:pos x="connsiteX3" y="connsiteY3"/>
                </a:cxn>
              </a:cxnLst>
              <a:rect l="l" t="t" r="r" b="b"/>
              <a:pathLst>
                <a:path w="228461" h="1076586">
                  <a:moveTo>
                    <a:pt x="0" y="0"/>
                  </a:moveTo>
                  <a:lnTo>
                    <a:pt x="228461" y="0"/>
                  </a:lnTo>
                  <a:lnTo>
                    <a:pt x="228461" y="1076587"/>
                  </a:lnTo>
                  <a:lnTo>
                    <a:pt x="0" y="1076587"/>
                  </a:lnTo>
                  <a:close/>
                </a:path>
              </a:pathLst>
            </a:custGeom>
            <a:solidFill>
              <a:srgbClr val="7030A0"/>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80" name="Freeform 979">
              <a:extLst>
                <a:ext uri="{FF2B5EF4-FFF2-40B4-BE49-F238E27FC236}">
                  <a16:creationId xmlns:a16="http://schemas.microsoft.com/office/drawing/2014/main" id="{CD7DF7C3-7F43-C311-CBB0-29797D9FB210}"/>
                </a:ext>
              </a:extLst>
            </p:cNvPr>
            <p:cNvSpPr/>
            <p:nvPr/>
          </p:nvSpPr>
          <p:spPr>
            <a:xfrm>
              <a:off x="10875709" y="3381979"/>
              <a:ext cx="228461" cy="1076586"/>
            </a:xfrm>
            <a:custGeom>
              <a:avLst/>
              <a:gdLst>
                <a:gd name="connsiteX0" fmla="*/ 0 w 228461"/>
                <a:gd name="connsiteY0" fmla="*/ 0 h 1076586"/>
                <a:gd name="connsiteX1" fmla="*/ 228461 w 228461"/>
                <a:gd name="connsiteY1" fmla="*/ 0 h 1076586"/>
                <a:gd name="connsiteX2" fmla="*/ 228461 w 228461"/>
                <a:gd name="connsiteY2" fmla="*/ 1076587 h 1076586"/>
                <a:gd name="connsiteX3" fmla="*/ 0 w 228461"/>
                <a:gd name="connsiteY3" fmla="*/ 1076587 h 1076586"/>
              </a:gdLst>
              <a:ahLst/>
              <a:cxnLst>
                <a:cxn ang="0">
                  <a:pos x="connsiteX0" y="connsiteY0"/>
                </a:cxn>
                <a:cxn ang="0">
                  <a:pos x="connsiteX1" y="connsiteY1"/>
                </a:cxn>
                <a:cxn ang="0">
                  <a:pos x="connsiteX2" y="connsiteY2"/>
                </a:cxn>
                <a:cxn ang="0">
                  <a:pos x="connsiteX3" y="connsiteY3"/>
                </a:cxn>
              </a:cxnLst>
              <a:rect l="l" t="t" r="r" b="b"/>
              <a:pathLst>
                <a:path w="228461" h="1076586">
                  <a:moveTo>
                    <a:pt x="0" y="0"/>
                  </a:moveTo>
                  <a:lnTo>
                    <a:pt x="228461" y="0"/>
                  </a:lnTo>
                  <a:lnTo>
                    <a:pt x="228461" y="1076587"/>
                  </a:lnTo>
                  <a:lnTo>
                    <a:pt x="0" y="1076587"/>
                  </a:lnTo>
                  <a:close/>
                </a:path>
              </a:pathLst>
            </a:custGeom>
            <a:solidFill>
              <a:srgbClr val="AC75D5"/>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grpSp>
          <p:nvGrpSpPr>
            <p:cNvPr id="116" name="Graphic 4">
              <a:extLst>
                <a:ext uri="{FF2B5EF4-FFF2-40B4-BE49-F238E27FC236}">
                  <a16:creationId xmlns:a16="http://schemas.microsoft.com/office/drawing/2014/main" id="{901933E4-3AD5-6216-5611-DB820A65CAD7}"/>
                </a:ext>
              </a:extLst>
            </p:cNvPr>
            <p:cNvGrpSpPr/>
            <p:nvPr/>
          </p:nvGrpSpPr>
          <p:grpSpPr>
            <a:xfrm>
              <a:off x="4326479" y="3381979"/>
              <a:ext cx="1992692" cy="772609"/>
              <a:chOff x="4443973" y="3775609"/>
              <a:chExt cx="1992692" cy="772609"/>
            </a:xfrm>
            <a:solidFill>
              <a:srgbClr val="FFD186"/>
            </a:solidFill>
          </p:grpSpPr>
          <p:sp>
            <p:nvSpPr>
              <p:cNvPr id="959" name="Freeform 958">
                <a:extLst>
                  <a:ext uri="{FF2B5EF4-FFF2-40B4-BE49-F238E27FC236}">
                    <a16:creationId xmlns:a16="http://schemas.microsoft.com/office/drawing/2014/main" id="{8653F71B-6F3D-319F-620D-3523C56D4837}"/>
                  </a:ext>
                </a:extLst>
              </p:cNvPr>
              <p:cNvSpPr/>
              <p:nvPr/>
            </p:nvSpPr>
            <p:spPr>
              <a:xfrm>
                <a:off x="4443973" y="3775609"/>
                <a:ext cx="228461" cy="557291"/>
              </a:xfrm>
              <a:custGeom>
                <a:avLst/>
                <a:gdLst>
                  <a:gd name="connsiteX0" fmla="*/ 0 w 228461"/>
                  <a:gd name="connsiteY0" fmla="*/ 0 h 557291"/>
                  <a:gd name="connsiteX1" fmla="*/ 228462 w 228461"/>
                  <a:gd name="connsiteY1" fmla="*/ 0 h 557291"/>
                  <a:gd name="connsiteX2" fmla="*/ 228462 w 228461"/>
                  <a:gd name="connsiteY2" fmla="*/ 557292 h 557291"/>
                  <a:gd name="connsiteX3" fmla="*/ 0 w 228461"/>
                  <a:gd name="connsiteY3" fmla="*/ 557292 h 557291"/>
                </a:gdLst>
                <a:ahLst/>
                <a:cxnLst>
                  <a:cxn ang="0">
                    <a:pos x="connsiteX0" y="connsiteY0"/>
                  </a:cxn>
                  <a:cxn ang="0">
                    <a:pos x="connsiteX1" y="connsiteY1"/>
                  </a:cxn>
                  <a:cxn ang="0">
                    <a:pos x="connsiteX2" y="connsiteY2"/>
                  </a:cxn>
                  <a:cxn ang="0">
                    <a:pos x="connsiteX3" y="connsiteY3"/>
                  </a:cxn>
                </a:cxnLst>
                <a:rect l="l" t="t" r="r" b="b"/>
                <a:pathLst>
                  <a:path w="228461" h="557291">
                    <a:moveTo>
                      <a:pt x="0" y="0"/>
                    </a:moveTo>
                    <a:lnTo>
                      <a:pt x="228462" y="0"/>
                    </a:lnTo>
                    <a:lnTo>
                      <a:pt x="228462" y="557292"/>
                    </a:lnTo>
                    <a:lnTo>
                      <a:pt x="0" y="557292"/>
                    </a:lnTo>
                    <a:close/>
                  </a:path>
                </a:pathLst>
              </a:custGeom>
              <a:solidFill>
                <a:srgbClr val="FFD186"/>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60" name="Freeform 959">
                <a:extLst>
                  <a:ext uri="{FF2B5EF4-FFF2-40B4-BE49-F238E27FC236}">
                    <a16:creationId xmlns:a16="http://schemas.microsoft.com/office/drawing/2014/main" id="{F2BA14C7-BDCC-5A58-46D9-3A4335857DC4}"/>
                  </a:ext>
                </a:extLst>
              </p:cNvPr>
              <p:cNvSpPr/>
              <p:nvPr/>
            </p:nvSpPr>
            <p:spPr>
              <a:xfrm>
                <a:off x="6208203" y="3775609"/>
                <a:ext cx="228461" cy="772609"/>
              </a:xfrm>
              <a:custGeom>
                <a:avLst/>
                <a:gdLst>
                  <a:gd name="connsiteX0" fmla="*/ 0 w 228461"/>
                  <a:gd name="connsiteY0" fmla="*/ 0 h 772609"/>
                  <a:gd name="connsiteX1" fmla="*/ 228462 w 228461"/>
                  <a:gd name="connsiteY1" fmla="*/ 0 h 772609"/>
                  <a:gd name="connsiteX2" fmla="*/ 228462 w 228461"/>
                  <a:gd name="connsiteY2" fmla="*/ 772609 h 772609"/>
                  <a:gd name="connsiteX3" fmla="*/ 0 w 228461"/>
                  <a:gd name="connsiteY3" fmla="*/ 772609 h 772609"/>
                </a:gdLst>
                <a:ahLst/>
                <a:cxnLst>
                  <a:cxn ang="0">
                    <a:pos x="connsiteX0" y="connsiteY0"/>
                  </a:cxn>
                  <a:cxn ang="0">
                    <a:pos x="connsiteX1" y="connsiteY1"/>
                  </a:cxn>
                  <a:cxn ang="0">
                    <a:pos x="connsiteX2" y="connsiteY2"/>
                  </a:cxn>
                  <a:cxn ang="0">
                    <a:pos x="connsiteX3" y="connsiteY3"/>
                  </a:cxn>
                </a:cxnLst>
                <a:rect l="l" t="t" r="r" b="b"/>
                <a:pathLst>
                  <a:path w="228461" h="772609">
                    <a:moveTo>
                      <a:pt x="0" y="0"/>
                    </a:moveTo>
                    <a:lnTo>
                      <a:pt x="228462" y="0"/>
                    </a:lnTo>
                    <a:lnTo>
                      <a:pt x="228462" y="772609"/>
                    </a:lnTo>
                    <a:lnTo>
                      <a:pt x="0" y="772609"/>
                    </a:lnTo>
                    <a:close/>
                  </a:path>
                </a:pathLst>
              </a:custGeom>
              <a:solidFill>
                <a:srgbClr val="FFD186"/>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grpSp>
        <p:grpSp>
          <p:nvGrpSpPr>
            <p:cNvPr id="117" name="Graphic 4">
              <a:extLst>
                <a:ext uri="{FF2B5EF4-FFF2-40B4-BE49-F238E27FC236}">
                  <a16:creationId xmlns:a16="http://schemas.microsoft.com/office/drawing/2014/main" id="{0CF872EE-C940-8D15-842F-8135406703B6}"/>
                </a:ext>
              </a:extLst>
            </p:cNvPr>
            <p:cNvGrpSpPr/>
            <p:nvPr/>
          </p:nvGrpSpPr>
          <p:grpSpPr>
            <a:xfrm>
              <a:off x="1807055" y="3008340"/>
              <a:ext cx="7031538" cy="1291904"/>
              <a:chOff x="1924549" y="3401970"/>
              <a:chExt cx="7031538" cy="1291904"/>
            </a:xfrm>
            <a:solidFill>
              <a:srgbClr val="CA767A"/>
            </a:solidFill>
          </p:grpSpPr>
          <p:sp>
            <p:nvSpPr>
              <p:cNvPr id="956" name="Freeform 955">
                <a:extLst>
                  <a:ext uri="{FF2B5EF4-FFF2-40B4-BE49-F238E27FC236}">
                    <a16:creationId xmlns:a16="http://schemas.microsoft.com/office/drawing/2014/main" id="{631C567A-7468-801D-A8DE-67986E1A6213}"/>
                  </a:ext>
                </a:extLst>
              </p:cNvPr>
              <p:cNvSpPr/>
              <p:nvPr/>
            </p:nvSpPr>
            <p:spPr>
              <a:xfrm>
                <a:off x="1924549" y="3401970"/>
                <a:ext cx="228461" cy="373638"/>
              </a:xfrm>
              <a:custGeom>
                <a:avLst/>
                <a:gdLst>
                  <a:gd name="connsiteX0" fmla="*/ 0 w 228461"/>
                  <a:gd name="connsiteY0" fmla="*/ 0 h 373638"/>
                  <a:gd name="connsiteX1" fmla="*/ 228462 w 228461"/>
                  <a:gd name="connsiteY1" fmla="*/ 0 h 373638"/>
                  <a:gd name="connsiteX2" fmla="*/ 228462 w 228461"/>
                  <a:gd name="connsiteY2" fmla="*/ 373639 h 373638"/>
                  <a:gd name="connsiteX3" fmla="*/ 0 w 228461"/>
                  <a:gd name="connsiteY3" fmla="*/ 373639 h 373638"/>
                </a:gdLst>
                <a:ahLst/>
                <a:cxnLst>
                  <a:cxn ang="0">
                    <a:pos x="connsiteX0" y="connsiteY0"/>
                  </a:cxn>
                  <a:cxn ang="0">
                    <a:pos x="connsiteX1" y="connsiteY1"/>
                  </a:cxn>
                  <a:cxn ang="0">
                    <a:pos x="connsiteX2" y="connsiteY2"/>
                  </a:cxn>
                  <a:cxn ang="0">
                    <a:pos x="connsiteX3" y="connsiteY3"/>
                  </a:cxn>
                </a:cxnLst>
                <a:rect l="l" t="t" r="r" b="b"/>
                <a:pathLst>
                  <a:path w="228461" h="373638">
                    <a:moveTo>
                      <a:pt x="0" y="0"/>
                    </a:moveTo>
                    <a:lnTo>
                      <a:pt x="228462" y="0"/>
                    </a:lnTo>
                    <a:lnTo>
                      <a:pt x="228462" y="373639"/>
                    </a:lnTo>
                    <a:lnTo>
                      <a:pt x="0" y="373639"/>
                    </a:lnTo>
                    <a:close/>
                  </a:path>
                </a:pathLst>
              </a:custGeom>
              <a:solidFill>
                <a:srgbClr val="CA767A"/>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57" name="Freeform 956">
                <a:extLst>
                  <a:ext uri="{FF2B5EF4-FFF2-40B4-BE49-F238E27FC236}">
                    <a16:creationId xmlns:a16="http://schemas.microsoft.com/office/drawing/2014/main" id="{2B5E9E88-1832-F3CE-FE3E-B9A473E63F55}"/>
                  </a:ext>
                </a:extLst>
              </p:cNvPr>
              <p:cNvSpPr/>
              <p:nvPr/>
            </p:nvSpPr>
            <p:spPr>
              <a:xfrm>
                <a:off x="8473780" y="3775609"/>
                <a:ext cx="228461" cy="886600"/>
              </a:xfrm>
              <a:custGeom>
                <a:avLst/>
                <a:gdLst>
                  <a:gd name="connsiteX0" fmla="*/ 0 w 228461"/>
                  <a:gd name="connsiteY0" fmla="*/ 0 h 886600"/>
                  <a:gd name="connsiteX1" fmla="*/ 228461 w 228461"/>
                  <a:gd name="connsiteY1" fmla="*/ 0 h 886600"/>
                  <a:gd name="connsiteX2" fmla="*/ 228461 w 228461"/>
                  <a:gd name="connsiteY2" fmla="*/ 886601 h 886600"/>
                  <a:gd name="connsiteX3" fmla="*/ 0 w 228461"/>
                  <a:gd name="connsiteY3" fmla="*/ 886601 h 886600"/>
                </a:gdLst>
                <a:ahLst/>
                <a:cxnLst>
                  <a:cxn ang="0">
                    <a:pos x="connsiteX0" y="connsiteY0"/>
                  </a:cxn>
                  <a:cxn ang="0">
                    <a:pos x="connsiteX1" y="connsiteY1"/>
                  </a:cxn>
                  <a:cxn ang="0">
                    <a:pos x="connsiteX2" y="connsiteY2"/>
                  </a:cxn>
                  <a:cxn ang="0">
                    <a:pos x="connsiteX3" y="connsiteY3"/>
                  </a:cxn>
                </a:cxnLst>
                <a:rect l="l" t="t" r="r" b="b"/>
                <a:pathLst>
                  <a:path w="228461" h="886600">
                    <a:moveTo>
                      <a:pt x="0" y="0"/>
                    </a:moveTo>
                    <a:lnTo>
                      <a:pt x="228461" y="0"/>
                    </a:lnTo>
                    <a:lnTo>
                      <a:pt x="228461" y="886601"/>
                    </a:lnTo>
                    <a:lnTo>
                      <a:pt x="0" y="886601"/>
                    </a:lnTo>
                    <a:close/>
                  </a:path>
                </a:pathLst>
              </a:custGeom>
              <a:solidFill>
                <a:srgbClr val="CA767A"/>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58" name="Freeform 957">
                <a:extLst>
                  <a:ext uri="{FF2B5EF4-FFF2-40B4-BE49-F238E27FC236}">
                    <a16:creationId xmlns:a16="http://schemas.microsoft.com/office/drawing/2014/main" id="{6CB2A578-2A36-0276-43DA-6F6F39CA8F82}"/>
                  </a:ext>
                </a:extLst>
              </p:cNvPr>
              <p:cNvSpPr/>
              <p:nvPr/>
            </p:nvSpPr>
            <p:spPr>
              <a:xfrm>
                <a:off x="8727626" y="3775609"/>
                <a:ext cx="228461" cy="918265"/>
              </a:xfrm>
              <a:custGeom>
                <a:avLst/>
                <a:gdLst>
                  <a:gd name="connsiteX0" fmla="*/ 0 w 228461"/>
                  <a:gd name="connsiteY0" fmla="*/ 0 h 918265"/>
                  <a:gd name="connsiteX1" fmla="*/ 228461 w 228461"/>
                  <a:gd name="connsiteY1" fmla="*/ 0 h 918265"/>
                  <a:gd name="connsiteX2" fmla="*/ 228461 w 228461"/>
                  <a:gd name="connsiteY2" fmla="*/ 918265 h 918265"/>
                  <a:gd name="connsiteX3" fmla="*/ 0 w 228461"/>
                  <a:gd name="connsiteY3" fmla="*/ 918265 h 918265"/>
                </a:gdLst>
                <a:ahLst/>
                <a:cxnLst>
                  <a:cxn ang="0">
                    <a:pos x="connsiteX0" y="connsiteY0"/>
                  </a:cxn>
                  <a:cxn ang="0">
                    <a:pos x="connsiteX1" y="connsiteY1"/>
                  </a:cxn>
                  <a:cxn ang="0">
                    <a:pos x="connsiteX2" y="connsiteY2"/>
                  </a:cxn>
                  <a:cxn ang="0">
                    <a:pos x="connsiteX3" y="connsiteY3"/>
                  </a:cxn>
                </a:cxnLst>
                <a:rect l="l" t="t" r="r" b="b"/>
                <a:pathLst>
                  <a:path w="228461" h="918265">
                    <a:moveTo>
                      <a:pt x="0" y="0"/>
                    </a:moveTo>
                    <a:lnTo>
                      <a:pt x="228461" y="0"/>
                    </a:lnTo>
                    <a:lnTo>
                      <a:pt x="228461" y="918265"/>
                    </a:lnTo>
                    <a:lnTo>
                      <a:pt x="0" y="918265"/>
                    </a:lnTo>
                    <a:close/>
                  </a:path>
                </a:pathLst>
              </a:custGeom>
              <a:solidFill>
                <a:srgbClr val="CA767A"/>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grpSp>
        <p:grpSp>
          <p:nvGrpSpPr>
            <p:cNvPr id="118" name="Graphic 4">
              <a:extLst>
                <a:ext uri="{FF2B5EF4-FFF2-40B4-BE49-F238E27FC236}">
                  <a16:creationId xmlns:a16="http://schemas.microsoft.com/office/drawing/2014/main" id="{1D8C5945-80C2-3EA6-5268-874373BC78B8}"/>
                </a:ext>
              </a:extLst>
            </p:cNvPr>
            <p:cNvGrpSpPr/>
            <p:nvPr/>
          </p:nvGrpSpPr>
          <p:grpSpPr>
            <a:xfrm>
              <a:off x="2054556" y="3033671"/>
              <a:ext cx="7037884" cy="1291904"/>
              <a:chOff x="2172050" y="3427301"/>
              <a:chExt cx="7037884" cy="1291904"/>
            </a:xfrm>
            <a:solidFill>
              <a:srgbClr val="FFD186"/>
            </a:solidFill>
          </p:grpSpPr>
          <p:sp>
            <p:nvSpPr>
              <p:cNvPr id="954" name="Freeform 953">
                <a:extLst>
                  <a:ext uri="{FF2B5EF4-FFF2-40B4-BE49-F238E27FC236}">
                    <a16:creationId xmlns:a16="http://schemas.microsoft.com/office/drawing/2014/main" id="{9000C027-DAE7-F90D-2523-4B71A3371D86}"/>
                  </a:ext>
                </a:extLst>
              </p:cNvPr>
              <p:cNvSpPr/>
              <p:nvPr/>
            </p:nvSpPr>
            <p:spPr>
              <a:xfrm>
                <a:off x="2172050" y="3427301"/>
                <a:ext cx="228461" cy="348307"/>
              </a:xfrm>
              <a:custGeom>
                <a:avLst/>
                <a:gdLst>
                  <a:gd name="connsiteX0" fmla="*/ 0 w 228461"/>
                  <a:gd name="connsiteY0" fmla="*/ 0 h 348307"/>
                  <a:gd name="connsiteX1" fmla="*/ 228462 w 228461"/>
                  <a:gd name="connsiteY1" fmla="*/ 0 h 348307"/>
                  <a:gd name="connsiteX2" fmla="*/ 228462 w 228461"/>
                  <a:gd name="connsiteY2" fmla="*/ 348307 h 348307"/>
                  <a:gd name="connsiteX3" fmla="*/ 0 w 228461"/>
                  <a:gd name="connsiteY3" fmla="*/ 348307 h 348307"/>
                </a:gdLst>
                <a:ahLst/>
                <a:cxnLst>
                  <a:cxn ang="0">
                    <a:pos x="connsiteX0" y="connsiteY0"/>
                  </a:cxn>
                  <a:cxn ang="0">
                    <a:pos x="connsiteX1" y="connsiteY1"/>
                  </a:cxn>
                  <a:cxn ang="0">
                    <a:pos x="connsiteX2" y="connsiteY2"/>
                  </a:cxn>
                  <a:cxn ang="0">
                    <a:pos x="connsiteX3" y="connsiteY3"/>
                  </a:cxn>
                </a:cxnLst>
                <a:rect l="l" t="t" r="r" b="b"/>
                <a:pathLst>
                  <a:path w="228461" h="348307">
                    <a:moveTo>
                      <a:pt x="0" y="0"/>
                    </a:moveTo>
                    <a:lnTo>
                      <a:pt x="228462" y="0"/>
                    </a:lnTo>
                    <a:lnTo>
                      <a:pt x="228462" y="348307"/>
                    </a:lnTo>
                    <a:lnTo>
                      <a:pt x="0" y="348307"/>
                    </a:lnTo>
                    <a:close/>
                  </a:path>
                </a:pathLst>
              </a:custGeom>
              <a:solidFill>
                <a:srgbClr val="FFD186"/>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55" name="Freeform 954">
                <a:extLst>
                  <a:ext uri="{FF2B5EF4-FFF2-40B4-BE49-F238E27FC236}">
                    <a16:creationId xmlns:a16="http://schemas.microsoft.com/office/drawing/2014/main" id="{1F52771F-49E9-8343-6ED5-842929C86F8E}"/>
                  </a:ext>
                </a:extLst>
              </p:cNvPr>
              <p:cNvSpPr/>
              <p:nvPr/>
            </p:nvSpPr>
            <p:spPr>
              <a:xfrm>
                <a:off x="8975126" y="3775609"/>
                <a:ext cx="234807" cy="943596"/>
              </a:xfrm>
              <a:custGeom>
                <a:avLst/>
                <a:gdLst>
                  <a:gd name="connsiteX0" fmla="*/ 0 w 234807"/>
                  <a:gd name="connsiteY0" fmla="*/ 0 h 943596"/>
                  <a:gd name="connsiteX1" fmla="*/ 234807 w 234807"/>
                  <a:gd name="connsiteY1" fmla="*/ 0 h 943596"/>
                  <a:gd name="connsiteX2" fmla="*/ 234807 w 234807"/>
                  <a:gd name="connsiteY2" fmla="*/ 943597 h 943596"/>
                  <a:gd name="connsiteX3" fmla="*/ 0 w 234807"/>
                  <a:gd name="connsiteY3" fmla="*/ 943597 h 943596"/>
                </a:gdLst>
                <a:ahLst/>
                <a:cxnLst>
                  <a:cxn ang="0">
                    <a:pos x="connsiteX0" y="connsiteY0"/>
                  </a:cxn>
                  <a:cxn ang="0">
                    <a:pos x="connsiteX1" y="connsiteY1"/>
                  </a:cxn>
                  <a:cxn ang="0">
                    <a:pos x="connsiteX2" y="connsiteY2"/>
                  </a:cxn>
                  <a:cxn ang="0">
                    <a:pos x="connsiteX3" y="connsiteY3"/>
                  </a:cxn>
                </a:cxnLst>
                <a:rect l="l" t="t" r="r" b="b"/>
                <a:pathLst>
                  <a:path w="234807" h="943596">
                    <a:moveTo>
                      <a:pt x="0" y="0"/>
                    </a:moveTo>
                    <a:lnTo>
                      <a:pt x="234807" y="0"/>
                    </a:lnTo>
                    <a:lnTo>
                      <a:pt x="234807" y="943597"/>
                    </a:lnTo>
                    <a:lnTo>
                      <a:pt x="0" y="943597"/>
                    </a:lnTo>
                    <a:close/>
                  </a:path>
                </a:pathLst>
              </a:custGeom>
              <a:solidFill>
                <a:srgbClr val="FFD186"/>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grpSp>
        <p:grpSp>
          <p:nvGrpSpPr>
            <p:cNvPr id="119" name="Graphic 4">
              <a:extLst>
                <a:ext uri="{FF2B5EF4-FFF2-40B4-BE49-F238E27FC236}">
                  <a16:creationId xmlns:a16="http://schemas.microsoft.com/office/drawing/2014/main" id="{4FF0FB0E-2925-52DB-C5E2-940B313F1A43}"/>
                </a:ext>
              </a:extLst>
            </p:cNvPr>
            <p:cNvGrpSpPr/>
            <p:nvPr/>
          </p:nvGrpSpPr>
          <p:grpSpPr>
            <a:xfrm>
              <a:off x="3571286" y="3381979"/>
              <a:ext cx="6777692" cy="1076586"/>
              <a:chOff x="3688780" y="3775609"/>
              <a:chExt cx="6777692" cy="1076586"/>
            </a:xfrm>
            <a:solidFill>
              <a:srgbClr val="66CEF6"/>
            </a:solidFill>
          </p:grpSpPr>
          <p:sp>
            <p:nvSpPr>
              <p:cNvPr id="951" name="Freeform 950">
                <a:extLst>
                  <a:ext uri="{FF2B5EF4-FFF2-40B4-BE49-F238E27FC236}">
                    <a16:creationId xmlns:a16="http://schemas.microsoft.com/office/drawing/2014/main" id="{D487BF52-1E59-DF66-A845-20CCDDBD0E0B}"/>
                  </a:ext>
                </a:extLst>
              </p:cNvPr>
              <p:cNvSpPr/>
              <p:nvPr/>
            </p:nvSpPr>
            <p:spPr>
              <a:xfrm>
                <a:off x="3688780" y="3775609"/>
                <a:ext cx="228461" cy="265980"/>
              </a:xfrm>
              <a:custGeom>
                <a:avLst/>
                <a:gdLst>
                  <a:gd name="connsiteX0" fmla="*/ 0 w 228461"/>
                  <a:gd name="connsiteY0" fmla="*/ 0 h 265980"/>
                  <a:gd name="connsiteX1" fmla="*/ 228462 w 228461"/>
                  <a:gd name="connsiteY1" fmla="*/ 0 h 265980"/>
                  <a:gd name="connsiteX2" fmla="*/ 228462 w 228461"/>
                  <a:gd name="connsiteY2" fmla="*/ 265980 h 265980"/>
                  <a:gd name="connsiteX3" fmla="*/ 0 w 228461"/>
                  <a:gd name="connsiteY3" fmla="*/ 265980 h 265980"/>
                </a:gdLst>
                <a:ahLst/>
                <a:cxnLst>
                  <a:cxn ang="0">
                    <a:pos x="connsiteX0" y="connsiteY0"/>
                  </a:cxn>
                  <a:cxn ang="0">
                    <a:pos x="connsiteX1" y="connsiteY1"/>
                  </a:cxn>
                  <a:cxn ang="0">
                    <a:pos x="connsiteX2" y="connsiteY2"/>
                  </a:cxn>
                  <a:cxn ang="0">
                    <a:pos x="connsiteX3" y="connsiteY3"/>
                  </a:cxn>
                </a:cxnLst>
                <a:rect l="l" t="t" r="r" b="b"/>
                <a:pathLst>
                  <a:path w="228461" h="265980">
                    <a:moveTo>
                      <a:pt x="0" y="0"/>
                    </a:moveTo>
                    <a:lnTo>
                      <a:pt x="228462" y="0"/>
                    </a:lnTo>
                    <a:lnTo>
                      <a:pt x="228462" y="265980"/>
                    </a:lnTo>
                    <a:lnTo>
                      <a:pt x="0" y="265980"/>
                    </a:lnTo>
                    <a:close/>
                  </a:path>
                </a:pathLst>
              </a:custGeom>
              <a:solidFill>
                <a:srgbClr val="66CEF6"/>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52" name="Freeform 951">
                <a:extLst>
                  <a:ext uri="{FF2B5EF4-FFF2-40B4-BE49-F238E27FC236}">
                    <a16:creationId xmlns:a16="http://schemas.microsoft.com/office/drawing/2014/main" id="{7C1E9F7B-6C7D-2154-8670-914F9A770836}"/>
                  </a:ext>
                </a:extLst>
              </p:cNvPr>
              <p:cNvSpPr/>
              <p:nvPr/>
            </p:nvSpPr>
            <p:spPr>
              <a:xfrm>
                <a:off x="6455703" y="3775609"/>
                <a:ext cx="234807" cy="778942"/>
              </a:xfrm>
              <a:custGeom>
                <a:avLst/>
                <a:gdLst>
                  <a:gd name="connsiteX0" fmla="*/ 0 w 234807"/>
                  <a:gd name="connsiteY0" fmla="*/ 0 h 778942"/>
                  <a:gd name="connsiteX1" fmla="*/ 234808 w 234807"/>
                  <a:gd name="connsiteY1" fmla="*/ 0 h 778942"/>
                  <a:gd name="connsiteX2" fmla="*/ 234808 w 234807"/>
                  <a:gd name="connsiteY2" fmla="*/ 778942 h 778942"/>
                  <a:gd name="connsiteX3" fmla="*/ 0 w 234807"/>
                  <a:gd name="connsiteY3" fmla="*/ 778942 h 778942"/>
                </a:gdLst>
                <a:ahLst/>
                <a:cxnLst>
                  <a:cxn ang="0">
                    <a:pos x="connsiteX0" y="connsiteY0"/>
                  </a:cxn>
                  <a:cxn ang="0">
                    <a:pos x="connsiteX1" y="connsiteY1"/>
                  </a:cxn>
                  <a:cxn ang="0">
                    <a:pos x="connsiteX2" y="connsiteY2"/>
                  </a:cxn>
                  <a:cxn ang="0">
                    <a:pos x="connsiteX3" y="connsiteY3"/>
                  </a:cxn>
                </a:cxnLst>
                <a:rect l="l" t="t" r="r" b="b"/>
                <a:pathLst>
                  <a:path w="234807" h="778942">
                    <a:moveTo>
                      <a:pt x="0" y="0"/>
                    </a:moveTo>
                    <a:lnTo>
                      <a:pt x="234808" y="0"/>
                    </a:lnTo>
                    <a:lnTo>
                      <a:pt x="234808" y="778942"/>
                    </a:lnTo>
                    <a:lnTo>
                      <a:pt x="0" y="778942"/>
                    </a:lnTo>
                    <a:close/>
                  </a:path>
                </a:pathLst>
              </a:custGeom>
              <a:solidFill>
                <a:srgbClr val="66CEF6"/>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53" name="Freeform 952">
                <a:extLst>
                  <a:ext uri="{FF2B5EF4-FFF2-40B4-BE49-F238E27FC236}">
                    <a16:creationId xmlns:a16="http://schemas.microsoft.com/office/drawing/2014/main" id="{06D96EFD-7A47-FBF6-8BC0-9379808CDAD4}"/>
                  </a:ext>
                </a:extLst>
              </p:cNvPr>
              <p:cNvSpPr/>
              <p:nvPr/>
            </p:nvSpPr>
            <p:spPr>
              <a:xfrm>
                <a:off x="10238011" y="3775609"/>
                <a:ext cx="228461" cy="1076586"/>
              </a:xfrm>
              <a:custGeom>
                <a:avLst/>
                <a:gdLst>
                  <a:gd name="connsiteX0" fmla="*/ 0 w 228461"/>
                  <a:gd name="connsiteY0" fmla="*/ 0 h 1076586"/>
                  <a:gd name="connsiteX1" fmla="*/ 228461 w 228461"/>
                  <a:gd name="connsiteY1" fmla="*/ 0 h 1076586"/>
                  <a:gd name="connsiteX2" fmla="*/ 228461 w 228461"/>
                  <a:gd name="connsiteY2" fmla="*/ 1076587 h 1076586"/>
                  <a:gd name="connsiteX3" fmla="*/ 0 w 228461"/>
                  <a:gd name="connsiteY3" fmla="*/ 1076587 h 1076586"/>
                </a:gdLst>
                <a:ahLst/>
                <a:cxnLst>
                  <a:cxn ang="0">
                    <a:pos x="connsiteX0" y="connsiteY0"/>
                  </a:cxn>
                  <a:cxn ang="0">
                    <a:pos x="connsiteX1" y="connsiteY1"/>
                  </a:cxn>
                  <a:cxn ang="0">
                    <a:pos x="connsiteX2" y="connsiteY2"/>
                  </a:cxn>
                  <a:cxn ang="0">
                    <a:pos x="connsiteX3" y="connsiteY3"/>
                  </a:cxn>
                </a:cxnLst>
                <a:rect l="l" t="t" r="r" b="b"/>
                <a:pathLst>
                  <a:path w="228461" h="1076586">
                    <a:moveTo>
                      <a:pt x="0" y="0"/>
                    </a:moveTo>
                    <a:lnTo>
                      <a:pt x="228461" y="0"/>
                    </a:lnTo>
                    <a:lnTo>
                      <a:pt x="228461" y="1076587"/>
                    </a:lnTo>
                    <a:lnTo>
                      <a:pt x="0" y="1076587"/>
                    </a:lnTo>
                    <a:close/>
                  </a:path>
                </a:pathLst>
              </a:custGeom>
              <a:solidFill>
                <a:srgbClr val="66CEF6"/>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grpSp>
        <p:sp>
          <p:nvSpPr>
            <p:cNvPr id="122" name="Freeform 121">
              <a:extLst>
                <a:ext uri="{FF2B5EF4-FFF2-40B4-BE49-F238E27FC236}">
                  <a16:creationId xmlns:a16="http://schemas.microsoft.com/office/drawing/2014/main" id="{10C036A3-243D-5D01-4D78-D995D2333067}"/>
                </a:ext>
              </a:extLst>
            </p:cNvPr>
            <p:cNvSpPr/>
            <p:nvPr/>
          </p:nvSpPr>
          <p:spPr>
            <a:xfrm>
              <a:off x="1186656" y="1791559"/>
              <a:ext cx="103188" cy="102972"/>
            </a:xfrm>
            <a:custGeom>
              <a:avLst/>
              <a:gdLst>
                <a:gd name="connsiteX0" fmla="*/ 0 w 103188"/>
                <a:gd name="connsiteY0" fmla="*/ 102972 h 102972"/>
                <a:gd name="connsiteX1" fmla="*/ 103188 w 103188"/>
                <a:gd name="connsiteY1" fmla="*/ 0 h 102972"/>
              </a:gdLst>
              <a:ahLst/>
              <a:cxnLst>
                <a:cxn ang="0">
                  <a:pos x="connsiteX0" y="connsiteY0"/>
                </a:cxn>
                <a:cxn ang="0">
                  <a:pos x="connsiteX1" y="connsiteY1"/>
                </a:cxn>
              </a:cxnLst>
              <a:rect l="l" t="t" r="r" b="b"/>
              <a:pathLst>
                <a:path w="103188" h="102972">
                  <a:moveTo>
                    <a:pt x="0" y="102972"/>
                  </a:moveTo>
                  <a:lnTo>
                    <a:pt x="103188" y="0"/>
                  </a:lnTo>
                </a:path>
              </a:pathLst>
            </a:custGeom>
            <a:ln w="12689" cap="flat">
              <a:solidFill>
                <a:srgbClr val="433F3F"/>
              </a:solidFill>
              <a:prstDash val="solid"/>
              <a:round/>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33F3F"/>
                </a:solidFill>
                <a:effectLst/>
                <a:uLnTx/>
                <a:uFillTx/>
                <a:latin typeface="Trebuchet MS" panose="020B0603020202020204"/>
                <a:ea typeface="+mn-ea"/>
                <a:cs typeface="+mn-cs"/>
              </a:endParaRPr>
            </a:p>
          </p:txBody>
        </p:sp>
        <p:sp>
          <p:nvSpPr>
            <p:cNvPr id="123" name="Freeform 122">
              <a:extLst>
                <a:ext uri="{FF2B5EF4-FFF2-40B4-BE49-F238E27FC236}">
                  <a16:creationId xmlns:a16="http://schemas.microsoft.com/office/drawing/2014/main" id="{A68B8F55-82D0-C124-8291-4F326895C082}"/>
                </a:ext>
              </a:extLst>
            </p:cNvPr>
            <p:cNvSpPr/>
            <p:nvPr/>
          </p:nvSpPr>
          <p:spPr>
            <a:xfrm>
              <a:off x="1186656" y="1866413"/>
              <a:ext cx="103188" cy="102972"/>
            </a:xfrm>
            <a:custGeom>
              <a:avLst/>
              <a:gdLst>
                <a:gd name="connsiteX0" fmla="*/ 0 w 103188"/>
                <a:gd name="connsiteY0" fmla="*/ 102972 h 102972"/>
                <a:gd name="connsiteX1" fmla="*/ 103188 w 103188"/>
                <a:gd name="connsiteY1" fmla="*/ 0 h 102972"/>
              </a:gdLst>
              <a:ahLst/>
              <a:cxnLst>
                <a:cxn ang="0">
                  <a:pos x="connsiteX0" y="connsiteY0"/>
                </a:cxn>
                <a:cxn ang="0">
                  <a:pos x="connsiteX1" y="connsiteY1"/>
                </a:cxn>
              </a:cxnLst>
              <a:rect l="l" t="t" r="r" b="b"/>
              <a:pathLst>
                <a:path w="103188" h="102972">
                  <a:moveTo>
                    <a:pt x="0" y="102972"/>
                  </a:moveTo>
                  <a:lnTo>
                    <a:pt x="103188" y="0"/>
                  </a:lnTo>
                </a:path>
              </a:pathLst>
            </a:custGeom>
            <a:ln w="12689" cap="flat">
              <a:solidFill>
                <a:srgbClr val="433F3F"/>
              </a:solidFill>
              <a:prstDash val="solid"/>
              <a:round/>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grpSp>
          <p:nvGrpSpPr>
            <p:cNvPr id="101" name="Group 100">
              <a:extLst>
                <a:ext uri="{FF2B5EF4-FFF2-40B4-BE49-F238E27FC236}">
                  <a16:creationId xmlns:a16="http://schemas.microsoft.com/office/drawing/2014/main" id="{9C2A9D4D-4423-ABBE-DAC8-5D5A80C4A9A3}"/>
                </a:ext>
              </a:extLst>
            </p:cNvPr>
            <p:cNvGrpSpPr/>
            <p:nvPr/>
          </p:nvGrpSpPr>
          <p:grpSpPr>
            <a:xfrm>
              <a:off x="1153402" y="2318057"/>
              <a:ext cx="84911" cy="222283"/>
              <a:chOff x="1326652" y="3113131"/>
              <a:chExt cx="84911" cy="222283"/>
            </a:xfrm>
          </p:grpSpPr>
          <p:sp>
            <p:nvSpPr>
              <p:cNvPr id="940" name="Freeform 939">
                <a:extLst>
                  <a:ext uri="{FF2B5EF4-FFF2-40B4-BE49-F238E27FC236}">
                    <a16:creationId xmlns:a16="http://schemas.microsoft.com/office/drawing/2014/main" id="{95AC9228-84F1-9EF9-704F-2B4460289777}"/>
                  </a:ext>
                </a:extLst>
              </p:cNvPr>
              <p:cNvSpPr/>
              <p:nvPr/>
            </p:nvSpPr>
            <p:spPr>
              <a:xfrm>
                <a:off x="1326652" y="3113131"/>
                <a:ext cx="84911" cy="12665"/>
              </a:xfrm>
              <a:custGeom>
                <a:avLst/>
                <a:gdLst>
                  <a:gd name="connsiteX0" fmla="*/ 0 w 84911"/>
                  <a:gd name="connsiteY0" fmla="*/ 0 h 12665"/>
                  <a:gd name="connsiteX1" fmla="*/ 84912 w 84911"/>
                  <a:gd name="connsiteY1" fmla="*/ 0 h 12665"/>
                </a:gdLst>
                <a:ahLst/>
                <a:cxnLst>
                  <a:cxn ang="0">
                    <a:pos x="connsiteX0" y="connsiteY0"/>
                  </a:cxn>
                  <a:cxn ang="0">
                    <a:pos x="connsiteX1" y="connsiteY1"/>
                  </a:cxn>
                </a:cxnLst>
                <a:rect l="l" t="t" r="r" b="b"/>
                <a:pathLst>
                  <a:path w="84911" h="12665">
                    <a:moveTo>
                      <a:pt x="0" y="0"/>
                    </a:moveTo>
                    <a:lnTo>
                      <a:pt x="84912" y="0"/>
                    </a:lnTo>
                  </a:path>
                </a:pathLst>
              </a:custGeom>
              <a:ln w="12689" cap="flat">
                <a:solidFill>
                  <a:srgbClr val="433F3F"/>
                </a:solidFill>
                <a:prstDash val="solid"/>
                <a:round/>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41" name="Freeform 940">
                <a:extLst>
                  <a:ext uri="{FF2B5EF4-FFF2-40B4-BE49-F238E27FC236}">
                    <a16:creationId xmlns:a16="http://schemas.microsoft.com/office/drawing/2014/main" id="{997AEBB3-F029-50D7-60CB-1EB719B69AF9}"/>
                  </a:ext>
                </a:extLst>
              </p:cNvPr>
              <p:cNvSpPr/>
              <p:nvPr/>
            </p:nvSpPr>
            <p:spPr>
              <a:xfrm>
                <a:off x="1326652" y="3321482"/>
                <a:ext cx="84911" cy="13932"/>
              </a:xfrm>
              <a:custGeom>
                <a:avLst/>
                <a:gdLst>
                  <a:gd name="connsiteX0" fmla="*/ 0 w 84911"/>
                  <a:gd name="connsiteY0" fmla="*/ 0 h 12665"/>
                  <a:gd name="connsiteX1" fmla="*/ 84912 w 84911"/>
                  <a:gd name="connsiteY1" fmla="*/ 0 h 12665"/>
                </a:gdLst>
                <a:ahLst/>
                <a:cxnLst>
                  <a:cxn ang="0">
                    <a:pos x="connsiteX0" y="connsiteY0"/>
                  </a:cxn>
                  <a:cxn ang="0">
                    <a:pos x="connsiteX1" y="connsiteY1"/>
                  </a:cxn>
                </a:cxnLst>
                <a:rect l="l" t="t" r="r" b="b"/>
                <a:pathLst>
                  <a:path w="84911" h="12665">
                    <a:moveTo>
                      <a:pt x="0" y="0"/>
                    </a:moveTo>
                    <a:lnTo>
                      <a:pt x="84912" y="0"/>
                    </a:lnTo>
                  </a:path>
                </a:pathLst>
              </a:custGeom>
              <a:ln w="12689" cap="flat">
                <a:solidFill>
                  <a:srgbClr val="433F3F"/>
                </a:solidFill>
                <a:prstDash val="solid"/>
                <a:round/>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grpSp>
        <p:sp>
          <p:nvSpPr>
            <p:cNvPr id="942" name="Freeform 941">
              <a:extLst>
                <a:ext uri="{FF2B5EF4-FFF2-40B4-BE49-F238E27FC236}">
                  <a16:creationId xmlns:a16="http://schemas.microsoft.com/office/drawing/2014/main" id="{000FFC04-544F-DA43-3EA4-CC187B8BE27E}"/>
                </a:ext>
              </a:extLst>
            </p:cNvPr>
            <p:cNvSpPr/>
            <p:nvPr/>
          </p:nvSpPr>
          <p:spPr>
            <a:xfrm>
              <a:off x="1153402" y="2742359"/>
              <a:ext cx="84911" cy="12665"/>
            </a:xfrm>
            <a:custGeom>
              <a:avLst/>
              <a:gdLst>
                <a:gd name="connsiteX0" fmla="*/ 0 w 84911"/>
                <a:gd name="connsiteY0" fmla="*/ 0 h 12665"/>
                <a:gd name="connsiteX1" fmla="*/ 84912 w 84911"/>
                <a:gd name="connsiteY1" fmla="*/ 0 h 12665"/>
              </a:gdLst>
              <a:ahLst/>
              <a:cxnLst>
                <a:cxn ang="0">
                  <a:pos x="connsiteX0" y="connsiteY0"/>
                </a:cxn>
                <a:cxn ang="0">
                  <a:pos x="connsiteX1" y="connsiteY1"/>
                </a:cxn>
              </a:cxnLst>
              <a:rect l="l" t="t" r="r" b="b"/>
              <a:pathLst>
                <a:path w="84911" h="12665">
                  <a:moveTo>
                    <a:pt x="0" y="0"/>
                  </a:moveTo>
                  <a:lnTo>
                    <a:pt x="84912" y="0"/>
                  </a:lnTo>
                </a:path>
              </a:pathLst>
            </a:custGeom>
            <a:ln w="12689" cap="flat">
              <a:solidFill>
                <a:srgbClr val="433F3F"/>
              </a:solidFill>
              <a:prstDash val="solid"/>
              <a:round/>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43" name="Freeform 942">
              <a:extLst>
                <a:ext uri="{FF2B5EF4-FFF2-40B4-BE49-F238E27FC236}">
                  <a16:creationId xmlns:a16="http://schemas.microsoft.com/office/drawing/2014/main" id="{0DF517F5-37A4-6EAB-69B3-720C0CF0D16B}"/>
                </a:ext>
              </a:extLst>
            </p:cNvPr>
            <p:cNvSpPr/>
            <p:nvPr/>
          </p:nvSpPr>
          <p:spPr>
            <a:xfrm>
              <a:off x="1153402" y="2957677"/>
              <a:ext cx="84911" cy="12665"/>
            </a:xfrm>
            <a:custGeom>
              <a:avLst/>
              <a:gdLst>
                <a:gd name="connsiteX0" fmla="*/ 0 w 84911"/>
                <a:gd name="connsiteY0" fmla="*/ 0 h 12665"/>
                <a:gd name="connsiteX1" fmla="*/ 84912 w 84911"/>
                <a:gd name="connsiteY1" fmla="*/ 0 h 12665"/>
              </a:gdLst>
              <a:ahLst/>
              <a:cxnLst>
                <a:cxn ang="0">
                  <a:pos x="connsiteX0" y="connsiteY0"/>
                </a:cxn>
                <a:cxn ang="0">
                  <a:pos x="connsiteX1" y="connsiteY1"/>
                </a:cxn>
              </a:cxnLst>
              <a:rect l="l" t="t" r="r" b="b"/>
              <a:pathLst>
                <a:path w="84911" h="12665">
                  <a:moveTo>
                    <a:pt x="0" y="0"/>
                  </a:moveTo>
                  <a:lnTo>
                    <a:pt x="84912" y="0"/>
                  </a:lnTo>
                </a:path>
              </a:pathLst>
            </a:custGeom>
            <a:ln w="12689" cap="flat">
              <a:solidFill>
                <a:srgbClr val="433F3F"/>
              </a:solidFill>
              <a:prstDash val="solid"/>
              <a:round/>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44" name="Freeform 943">
              <a:extLst>
                <a:ext uri="{FF2B5EF4-FFF2-40B4-BE49-F238E27FC236}">
                  <a16:creationId xmlns:a16="http://schemas.microsoft.com/office/drawing/2014/main" id="{96B0DD40-2DEE-294A-0604-46CA5CC536B2}"/>
                </a:ext>
              </a:extLst>
            </p:cNvPr>
            <p:cNvSpPr/>
            <p:nvPr/>
          </p:nvSpPr>
          <p:spPr>
            <a:xfrm>
              <a:off x="1153402" y="3166661"/>
              <a:ext cx="84911" cy="12665"/>
            </a:xfrm>
            <a:custGeom>
              <a:avLst/>
              <a:gdLst>
                <a:gd name="connsiteX0" fmla="*/ 0 w 84911"/>
                <a:gd name="connsiteY0" fmla="*/ 0 h 12665"/>
                <a:gd name="connsiteX1" fmla="*/ 84912 w 84911"/>
                <a:gd name="connsiteY1" fmla="*/ 0 h 12665"/>
              </a:gdLst>
              <a:ahLst/>
              <a:cxnLst>
                <a:cxn ang="0">
                  <a:pos x="connsiteX0" y="connsiteY0"/>
                </a:cxn>
                <a:cxn ang="0">
                  <a:pos x="connsiteX1" y="connsiteY1"/>
                </a:cxn>
              </a:cxnLst>
              <a:rect l="l" t="t" r="r" b="b"/>
              <a:pathLst>
                <a:path w="84911" h="12665">
                  <a:moveTo>
                    <a:pt x="0" y="0"/>
                  </a:moveTo>
                  <a:lnTo>
                    <a:pt x="84912" y="0"/>
                  </a:lnTo>
                </a:path>
              </a:pathLst>
            </a:custGeom>
            <a:ln w="12689" cap="flat">
              <a:solidFill>
                <a:srgbClr val="433F3F"/>
              </a:solidFill>
              <a:prstDash val="solid"/>
              <a:round/>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45" name="Freeform 944">
              <a:extLst>
                <a:ext uri="{FF2B5EF4-FFF2-40B4-BE49-F238E27FC236}">
                  <a16:creationId xmlns:a16="http://schemas.microsoft.com/office/drawing/2014/main" id="{992DFDF3-F6DE-729D-1939-A707E9B7B46E}"/>
                </a:ext>
              </a:extLst>
            </p:cNvPr>
            <p:cNvSpPr/>
            <p:nvPr/>
          </p:nvSpPr>
          <p:spPr>
            <a:xfrm>
              <a:off x="1153402" y="3381979"/>
              <a:ext cx="84911" cy="12665"/>
            </a:xfrm>
            <a:custGeom>
              <a:avLst/>
              <a:gdLst>
                <a:gd name="connsiteX0" fmla="*/ 0 w 84911"/>
                <a:gd name="connsiteY0" fmla="*/ 0 h 12665"/>
                <a:gd name="connsiteX1" fmla="*/ 84912 w 84911"/>
                <a:gd name="connsiteY1" fmla="*/ 0 h 12665"/>
              </a:gdLst>
              <a:ahLst/>
              <a:cxnLst>
                <a:cxn ang="0">
                  <a:pos x="connsiteX0" y="connsiteY0"/>
                </a:cxn>
                <a:cxn ang="0">
                  <a:pos x="connsiteX1" y="connsiteY1"/>
                </a:cxn>
              </a:cxnLst>
              <a:rect l="l" t="t" r="r" b="b"/>
              <a:pathLst>
                <a:path w="84911" h="12665">
                  <a:moveTo>
                    <a:pt x="0" y="0"/>
                  </a:moveTo>
                  <a:lnTo>
                    <a:pt x="84912" y="0"/>
                  </a:lnTo>
                </a:path>
              </a:pathLst>
            </a:custGeom>
            <a:ln w="12689" cap="flat">
              <a:solidFill>
                <a:srgbClr val="433F3F"/>
              </a:solidFill>
              <a:prstDash val="solid"/>
              <a:round/>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33F3F"/>
                </a:solidFill>
                <a:effectLst/>
                <a:uLnTx/>
                <a:uFillTx/>
                <a:latin typeface="Trebuchet MS" panose="020B0603020202020204"/>
                <a:ea typeface="+mn-ea"/>
                <a:cs typeface="+mn-cs"/>
              </a:endParaRPr>
            </a:p>
          </p:txBody>
        </p:sp>
        <p:sp>
          <p:nvSpPr>
            <p:cNvPr id="946" name="Freeform 945">
              <a:extLst>
                <a:ext uri="{FF2B5EF4-FFF2-40B4-BE49-F238E27FC236}">
                  <a16:creationId xmlns:a16="http://schemas.microsoft.com/office/drawing/2014/main" id="{BA9E1A18-4BE1-2724-C0A7-D2550D4D243D}"/>
                </a:ext>
              </a:extLst>
            </p:cNvPr>
            <p:cNvSpPr/>
            <p:nvPr/>
          </p:nvSpPr>
          <p:spPr>
            <a:xfrm>
              <a:off x="1153402" y="3597296"/>
              <a:ext cx="84911" cy="12665"/>
            </a:xfrm>
            <a:custGeom>
              <a:avLst/>
              <a:gdLst>
                <a:gd name="connsiteX0" fmla="*/ 0 w 84911"/>
                <a:gd name="connsiteY0" fmla="*/ 0 h 12665"/>
                <a:gd name="connsiteX1" fmla="*/ 84912 w 84911"/>
                <a:gd name="connsiteY1" fmla="*/ 0 h 12665"/>
              </a:gdLst>
              <a:ahLst/>
              <a:cxnLst>
                <a:cxn ang="0">
                  <a:pos x="connsiteX0" y="connsiteY0"/>
                </a:cxn>
                <a:cxn ang="0">
                  <a:pos x="connsiteX1" y="connsiteY1"/>
                </a:cxn>
              </a:cxnLst>
              <a:rect l="l" t="t" r="r" b="b"/>
              <a:pathLst>
                <a:path w="84911" h="12665">
                  <a:moveTo>
                    <a:pt x="0" y="0"/>
                  </a:moveTo>
                  <a:lnTo>
                    <a:pt x="84912" y="0"/>
                  </a:lnTo>
                </a:path>
              </a:pathLst>
            </a:custGeom>
            <a:ln w="12689" cap="flat">
              <a:solidFill>
                <a:srgbClr val="433F3F"/>
              </a:solidFill>
              <a:prstDash val="solid"/>
              <a:round/>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47" name="Freeform 946">
              <a:extLst>
                <a:ext uri="{FF2B5EF4-FFF2-40B4-BE49-F238E27FC236}">
                  <a16:creationId xmlns:a16="http://schemas.microsoft.com/office/drawing/2014/main" id="{C3272DD6-5C04-3218-7FB6-873B1C638BBE}"/>
                </a:ext>
              </a:extLst>
            </p:cNvPr>
            <p:cNvSpPr/>
            <p:nvPr/>
          </p:nvSpPr>
          <p:spPr>
            <a:xfrm>
              <a:off x="1153402" y="3806280"/>
              <a:ext cx="84911" cy="12665"/>
            </a:xfrm>
            <a:custGeom>
              <a:avLst/>
              <a:gdLst>
                <a:gd name="connsiteX0" fmla="*/ 0 w 84911"/>
                <a:gd name="connsiteY0" fmla="*/ 0 h 12665"/>
                <a:gd name="connsiteX1" fmla="*/ 84912 w 84911"/>
                <a:gd name="connsiteY1" fmla="*/ 0 h 12665"/>
              </a:gdLst>
              <a:ahLst/>
              <a:cxnLst>
                <a:cxn ang="0">
                  <a:pos x="connsiteX0" y="connsiteY0"/>
                </a:cxn>
                <a:cxn ang="0">
                  <a:pos x="connsiteX1" y="connsiteY1"/>
                </a:cxn>
              </a:cxnLst>
              <a:rect l="l" t="t" r="r" b="b"/>
              <a:pathLst>
                <a:path w="84911" h="12665">
                  <a:moveTo>
                    <a:pt x="0" y="0"/>
                  </a:moveTo>
                  <a:lnTo>
                    <a:pt x="84912" y="0"/>
                  </a:lnTo>
                </a:path>
              </a:pathLst>
            </a:custGeom>
            <a:ln w="12689" cap="flat">
              <a:solidFill>
                <a:srgbClr val="433F3F"/>
              </a:solidFill>
              <a:prstDash val="solid"/>
              <a:round/>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48" name="Freeform 947">
              <a:extLst>
                <a:ext uri="{FF2B5EF4-FFF2-40B4-BE49-F238E27FC236}">
                  <a16:creationId xmlns:a16="http://schemas.microsoft.com/office/drawing/2014/main" id="{B4E9409F-FE35-FFA5-1888-66221E932593}"/>
                </a:ext>
              </a:extLst>
            </p:cNvPr>
            <p:cNvSpPr/>
            <p:nvPr/>
          </p:nvSpPr>
          <p:spPr>
            <a:xfrm>
              <a:off x="1153402" y="4021598"/>
              <a:ext cx="84911" cy="12665"/>
            </a:xfrm>
            <a:custGeom>
              <a:avLst/>
              <a:gdLst>
                <a:gd name="connsiteX0" fmla="*/ 0 w 84911"/>
                <a:gd name="connsiteY0" fmla="*/ 0 h 12665"/>
                <a:gd name="connsiteX1" fmla="*/ 84912 w 84911"/>
                <a:gd name="connsiteY1" fmla="*/ 0 h 12665"/>
              </a:gdLst>
              <a:ahLst/>
              <a:cxnLst>
                <a:cxn ang="0">
                  <a:pos x="connsiteX0" y="connsiteY0"/>
                </a:cxn>
                <a:cxn ang="0">
                  <a:pos x="connsiteX1" y="connsiteY1"/>
                </a:cxn>
              </a:cxnLst>
              <a:rect l="l" t="t" r="r" b="b"/>
              <a:pathLst>
                <a:path w="84911" h="12665">
                  <a:moveTo>
                    <a:pt x="0" y="0"/>
                  </a:moveTo>
                  <a:lnTo>
                    <a:pt x="84912" y="0"/>
                  </a:lnTo>
                </a:path>
              </a:pathLst>
            </a:custGeom>
            <a:ln w="12689" cap="flat">
              <a:solidFill>
                <a:srgbClr val="433F3F"/>
              </a:solidFill>
              <a:prstDash val="solid"/>
              <a:round/>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49" name="Freeform 948">
              <a:extLst>
                <a:ext uri="{FF2B5EF4-FFF2-40B4-BE49-F238E27FC236}">
                  <a16:creationId xmlns:a16="http://schemas.microsoft.com/office/drawing/2014/main" id="{4ADC7C40-32E0-E8F9-056C-39B1DD3AE2A6}"/>
                </a:ext>
              </a:extLst>
            </p:cNvPr>
            <p:cNvSpPr/>
            <p:nvPr/>
          </p:nvSpPr>
          <p:spPr>
            <a:xfrm>
              <a:off x="1153402" y="4236915"/>
              <a:ext cx="84911" cy="12665"/>
            </a:xfrm>
            <a:custGeom>
              <a:avLst/>
              <a:gdLst>
                <a:gd name="connsiteX0" fmla="*/ 0 w 84911"/>
                <a:gd name="connsiteY0" fmla="*/ 0 h 12665"/>
                <a:gd name="connsiteX1" fmla="*/ 84912 w 84911"/>
                <a:gd name="connsiteY1" fmla="*/ 0 h 12665"/>
              </a:gdLst>
              <a:ahLst/>
              <a:cxnLst>
                <a:cxn ang="0">
                  <a:pos x="connsiteX0" y="connsiteY0"/>
                </a:cxn>
                <a:cxn ang="0">
                  <a:pos x="connsiteX1" y="connsiteY1"/>
                </a:cxn>
              </a:cxnLst>
              <a:rect l="l" t="t" r="r" b="b"/>
              <a:pathLst>
                <a:path w="84911" h="12665">
                  <a:moveTo>
                    <a:pt x="0" y="0"/>
                  </a:moveTo>
                  <a:lnTo>
                    <a:pt x="84912" y="0"/>
                  </a:lnTo>
                </a:path>
              </a:pathLst>
            </a:custGeom>
            <a:ln w="12689" cap="flat">
              <a:solidFill>
                <a:srgbClr val="433F3F"/>
              </a:solidFill>
              <a:prstDash val="solid"/>
              <a:round/>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50" name="Freeform 949">
              <a:extLst>
                <a:ext uri="{FF2B5EF4-FFF2-40B4-BE49-F238E27FC236}">
                  <a16:creationId xmlns:a16="http://schemas.microsoft.com/office/drawing/2014/main" id="{06AAF684-87B4-5E5F-23CD-CB22140BCA68}"/>
                </a:ext>
              </a:extLst>
            </p:cNvPr>
            <p:cNvSpPr/>
            <p:nvPr/>
          </p:nvSpPr>
          <p:spPr>
            <a:xfrm>
              <a:off x="1153402" y="4445900"/>
              <a:ext cx="84911" cy="12665"/>
            </a:xfrm>
            <a:custGeom>
              <a:avLst/>
              <a:gdLst>
                <a:gd name="connsiteX0" fmla="*/ 0 w 84911"/>
                <a:gd name="connsiteY0" fmla="*/ 0 h 12665"/>
                <a:gd name="connsiteX1" fmla="*/ 84912 w 84911"/>
                <a:gd name="connsiteY1" fmla="*/ 0 h 12665"/>
              </a:gdLst>
              <a:ahLst/>
              <a:cxnLst>
                <a:cxn ang="0">
                  <a:pos x="connsiteX0" y="connsiteY0"/>
                </a:cxn>
                <a:cxn ang="0">
                  <a:pos x="connsiteX1" y="connsiteY1"/>
                </a:cxn>
              </a:cxnLst>
              <a:rect l="l" t="t" r="r" b="b"/>
              <a:pathLst>
                <a:path w="84911" h="12665">
                  <a:moveTo>
                    <a:pt x="0" y="0"/>
                  </a:moveTo>
                  <a:lnTo>
                    <a:pt x="84912" y="0"/>
                  </a:lnTo>
                </a:path>
              </a:pathLst>
            </a:custGeom>
            <a:ln w="12689" cap="flat">
              <a:solidFill>
                <a:srgbClr val="433F3F"/>
              </a:solidFill>
              <a:prstDash val="solid"/>
              <a:round/>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92" name="TextBox 191">
              <a:extLst>
                <a:ext uri="{FF2B5EF4-FFF2-40B4-BE49-F238E27FC236}">
                  <a16:creationId xmlns:a16="http://schemas.microsoft.com/office/drawing/2014/main" id="{E2D6DFB3-2E5B-A461-F530-5672877BB64A}"/>
                </a:ext>
              </a:extLst>
            </p:cNvPr>
            <p:cNvSpPr txBox="1"/>
            <p:nvPr/>
          </p:nvSpPr>
          <p:spPr>
            <a:xfrm>
              <a:off x="5994284" y="4748487"/>
              <a:ext cx="701409" cy="276999"/>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433F3F"/>
                  </a:solidFill>
                  <a:effectLst/>
                  <a:uLnTx/>
                  <a:uFillTx/>
                  <a:latin typeface="TrebuchetMS-Bold"/>
                  <a:ea typeface="+mn-ea"/>
                  <a:cs typeface="+mn-cs"/>
                  <a:sym typeface="TrebuchetMS-Bold"/>
                  <a:rtl val="0"/>
                </a:rPr>
                <a:t>Patients</a:t>
              </a:r>
            </a:p>
          </p:txBody>
        </p:sp>
        <p:sp>
          <p:nvSpPr>
            <p:cNvPr id="198" name="Freeform 197">
              <a:extLst>
                <a:ext uri="{FF2B5EF4-FFF2-40B4-BE49-F238E27FC236}">
                  <a16:creationId xmlns:a16="http://schemas.microsoft.com/office/drawing/2014/main" id="{EFFC4BBA-B00F-F680-42AF-BC39CC473555}"/>
                </a:ext>
              </a:extLst>
            </p:cNvPr>
            <p:cNvSpPr/>
            <p:nvPr/>
          </p:nvSpPr>
          <p:spPr>
            <a:xfrm>
              <a:off x="5081671" y="3381979"/>
              <a:ext cx="228461" cy="614287"/>
            </a:xfrm>
            <a:custGeom>
              <a:avLst/>
              <a:gdLst>
                <a:gd name="connsiteX0" fmla="*/ 0 w 228461"/>
                <a:gd name="connsiteY0" fmla="*/ 0 h 614287"/>
                <a:gd name="connsiteX1" fmla="*/ 228462 w 228461"/>
                <a:gd name="connsiteY1" fmla="*/ 0 h 614287"/>
                <a:gd name="connsiteX2" fmla="*/ 228462 w 228461"/>
                <a:gd name="connsiteY2" fmla="*/ 614288 h 614287"/>
                <a:gd name="connsiteX3" fmla="*/ 0 w 228461"/>
                <a:gd name="connsiteY3" fmla="*/ 614288 h 614287"/>
              </a:gdLst>
              <a:ahLst/>
              <a:cxnLst>
                <a:cxn ang="0">
                  <a:pos x="connsiteX0" y="connsiteY0"/>
                </a:cxn>
                <a:cxn ang="0">
                  <a:pos x="connsiteX1" y="connsiteY1"/>
                </a:cxn>
                <a:cxn ang="0">
                  <a:pos x="connsiteX2" y="connsiteY2"/>
                </a:cxn>
                <a:cxn ang="0">
                  <a:pos x="connsiteX3" y="connsiteY3"/>
                </a:cxn>
              </a:cxnLst>
              <a:rect l="l" t="t" r="r" b="b"/>
              <a:pathLst>
                <a:path w="228461" h="614287">
                  <a:moveTo>
                    <a:pt x="0" y="0"/>
                  </a:moveTo>
                  <a:lnTo>
                    <a:pt x="228462" y="0"/>
                  </a:lnTo>
                  <a:lnTo>
                    <a:pt x="228462" y="614288"/>
                  </a:lnTo>
                  <a:lnTo>
                    <a:pt x="0" y="614288"/>
                  </a:lnTo>
                  <a:close/>
                </a:path>
              </a:pathLst>
            </a:custGeom>
            <a:no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grpSp>
          <p:nvGrpSpPr>
            <p:cNvPr id="199" name="Graphic 4">
              <a:extLst>
                <a:ext uri="{FF2B5EF4-FFF2-40B4-BE49-F238E27FC236}">
                  <a16:creationId xmlns:a16="http://schemas.microsoft.com/office/drawing/2014/main" id="{D840910A-3D17-9C96-5B00-BE082AB81F08}"/>
                </a:ext>
              </a:extLst>
            </p:cNvPr>
            <p:cNvGrpSpPr/>
            <p:nvPr/>
          </p:nvGrpSpPr>
          <p:grpSpPr>
            <a:xfrm>
              <a:off x="6090709" y="3405537"/>
              <a:ext cx="228461" cy="725366"/>
              <a:chOff x="6208203" y="3799167"/>
              <a:chExt cx="228461" cy="725366"/>
            </a:xfrm>
            <a:solidFill>
              <a:srgbClr val="FFFFFF"/>
            </a:solidFill>
          </p:grpSpPr>
          <p:sp>
            <p:nvSpPr>
              <p:cNvPr id="862" name="Freeform 861">
                <a:extLst>
                  <a:ext uri="{FF2B5EF4-FFF2-40B4-BE49-F238E27FC236}">
                    <a16:creationId xmlns:a16="http://schemas.microsoft.com/office/drawing/2014/main" id="{68B33A44-060D-B854-653D-D9043E614A88}"/>
                  </a:ext>
                </a:extLst>
              </p:cNvPr>
              <p:cNvSpPr/>
              <p:nvPr/>
            </p:nvSpPr>
            <p:spPr>
              <a:xfrm>
                <a:off x="6422576" y="3799167"/>
                <a:ext cx="13961" cy="12665"/>
              </a:xfrm>
              <a:custGeom>
                <a:avLst/>
                <a:gdLst>
                  <a:gd name="connsiteX0" fmla="*/ 0 w 13961"/>
                  <a:gd name="connsiteY0" fmla="*/ 0 h 12665"/>
                  <a:gd name="connsiteX1" fmla="*/ 13961 w 13961"/>
                  <a:gd name="connsiteY1" fmla="*/ 0 h 12665"/>
                  <a:gd name="connsiteX2" fmla="*/ 13961 w 13961"/>
                  <a:gd name="connsiteY2" fmla="*/ 12666 h 12665"/>
                  <a:gd name="connsiteX3" fmla="*/ 0 w 13961"/>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3961" h="12665">
                    <a:moveTo>
                      <a:pt x="0" y="0"/>
                    </a:moveTo>
                    <a:lnTo>
                      <a:pt x="13961" y="0"/>
                    </a:lnTo>
                    <a:lnTo>
                      <a:pt x="13961"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63" name="Freeform 862">
                <a:extLst>
                  <a:ext uri="{FF2B5EF4-FFF2-40B4-BE49-F238E27FC236}">
                    <a16:creationId xmlns:a16="http://schemas.microsoft.com/office/drawing/2014/main" id="{FA0E0B8F-2BD0-0E95-299A-2F8C345FA785}"/>
                  </a:ext>
                </a:extLst>
              </p:cNvPr>
              <p:cNvSpPr/>
              <p:nvPr/>
            </p:nvSpPr>
            <p:spPr>
              <a:xfrm>
                <a:off x="6333730" y="3799167"/>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64" name="Freeform 863">
                <a:extLst>
                  <a:ext uri="{FF2B5EF4-FFF2-40B4-BE49-F238E27FC236}">
                    <a16:creationId xmlns:a16="http://schemas.microsoft.com/office/drawing/2014/main" id="{AE6E4023-E1D9-4332-B746-F233BF13ABD4}"/>
                  </a:ext>
                </a:extLst>
              </p:cNvPr>
              <p:cNvSpPr/>
              <p:nvPr/>
            </p:nvSpPr>
            <p:spPr>
              <a:xfrm>
                <a:off x="6333730" y="3846663"/>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65" name="Freeform 864">
                <a:extLst>
                  <a:ext uri="{FF2B5EF4-FFF2-40B4-BE49-F238E27FC236}">
                    <a16:creationId xmlns:a16="http://schemas.microsoft.com/office/drawing/2014/main" id="{83056C7A-2A3E-DD9A-E490-6DE91DE72961}"/>
                  </a:ext>
                </a:extLst>
              </p:cNvPr>
              <p:cNvSpPr/>
              <p:nvPr/>
            </p:nvSpPr>
            <p:spPr>
              <a:xfrm>
                <a:off x="6395669" y="3846663"/>
                <a:ext cx="40996" cy="12665"/>
              </a:xfrm>
              <a:custGeom>
                <a:avLst/>
                <a:gdLst>
                  <a:gd name="connsiteX0" fmla="*/ 0 w 40996"/>
                  <a:gd name="connsiteY0" fmla="*/ 0 h 12665"/>
                  <a:gd name="connsiteX1" fmla="*/ 40996 w 40996"/>
                  <a:gd name="connsiteY1" fmla="*/ 0 h 12665"/>
                  <a:gd name="connsiteX2" fmla="*/ 40996 w 40996"/>
                  <a:gd name="connsiteY2" fmla="*/ 12666 h 12665"/>
                  <a:gd name="connsiteX3" fmla="*/ 0 w 4099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0996" h="12665">
                    <a:moveTo>
                      <a:pt x="0" y="0"/>
                    </a:moveTo>
                    <a:lnTo>
                      <a:pt x="40996" y="0"/>
                    </a:lnTo>
                    <a:lnTo>
                      <a:pt x="40996"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66" name="Freeform 865">
                <a:extLst>
                  <a:ext uri="{FF2B5EF4-FFF2-40B4-BE49-F238E27FC236}">
                    <a16:creationId xmlns:a16="http://schemas.microsoft.com/office/drawing/2014/main" id="{B7568288-7684-0FE4-9661-E31D19576E1B}"/>
                  </a:ext>
                </a:extLst>
              </p:cNvPr>
              <p:cNvSpPr/>
              <p:nvPr/>
            </p:nvSpPr>
            <p:spPr>
              <a:xfrm>
                <a:off x="6333730" y="3894286"/>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67" name="Freeform 866">
                <a:extLst>
                  <a:ext uri="{FF2B5EF4-FFF2-40B4-BE49-F238E27FC236}">
                    <a16:creationId xmlns:a16="http://schemas.microsoft.com/office/drawing/2014/main" id="{0FE5ACA1-BE4A-D1E0-6147-CDF8A06A3763}"/>
                  </a:ext>
                </a:extLst>
              </p:cNvPr>
              <p:cNvSpPr/>
              <p:nvPr/>
            </p:nvSpPr>
            <p:spPr>
              <a:xfrm>
                <a:off x="6422576" y="3894286"/>
                <a:ext cx="13961" cy="12665"/>
              </a:xfrm>
              <a:custGeom>
                <a:avLst/>
                <a:gdLst>
                  <a:gd name="connsiteX0" fmla="*/ 0 w 13961"/>
                  <a:gd name="connsiteY0" fmla="*/ 0 h 12665"/>
                  <a:gd name="connsiteX1" fmla="*/ 13961 w 13961"/>
                  <a:gd name="connsiteY1" fmla="*/ 0 h 12665"/>
                  <a:gd name="connsiteX2" fmla="*/ 13961 w 13961"/>
                  <a:gd name="connsiteY2" fmla="*/ 12666 h 12665"/>
                  <a:gd name="connsiteX3" fmla="*/ 0 w 13961"/>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3961" h="12665">
                    <a:moveTo>
                      <a:pt x="0" y="0"/>
                    </a:moveTo>
                    <a:lnTo>
                      <a:pt x="13961" y="0"/>
                    </a:lnTo>
                    <a:lnTo>
                      <a:pt x="13961"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68" name="Freeform 867">
                <a:extLst>
                  <a:ext uri="{FF2B5EF4-FFF2-40B4-BE49-F238E27FC236}">
                    <a16:creationId xmlns:a16="http://schemas.microsoft.com/office/drawing/2014/main" id="{62380836-D029-55FB-E068-5BF8B3ED320D}"/>
                  </a:ext>
                </a:extLst>
              </p:cNvPr>
              <p:cNvSpPr/>
              <p:nvPr/>
            </p:nvSpPr>
            <p:spPr>
              <a:xfrm>
                <a:off x="6333730" y="3941783"/>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69" name="Freeform 868">
                <a:extLst>
                  <a:ext uri="{FF2B5EF4-FFF2-40B4-BE49-F238E27FC236}">
                    <a16:creationId xmlns:a16="http://schemas.microsoft.com/office/drawing/2014/main" id="{5FCCD6B2-F5F0-3352-B215-E650D6E20398}"/>
                  </a:ext>
                </a:extLst>
              </p:cNvPr>
              <p:cNvSpPr/>
              <p:nvPr/>
            </p:nvSpPr>
            <p:spPr>
              <a:xfrm>
                <a:off x="6395669" y="3941783"/>
                <a:ext cx="40996" cy="12665"/>
              </a:xfrm>
              <a:custGeom>
                <a:avLst/>
                <a:gdLst>
                  <a:gd name="connsiteX0" fmla="*/ 0 w 40996"/>
                  <a:gd name="connsiteY0" fmla="*/ 0 h 12665"/>
                  <a:gd name="connsiteX1" fmla="*/ 40996 w 40996"/>
                  <a:gd name="connsiteY1" fmla="*/ 0 h 12665"/>
                  <a:gd name="connsiteX2" fmla="*/ 40996 w 40996"/>
                  <a:gd name="connsiteY2" fmla="*/ 12666 h 12665"/>
                  <a:gd name="connsiteX3" fmla="*/ 0 w 4099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0996" h="12665">
                    <a:moveTo>
                      <a:pt x="0" y="0"/>
                    </a:moveTo>
                    <a:lnTo>
                      <a:pt x="40996" y="0"/>
                    </a:lnTo>
                    <a:lnTo>
                      <a:pt x="40996"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70" name="Freeform 869">
                <a:extLst>
                  <a:ext uri="{FF2B5EF4-FFF2-40B4-BE49-F238E27FC236}">
                    <a16:creationId xmlns:a16="http://schemas.microsoft.com/office/drawing/2014/main" id="{3E9595DB-7C64-C495-271B-ABE0C34FF26E}"/>
                  </a:ext>
                </a:extLst>
              </p:cNvPr>
              <p:cNvSpPr/>
              <p:nvPr/>
            </p:nvSpPr>
            <p:spPr>
              <a:xfrm>
                <a:off x="6333730" y="3989279"/>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71" name="Freeform 870">
                <a:extLst>
                  <a:ext uri="{FF2B5EF4-FFF2-40B4-BE49-F238E27FC236}">
                    <a16:creationId xmlns:a16="http://schemas.microsoft.com/office/drawing/2014/main" id="{7E2169D9-5735-A499-126F-C5ABD8393576}"/>
                  </a:ext>
                </a:extLst>
              </p:cNvPr>
              <p:cNvSpPr/>
              <p:nvPr/>
            </p:nvSpPr>
            <p:spPr>
              <a:xfrm>
                <a:off x="6422576" y="3989279"/>
                <a:ext cx="13961" cy="12665"/>
              </a:xfrm>
              <a:custGeom>
                <a:avLst/>
                <a:gdLst>
                  <a:gd name="connsiteX0" fmla="*/ 0 w 13961"/>
                  <a:gd name="connsiteY0" fmla="*/ 0 h 12665"/>
                  <a:gd name="connsiteX1" fmla="*/ 13961 w 13961"/>
                  <a:gd name="connsiteY1" fmla="*/ 0 h 12665"/>
                  <a:gd name="connsiteX2" fmla="*/ 13961 w 13961"/>
                  <a:gd name="connsiteY2" fmla="*/ 12666 h 12665"/>
                  <a:gd name="connsiteX3" fmla="*/ 0 w 13961"/>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3961" h="12665">
                    <a:moveTo>
                      <a:pt x="0" y="0"/>
                    </a:moveTo>
                    <a:lnTo>
                      <a:pt x="13961" y="0"/>
                    </a:lnTo>
                    <a:lnTo>
                      <a:pt x="13961"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72" name="Freeform 871">
                <a:extLst>
                  <a:ext uri="{FF2B5EF4-FFF2-40B4-BE49-F238E27FC236}">
                    <a16:creationId xmlns:a16="http://schemas.microsoft.com/office/drawing/2014/main" id="{55D316D7-9382-4DB9-BC75-01D92B345D8B}"/>
                  </a:ext>
                </a:extLst>
              </p:cNvPr>
              <p:cNvSpPr/>
              <p:nvPr/>
            </p:nvSpPr>
            <p:spPr>
              <a:xfrm>
                <a:off x="6333730" y="4036776"/>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73" name="Freeform 872">
                <a:extLst>
                  <a:ext uri="{FF2B5EF4-FFF2-40B4-BE49-F238E27FC236}">
                    <a16:creationId xmlns:a16="http://schemas.microsoft.com/office/drawing/2014/main" id="{E5CAF089-6490-372C-F7C5-DD5E6BA6715D}"/>
                  </a:ext>
                </a:extLst>
              </p:cNvPr>
              <p:cNvSpPr/>
              <p:nvPr/>
            </p:nvSpPr>
            <p:spPr>
              <a:xfrm>
                <a:off x="6395669" y="4036776"/>
                <a:ext cx="40996" cy="12665"/>
              </a:xfrm>
              <a:custGeom>
                <a:avLst/>
                <a:gdLst>
                  <a:gd name="connsiteX0" fmla="*/ 0 w 40996"/>
                  <a:gd name="connsiteY0" fmla="*/ 0 h 12665"/>
                  <a:gd name="connsiteX1" fmla="*/ 40996 w 40996"/>
                  <a:gd name="connsiteY1" fmla="*/ 0 h 12665"/>
                  <a:gd name="connsiteX2" fmla="*/ 40996 w 40996"/>
                  <a:gd name="connsiteY2" fmla="*/ 12666 h 12665"/>
                  <a:gd name="connsiteX3" fmla="*/ 0 w 4099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0996" h="12665">
                    <a:moveTo>
                      <a:pt x="0" y="0"/>
                    </a:moveTo>
                    <a:lnTo>
                      <a:pt x="40996" y="0"/>
                    </a:lnTo>
                    <a:lnTo>
                      <a:pt x="40996"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74" name="Freeform 873">
                <a:extLst>
                  <a:ext uri="{FF2B5EF4-FFF2-40B4-BE49-F238E27FC236}">
                    <a16:creationId xmlns:a16="http://schemas.microsoft.com/office/drawing/2014/main" id="{3C2C263B-4353-1C5E-0629-EB47996996D1}"/>
                  </a:ext>
                </a:extLst>
              </p:cNvPr>
              <p:cNvSpPr/>
              <p:nvPr/>
            </p:nvSpPr>
            <p:spPr>
              <a:xfrm>
                <a:off x="6333730" y="4084272"/>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75" name="Freeform 874">
                <a:extLst>
                  <a:ext uri="{FF2B5EF4-FFF2-40B4-BE49-F238E27FC236}">
                    <a16:creationId xmlns:a16="http://schemas.microsoft.com/office/drawing/2014/main" id="{61BA417C-24E9-A28A-29BA-AD080FFDCA5B}"/>
                  </a:ext>
                </a:extLst>
              </p:cNvPr>
              <p:cNvSpPr/>
              <p:nvPr/>
            </p:nvSpPr>
            <p:spPr>
              <a:xfrm>
                <a:off x="6395669" y="4084272"/>
                <a:ext cx="40996" cy="12665"/>
              </a:xfrm>
              <a:custGeom>
                <a:avLst/>
                <a:gdLst>
                  <a:gd name="connsiteX0" fmla="*/ 0 w 40996"/>
                  <a:gd name="connsiteY0" fmla="*/ 0 h 12665"/>
                  <a:gd name="connsiteX1" fmla="*/ 40996 w 40996"/>
                  <a:gd name="connsiteY1" fmla="*/ 0 h 12665"/>
                  <a:gd name="connsiteX2" fmla="*/ 40996 w 40996"/>
                  <a:gd name="connsiteY2" fmla="*/ 12666 h 12665"/>
                  <a:gd name="connsiteX3" fmla="*/ 0 w 4099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0996" h="12665">
                    <a:moveTo>
                      <a:pt x="0" y="0"/>
                    </a:moveTo>
                    <a:lnTo>
                      <a:pt x="40996" y="0"/>
                    </a:lnTo>
                    <a:lnTo>
                      <a:pt x="40996"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76" name="Freeform 875">
                <a:extLst>
                  <a:ext uri="{FF2B5EF4-FFF2-40B4-BE49-F238E27FC236}">
                    <a16:creationId xmlns:a16="http://schemas.microsoft.com/office/drawing/2014/main" id="{5AA46E10-6924-153C-49E1-1A8700F3DB9E}"/>
                  </a:ext>
                </a:extLst>
              </p:cNvPr>
              <p:cNvSpPr/>
              <p:nvPr/>
            </p:nvSpPr>
            <p:spPr>
              <a:xfrm>
                <a:off x="6333730" y="4131769"/>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77" name="Freeform 876">
                <a:extLst>
                  <a:ext uri="{FF2B5EF4-FFF2-40B4-BE49-F238E27FC236}">
                    <a16:creationId xmlns:a16="http://schemas.microsoft.com/office/drawing/2014/main" id="{C684DCD1-A968-4E78-AB3D-2B49E538FC86}"/>
                  </a:ext>
                </a:extLst>
              </p:cNvPr>
              <p:cNvSpPr/>
              <p:nvPr/>
            </p:nvSpPr>
            <p:spPr>
              <a:xfrm>
                <a:off x="6422576" y="4131769"/>
                <a:ext cx="13961" cy="12665"/>
              </a:xfrm>
              <a:custGeom>
                <a:avLst/>
                <a:gdLst>
                  <a:gd name="connsiteX0" fmla="*/ 0 w 13961"/>
                  <a:gd name="connsiteY0" fmla="*/ 0 h 12665"/>
                  <a:gd name="connsiteX1" fmla="*/ 13961 w 13961"/>
                  <a:gd name="connsiteY1" fmla="*/ 0 h 12665"/>
                  <a:gd name="connsiteX2" fmla="*/ 13961 w 13961"/>
                  <a:gd name="connsiteY2" fmla="*/ 12666 h 12665"/>
                  <a:gd name="connsiteX3" fmla="*/ 0 w 13961"/>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3961" h="12665">
                    <a:moveTo>
                      <a:pt x="0" y="0"/>
                    </a:moveTo>
                    <a:lnTo>
                      <a:pt x="13961" y="0"/>
                    </a:lnTo>
                    <a:lnTo>
                      <a:pt x="13961"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78" name="Freeform 877">
                <a:extLst>
                  <a:ext uri="{FF2B5EF4-FFF2-40B4-BE49-F238E27FC236}">
                    <a16:creationId xmlns:a16="http://schemas.microsoft.com/office/drawing/2014/main" id="{0EA102B5-82E5-97EC-A873-FA63153F6455}"/>
                  </a:ext>
                </a:extLst>
              </p:cNvPr>
              <p:cNvSpPr/>
              <p:nvPr/>
            </p:nvSpPr>
            <p:spPr>
              <a:xfrm>
                <a:off x="6333730" y="4179265"/>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79" name="Freeform 878">
                <a:extLst>
                  <a:ext uri="{FF2B5EF4-FFF2-40B4-BE49-F238E27FC236}">
                    <a16:creationId xmlns:a16="http://schemas.microsoft.com/office/drawing/2014/main" id="{9FC5566C-B2A4-E92C-35C2-FA9E76344C71}"/>
                  </a:ext>
                </a:extLst>
              </p:cNvPr>
              <p:cNvSpPr/>
              <p:nvPr/>
            </p:nvSpPr>
            <p:spPr>
              <a:xfrm>
                <a:off x="6395669" y="4179265"/>
                <a:ext cx="40996" cy="12665"/>
              </a:xfrm>
              <a:custGeom>
                <a:avLst/>
                <a:gdLst>
                  <a:gd name="connsiteX0" fmla="*/ 0 w 40996"/>
                  <a:gd name="connsiteY0" fmla="*/ 0 h 12665"/>
                  <a:gd name="connsiteX1" fmla="*/ 40996 w 40996"/>
                  <a:gd name="connsiteY1" fmla="*/ 0 h 12665"/>
                  <a:gd name="connsiteX2" fmla="*/ 40996 w 40996"/>
                  <a:gd name="connsiteY2" fmla="*/ 12666 h 12665"/>
                  <a:gd name="connsiteX3" fmla="*/ 0 w 4099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0996" h="12665">
                    <a:moveTo>
                      <a:pt x="0" y="0"/>
                    </a:moveTo>
                    <a:lnTo>
                      <a:pt x="40996" y="0"/>
                    </a:lnTo>
                    <a:lnTo>
                      <a:pt x="40996"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80" name="Freeform 879">
                <a:extLst>
                  <a:ext uri="{FF2B5EF4-FFF2-40B4-BE49-F238E27FC236}">
                    <a16:creationId xmlns:a16="http://schemas.microsoft.com/office/drawing/2014/main" id="{19829018-588C-87FD-2DE2-6DC9B0EAAEAB}"/>
                  </a:ext>
                </a:extLst>
              </p:cNvPr>
              <p:cNvSpPr/>
              <p:nvPr/>
            </p:nvSpPr>
            <p:spPr>
              <a:xfrm>
                <a:off x="6333730" y="4226888"/>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81" name="Freeform 880">
                <a:extLst>
                  <a:ext uri="{FF2B5EF4-FFF2-40B4-BE49-F238E27FC236}">
                    <a16:creationId xmlns:a16="http://schemas.microsoft.com/office/drawing/2014/main" id="{2115E779-B582-591F-DBC5-612FD097E12C}"/>
                  </a:ext>
                </a:extLst>
              </p:cNvPr>
              <p:cNvSpPr/>
              <p:nvPr/>
            </p:nvSpPr>
            <p:spPr>
              <a:xfrm>
                <a:off x="6422576" y="4226888"/>
                <a:ext cx="13961" cy="12665"/>
              </a:xfrm>
              <a:custGeom>
                <a:avLst/>
                <a:gdLst>
                  <a:gd name="connsiteX0" fmla="*/ 0 w 13961"/>
                  <a:gd name="connsiteY0" fmla="*/ 0 h 12665"/>
                  <a:gd name="connsiteX1" fmla="*/ 13961 w 13961"/>
                  <a:gd name="connsiteY1" fmla="*/ 0 h 12665"/>
                  <a:gd name="connsiteX2" fmla="*/ 13961 w 13961"/>
                  <a:gd name="connsiteY2" fmla="*/ 12666 h 12665"/>
                  <a:gd name="connsiteX3" fmla="*/ 0 w 13961"/>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3961" h="12665">
                    <a:moveTo>
                      <a:pt x="0" y="0"/>
                    </a:moveTo>
                    <a:lnTo>
                      <a:pt x="13961" y="0"/>
                    </a:lnTo>
                    <a:lnTo>
                      <a:pt x="13961"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82" name="Freeform 881">
                <a:extLst>
                  <a:ext uri="{FF2B5EF4-FFF2-40B4-BE49-F238E27FC236}">
                    <a16:creationId xmlns:a16="http://schemas.microsoft.com/office/drawing/2014/main" id="{99AE3885-ABFA-6EE8-0F0B-D63E261BB7CE}"/>
                  </a:ext>
                </a:extLst>
              </p:cNvPr>
              <p:cNvSpPr/>
              <p:nvPr/>
            </p:nvSpPr>
            <p:spPr>
              <a:xfrm>
                <a:off x="6333730" y="4274385"/>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83" name="Freeform 882">
                <a:extLst>
                  <a:ext uri="{FF2B5EF4-FFF2-40B4-BE49-F238E27FC236}">
                    <a16:creationId xmlns:a16="http://schemas.microsoft.com/office/drawing/2014/main" id="{8670D81D-7AE4-0D42-977A-54D73A441CB6}"/>
                  </a:ext>
                </a:extLst>
              </p:cNvPr>
              <p:cNvSpPr/>
              <p:nvPr/>
            </p:nvSpPr>
            <p:spPr>
              <a:xfrm>
                <a:off x="6395669" y="4274385"/>
                <a:ext cx="40996" cy="12665"/>
              </a:xfrm>
              <a:custGeom>
                <a:avLst/>
                <a:gdLst>
                  <a:gd name="connsiteX0" fmla="*/ 0 w 40996"/>
                  <a:gd name="connsiteY0" fmla="*/ 0 h 12665"/>
                  <a:gd name="connsiteX1" fmla="*/ 40996 w 40996"/>
                  <a:gd name="connsiteY1" fmla="*/ 0 h 12665"/>
                  <a:gd name="connsiteX2" fmla="*/ 40996 w 40996"/>
                  <a:gd name="connsiteY2" fmla="*/ 12666 h 12665"/>
                  <a:gd name="connsiteX3" fmla="*/ 0 w 4099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0996" h="12665">
                    <a:moveTo>
                      <a:pt x="0" y="0"/>
                    </a:moveTo>
                    <a:lnTo>
                      <a:pt x="40996" y="0"/>
                    </a:lnTo>
                    <a:lnTo>
                      <a:pt x="40996"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84" name="Freeform 883">
                <a:extLst>
                  <a:ext uri="{FF2B5EF4-FFF2-40B4-BE49-F238E27FC236}">
                    <a16:creationId xmlns:a16="http://schemas.microsoft.com/office/drawing/2014/main" id="{63C91774-249F-D702-7C1B-3B86B83F6CC7}"/>
                  </a:ext>
                </a:extLst>
              </p:cNvPr>
              <p:cNvSpPr/>
              <p:nvPr/>
            </p:nvSpPr>
            <p:spPr>
              <a:xfrm>
                <a:off x="6333730" y="4321881"/>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85" name="Freeform 884">
                <a:extLst>
                  <a:ext uri="{FF2B5EF4-FFF2-40B4-BE49-F238E27FC236}">
                    <a16:creationId xmlns:a16="http://schemas.microsoft.com/office/drawing/2014/main" id="{596D0FD2-4840-A2F0-FCAC-8BDCEEC87772}"/>
                  </a:ext>
                </a:extLst>
              </p:cNvPr>
              <p:cNvSpPr/>
              <p:nvPr/>
            </p:nvSpPr>
            <p:spPr>
              <a:xfrm>
                <a:off x="6422576" y="4321881"/>
                <a:ext cx="13961" cy="12665"/>
              </a:xfrm>
              <a:custGeom>
                <a:avLst/>
                <a:gdLst>
                  <a:gd name="connsiteX0" fmla="*/ 0 w 13961"/>
                  <a:gd name="connsiteY0" fmla="*/ 0 h 12665"/>
                  <a:gd name="connsiteX1" fmla="*/ 13961 w 13961"/>
                  <a:gd name="connsiteY1" fmla="*/ 0 h 12665"/>
                  <a:gd name="connsiteX2" fmla="*/ 13961 w 13961"/>
                  <a:gd name="connsiteY2" fmla="*/ 12666 h 12665"/>
                  <a:gd name="connsiteX3" fmla="*/ 0 w 13961"/>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3961" h="12665">
                    <a:moveTo>
                      <a:pt x="0" y="0"/>
                    </a:moveTo>
                    <a:lnTo>
                      <a:pt x="13961" y="0"/>
                    </a:lnTo>
                    <a:lnTo>
                      <a:pt x="13961"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86" name="Freeform 885">
                <a:extLst>
                  <a:ext uri="{FF2B5EF4-FFF2-40B4-BE49-F238E27FC236}">
                    <a16:creationId xmlns:a16="http://schemas.microsoft.com/office/drawing/2014/main" id="{F8D04965-6930-AA66-3B4E-DE4D01AC6FF3}"/>
                  </a:ext>
                </a:extLst>
              </p:cNvPr>
              <p:cNvSpPr/>
              <p:nvPr/>
            </p:nvSpPr>
            <p:spPr>
              <a:xfrm>
                <a:off x="6333730" y="4369378"/>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87" name="Freeform 886">
                <a:extLst>
                  <a:ext uri="{FF2B5EF4-FFF2-40B4-BE49-F238E27FC236}">
                    <a16:creationId xmlns:a16="http://schemas.microsoft.com/office/drawing/2014/main" id="{1C8FF9A2-BEBF-E39A-6D0A-9BA984112C2E}"/>
                  </a:ext>
                </a:extLst>
              </p:cNvPr>
              <p:cNvSpPr/>
              <p:nvPr/>
            </p:nvSpPr>
            <p:spPr>
              <a:xfrm>
                <a:off x="6395669" y="4369378"/>
                <a:ext cx="40996" cy="12665"/>
              </a:xfrm>
              <a:custGeom>
                <a:avLst/>
                <a:gdLst>
                  <a:gd name="connsiteX0" fmla="*/ 0 w 40996"/>
                  <a:gd name="connsiteY0" fmla="*/ 0 h 12665"/>
                  <a:gd name="connsiteX1" fmla="*/ 40996 w 40996"/>
                  <a:gd name="connsiteY1" fmla="*/ 0 h 12665"/>
                  <a:gd name="connsiteX2" fmla="*/ 40996 w 40996"/>
                  <a:gd name="connsiteY2" fmla="*/ 12666 h 12665"/>
                  <a:gd name="connsiteX3" fmla="*/ 0 w 4099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0996" h="12665">
                    <a:moveTo>
                      <a:pt x="0" y="0"/>
                    </a:moveTo>
                    <a:lnTo>
                      <a:pt x="40996" y="0"/>
                    </a:lnTo>
                    <a:lnTo>
                      <a:pt x="40996"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88" name="Freeform 887">
                <a:extLst>
                  <a:ext uri="{FF2B5EF4-FFF2-40B4-BE49-F238E27FC236}">
                    <a16:creationId xmlns:a16="http://schemas.microsoft.com/office/drawing/2014/main" id="{CD44F629-A125-616B-0307-3B4AE4D93AC7}"/>
                  </a:ext>
                </a:extLst>
              </p:cNvPr>
              <p:cNvSpPr/>
              <p:nvPr/>
            </p:nvSpPr>
            <p:spPr>
              <a:xfrm>
                <a:off x="6422576" y="4416874"/>
                <a:ext cx="13961" cy="12665"/>
              </a:xfrm>
              <a:custGeom>
                <a:avLst/>
                <a:gdLst>
                  <a:gd name="connsiteX0" fmla="*/ 0 w 13961"/>
                  <a:gd name="connsiteY0" fmla="*/ 0 h 12665"/>
                  <a:gd name="connsiteX1" fmla="*/ 13961 w 13961"/>
                  <a:gd name="connsiteY1" fmla="*/ 0 h 12665"/>
                  <a:gd name="connsiteX2" fmla="*/ 13961 w 13961"/>
                  <a:gd name="connsiteY2" fmla="*/ 12666 h 12665"/>
                  <a:gd name="connsiteX3" fmla="*/ 0 w 13961"/>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3961" h="12665">
                    <a:moveTo>
                      <a:pt x="0" y="0"/>
                    </a:moveTo>
                    <a:lnTo>
                      <a:pt x="13961" y="0"/>
                    </a:lnTo>
                    <a:lnTo>
                      <a:pt x="13961"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89" name="Freeform 888">
                <a:extLst>
                  <a:ext uri="{FF2B5EF4-FFF2-40B4-BE49-F238E27FC236}">
                    <a16:creationId xmlns:a16="http://schemas.microsoft.com/office/drawing/2014/main" id="{977D337E-10B4-9715-A569-5900E9FE28F5}"/>
                  </a:ext>
                </a:extLst>
              </p:cNvPr>
              <p:cNvSpPr/>
              <p:nvPr/>
            </p:nvSpPr>
            <p:spPr>
              <a:xfrm>
                <a:off x="6333730" y="4416874"/>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90" name="Freeform 889">
                <a:extLst>
                  <a:ext uri="{FF2B5EF4-FFF2-40B4-BE49-F238E27FC236}">
                    <a16:creationId xmlns:a16="http://schemas.microsoft.com/office/drawing/2014/main" id="{D39F4E1F-A965-ED3B-C630-3C07F4659E21}"/>
                  </a:ext>
                </a:extLst>
              </p:cNvPr>
              <p:cNvSpPr/>
              <p:nvPr/>
            </p:nvSpPr>
            <p:spPr>
              <a:xfrm>
                <a:off x="6333730" y="4464371"/>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91" name="Freeform 890">
                <a:extLst>
                  <a:ext uri="{FF2B5EF4-FFF2-40B4-BE49-F238E27FC236}">
                    <a16:creationId xmlns:a16="http://schemas.microsoft.com/office/drawing/2014/main" id="{AC18FFF1-3966-4C3B-7314-6D04DE815FB6}"/>
                  </a:ext>
                </a:extLst>
              </p:cNvPr>
              <p:cNvSpPr/>
              <p:nvPr/>
            </p:nvSpPr>
            <p:spPr>
              <a:xfrm>
                <a:off x="6395669" y="4464371"/>
                <a:ext cx="40996" cy="12665"/>
              </a:xfrm>
              <a:custGeom>
                <a:avLst/>
                <a:gdLst>
                  <a:gd name="connsiteX0" fmla="*/ 0 w 40996"/>
                  <a:gd name="connsiteY0" fmla="*/ 0 h 12665"/>
                  <a:gd name="connsiteX1" fmla="*/ 40996 w 40996"/>
                  <a:gd name="connsiteY1" fmla="*/ 0 h 12665"/>
                  <a:gd name="connsiteX2" fmla="*/ 40996 w 40996"/>
                  <a:gd name="connsiteY2" fmla="*/ 12666 h 12665"/>
                  <a:gd name="connsiteX3" fmla="*/ 0 w 4099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0996" h="12665">
                    <a:moveTo>
                      <a:pt x="0" y="0"/>
                    </a:moveTo>
                    <a:lnTo>
                      <a:pt x="40996" y="0"/>
                    </a:lnTo>
                    <a:lnTo>
                      <a:pt x="40996"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92" name="Freeform 891">
                <a:extLst>
                  <a:ext uri="{FF2B5EF4-FFF2-40B4-BE49-F238E27FC236}">
                    <a16:creationId xmlns:a16="http://schemas.microsoft.com/office/drawing/2014/main" id="{10DEC9E4-657F-E35F-E1C0-E1ECC747BCFB}"/>
                  </a:ext>
                </a:extLst>
              </p:cNvPr>
              <p:cNvSpPr/>
              <p:nvPr/>
            </p:nvSpPr>
            <p:spPr>
              <a:xfrm>
                <a:off x="6333730" y="4511867"/>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93" name="Freeform 892">
                <a:extLst>
                  <a:ext uri="{FF2B5EF4-FFF2-40B4-BE49-F238E27FC236}">
                    <a16:creationId xmlns:a16="http://schemas.microsoft.com/office/drawing/2014/main" id="{05ABB7F1-3412-B8F6-5483-6536CFCC9C2C}"/>
                  </a:ext>
                </a:extLst>
              </p:cNvPr>
              <p:cNvSpPr/>
              <p:nvPr/>
            </p:nvSpPr>
            <p:spPr>
              <a:xfrm>
                <a:off x="6395669" y="4511867"/>
                <a:ext cx="40996" cy="12665"/>
              </a:xfrm>
              <a:custGeom>
                <a:avLst/>
                <a:gdLst>
                  <a:gd name="connsiteX0" fmla="*/ 0 w 40996"/>
                  <a:gd name="connsiteY0" fmla="*/ 0 h 12665"/>
                  <a:gd name="connsiteX1" fmla="*/ 40996 w 40996"/>
                  <a:gd name="connsiteY1" fmla="*/ 0 h 12665"/>
                  <a:gd name="connsiteX2" fmla="*/ 40996 w 40996"/>
                  <a:gd name="connsiteY2" fmla="*/ 12666 h 12665"/>
                  <a:gd name="connsiteX3" fmla="*/ 0 w 4099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0996" h="12665">
                    <a:moveTo>
                      <a:pt x="0" y="0"/>
                    </a:moveTo>
                    <a:lnTo>
                      <a:pt x="40996" y="0"/>
                    </a:lnTo>
                    <a:lnTo>
                      <a:pt x="40996"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94" name="Freeform 893">
                <a:extLst>
                  <a:ext uri="{FF2B5EF4-FFF2-40B4-BE49-F238E27FC236}">
                    <a16:creationId xmlns:a16="http://schemas.microsoft.com/office/drawing/2014/main" id="{B1607725-B314-51FB-A32E-680D093CA3A7}"/>
                  </a:ext>
                </a:extLst>
              </p:cNvPr>
              <p:cNvSpPr/>
              <p:nvPr/>
            </p:nvSpPr>
            <p:spPr>
              <a:xfrm>
                <a:off x="6208203" y="3799167"/>
                <a:ext cx="18150" cy="12665"/>
              </a:xfrm>
              <a:custGeom>
                <a:avLst/>
                <a:gdLst>
                  <a:gd name="connsiteX0" fmla="*/ 0 w 18150"/>
                  <a:gd name="connsiteY0" fmla="*/ 0 h 12665"/>
                  <a:gd name="connsiteX1" fmla="*/ 18150 w 18150"/>
                  <a:gd name="connsiteY1" fmla="*/ 0 h 12665"/>
                  <a:gd name="connsiteX2" fmla="*/ 18150 w 18150"/>
                  <a:gd name="connsiteY2" fmla="*/ 12666 h 12665"/>
                  <a:gd name="connsiteX3" fmla="*/ 0 w 18150"/>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8150" h="12665">
                    <a:moveTo>
                      <a:pt x="0" y="0"/>
                    </a:moveTo>
                    <a:lnTo>
                      <a:pt x="18150" y="0"/>
                    </a:lnTo>
                    <a:lnTo>
                      <a:pt x="1815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95" name="Freeform 894">
                <a:extLst>
                  <a:ext uri="{FF2B5EF4-FFF2-40B4-BE49-F238E27FC236}">
                    <a16:creationId xmlns:a16="http://schemas.microsoft.com/office/drawing/2014/main" id="{2D5DDC9D-A796-704A-4EE0-D788162D059E}"/>
                  </a:ext>
                </a:extLst>
              </p:cNvPr>
              <p:cNvSpPr/>
              <p:nvPr/>
            </p:nvSpPr>
            <p:spPr>
              <a:xfrm>
                <a:off x="6264430" y="3799167"/>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96" name="Freeform 895">
                <a:extLst>
                  <a:ext uri="{FF2B5EF4-FFF2-40B4-BE49-F238E27FC236}">
                    <a16:creationId xmlns:a16="http://schemas.microsoft.com/office/drawing/2014/main" id="{7F8A1271-C276-EC10-8851-4BAE42F16D76}"/>
                  </a:ext>
                </a:extLst>
              </p:cNvPr>
              <p:cNvSpPr/>
              <p:nvPr/>
            </p:nvSpPr>
            <p:spPr>
              <a:xfrm>
                <a:off x="6223053" y="3846663"/>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97" name="Freeform 896">
                <a:extLst>
                  <a:ext uri="{FF2B5EF4-FFF2-40B4-BE49-F238E27FC236}">
                    <a16:creationId xmlns:a16="http://schemas.microsoft.com/office/drawing/2014/main" id="{CE3B9F35-4F5F-56C1-0ADB-981BDFF90624}"/>
                  </a:ext>
                </a:extLst>
              </p:cNvPr>
              <p:cNvSpPr/>
              <p:nvPr/>
            </p:nvSpPr>
            <p:spPr>
              <a:xfrm>
                <a:off x="6308346" y="3846663"/>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98" name="Freeform 897">
                <a:extLst>
                  <a:ext uri="{FF2B5EF4-FFF2-40B4-BE49-F238E27FC236}">
                    <a16:creationId xmlns:a16="http://schemas.microsoft.com/office/drawing/2014/main" id="{F52DC4BE-A7F9-A60B-AF42-A4C532EAB051}"/>
                  </a:ext>
                </a:extLst>
              </p:cNvPr>
              <p:cNvSpPr/>
              <p:nvPr/>
            </p:nvSpPr>
            <p:spPr>
              <a:xfrm>
                <a:off x="6264430" y="3894286"/>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99" name="Freeform 898">
                <a:extLst>
                  <a:ext uri="{FF2B5EF4-FFF2-40B4-BE49-F238E27FC236}">
                    <a16:creationId xmlns:a16="http://schemas.microsoft.com/office/drawing/2014/main" id="{3A96A849-646E-D1DB-D9CC-9833F808A00F}"/>
                  </a:ext>
                </a:extLst>
              </p:cNvPr>
              <p:cNvSpPr/>
              <p:nvPr/>
            </p:nvSpPr>
            <p:spPr>
              <a:xfrm>
                <a:off x="6208203" y="3894286"/>
                <a:ext cx="18150" cy="12665"/>
              </a:xfrm>
              <a:custGeom>
                <a:avLst/>
                <a:gdLst>
                  <a:gd name="connsiteX0" fmla="*/ 0 w 18150"/>
                  <a:gd name="connsiteY0" fmla="*/ 0 h 12665"/>
                  <a:gd name="connsiteX1" fmla="*/ 18150 w 18150"/>
                  <a:gd name="connsiteY1" fmla="*/ 0 h 12665"/>
                  <a:gd name="connsiteX2" fmla="*/ 18150 w 18150"/>
                  <a:gd name="connsiteY2" fmla="*/ 12666 h 12665"/>
                  <a:gd name="connsiteX3" fmla="*/ 0 w 18150"/>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8150" h="12665">
                    <a:moveTo>
                      <a:pt x="0" y="0"/>
                    </a:moveTo>
                    <a:lnTo>
                      <a:pt x="18150" y="0"/>
                    </a:lnTo>
                    <a:lnTo>
                      <a:pt x="1815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00" name="Freeform 899">
                <a:extLst>
                  <a:ext uri="{FF2B5EF4-FFF2-40B4-BE49-F238E27FC236}">
                    <a16:creationId xmlns:a16="http://schemas.microsoft.com/office/drawing/2014/main" id="{599D462A-2706-CB2A-9D72-20F710B5E79F}"/>
                  </a:ext>
                </a:extLst>
              </p:cNvPr>
              <p:cNvSpPr/>
              <p:nvPr/>
            </p:nvSpPr>
            <p:spPr>
              <a:xfrm>
                <a:off x="6223053" y="3941783"/>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01" name="Freeform 900">
                <a:extLst>
                  <a:ext uri="{FF2B5EF4-FFF2-40B4-BE49-F238E27FC236}">
                    <a16:creationId xmlns:a16="http://schemas.microsoft.com/office/drawing/2014/main" id="{7AC85309-C357-B1A5-2342-C00E008F1B5F}"/>
                  </a:ext>
                </a:extLst>
              </p:cNvPr>
              <p:cNvSpPr/>
              <p:nvPr/>
            </p:nvSpPr>
            <p:spPr>
              <a:xfrm>
                <a:off x="6308346" y="3941783"/>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02" name="Freeform 901">
                <a:extLst>
                  <a:ext uri="{FF2B5EF4-FFF2-40B4-BE49-F238E27FC236}">
                    <a16:creationId xmlns:a16="http://schemas.microsoft.com/office/drawing/2014/main" id="{07268D02-C085-C12B-FEA8-FCF1598717B2}"/>
                  </a:ext>
                </a:extLst>
              </p:cNvPr>
              <p:cNvSpPr/>
              <p:nvPr/>
            </p:nvSpPr>
            <p:spPr>
              <a:xfrm>
                <a:off x="6208203" y="3989279"/>
                <a:ext cx="18150" cy="12665"/>
              </a:xfrm>
              <a:custGeom>
                <a:avLst/>
                <a:gdLst>
                  <a:gd name="connsiteX0" fmla="*/ 0 w 18150"/>
                  <a:gd name="connsiteY0" fmla="*/ 0 h 12665"/>
                  <a:gd name="connsiteX1" fmla="*/ 18150 w 18150"/>
                  <a:gd name="connsiteY1" fmla="*/ 0 h 12665"/>
                  <a:gd name="connsiteX2" fmla="*/ 18150 w 18150"/>
                  <a:gd name="connsiteY2" fmla="*/ 12666 h 12665"/>
                  <a:gd name="connsiteX3" fmla="*/ 0 w 18150"/>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8150" h="12665">
                    <a:moveTo>
                      <a:pt x="0" y="0"/>
                    </a:moveTo>
                    <a:lnTo>
                      <a:pt x="18150" y="0"/>
                    </a:lnTo>
                    <a:lnTo>
                      <a:pt x="1815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03" name="Freeform 902">
                <a:extLst>
                  <a:ext uri="{FF2B5EF4-FFF2-40B4-BE49-F238E27FC236}">
                    <a16:creationId xmlns:a16="http://schemas.microsoft.com/office/drawing/2014/main" id="{BD4A6307-F1B3-7D1D-75F0-E63A07CB3972}"/>
                  </a:ext>
                </a:extLst>
              </p:cNvPr>
              <p:cNvSpPr/>
              <p:nvPr/>
            </p:nvSpPr>
            <p:spPr>
              <a:xfrm>
                <a:off x="6264430" y="3989279"/>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04" name="Freeform 903">
                <a:extLst>
                  <a:ext uri="{FF2B5EF4-FFF2-40B4-BE49-F238E27FC236}">
                    <a16:creationId xmlns:a16="http://schemas.microsoft.com/office/drawing/2014/main" id="{A3606010-D462-5AAC-D980-9A456507E179}"/>
                  </a:ext>
                </a:extLst>
              </p:cNvPr>
              <p:cNvSpPr/>
              <p:nvPr/>
            </p:nvSpPr>
            <p:spPr>
              <a:xfrm>
                <a:off x="6223053" y="4036776"/>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05" name="Freeform 904">
                <a:extLst>
                  <a:ext uri="{FF2B5EF4-FFF2-40B4-BE49-F238E27FC236}">
                    <a16:creationId xmlns:a16="http://schemas.microsoft.com/office/drawing/2014/main" id="{7B732AC3-662E-ED25-14E9-0D7DD7F05A4D}"/>
                  </a:ext>
                </a:extLst>
              </p:cNvPr>
              <p:cNvSpPr/>
              <p:nvPr/>
            </p:nvSpPr>
            <p:spPr>
              <a:xfrm>
                <a:off x="6308346" y="4036776"/>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06" name="Freeform 905">
                <a:extLst>
                  <a:ext uri="{FF2B5EF4-FFF2-40B4-BE49-F238E27FC236}">
                    <a16:creationId xmlns:a16="http://schemas.microsoft.com/office/drawing/2014/main" id="{DE0E75E1-67FE-B20A-F6CA-516FC6298D61}"/>
                  </a:ext>
                </a:extLst>
              </p:cNvPr>
              <p:cNvSpPr/>
              <p:nvPr/>
            </p:nvSpPr>
            <p:spPr>
              <a:xfrm>
                <a:off x="6223053" y="4084272"/>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07" name="Freeform 906">
                <a:extLst>
                  <a:ext uri="{FF2B5EF4-FFF2-40B4-BE49-F238E27FC236}">
                    <a16:creationId xmlns:a16="http://schemas.microsoft.com/office/drawing/2014/main" id="{E634AEA1-EC9F-8DAB-2541-3826BFF342F0}"/>
                  </a:ext>
                </a:extLst>
              </p:cNvPr>
              <p:cNvSpPr/>
              <p:nvPr/>
            </p:nvSpPr>
            <p:spPr>
              <a:xfrm>
                <a:off x="6308346" y="4084272"/>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08" name="Freeform 907">
                <a:extLst>
                  <a:ext uri="{FF2B5EF4-FFF2-40B4-BE49-F238E27FC236}">
                    <a16:creationId xmlns:a16="http://schemas.microsoft.com/office/drawing/2014/main" id="{7E1944D9-3A2C-F908-5DA9-6C9F76A6945E}"/>
                  </a:ext>
                </a:extLst>
              </p:cNvPr>
              <p:cNvSpPr/>
              <p:nvPr/>
            </p:nvSpPr>
            <p:spPr>
              <a:xfrm>
                <a:off x="6208203" y="4131769"/>
                <a:ext cx="18150" cy="12665"/>
              </a:xfrm>
              <a:custGeom>
                <a:avLst/>
                <a:gdLst>
                  <a:gd name="connsiteX0" fmla="*/ 0 w 18150"/>
                  <a:gd name="connsiteY0" fmla="*/ 0 h 12665"/>
                  <a:gd name="connsiteX1" fmla="*/ 18150 w 18150"/>
                  <a:gd name="connsiteY1" fmla="*/ 0 h 12665"/>
                  <a:gd name="connsiteX2" fmla="*/ 18150 w 18150"/>
                  <a:gd name="connsiteY2" fmla="*/ 12666 h 12665"/>
                  <a:gd name="connsiteX3" fmla="*/ 0 w 18150"/>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8150" h="12665">
                    <a:moveTo>
                      <a:pt x="0" y="0"/>
                    </a:moveTo>
                    <a:lnTo>
                      <a:pt x="18150" y="0"/>
                    </a:lnTo>
                    <a:lnTo>
                      <a:pt x="1815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09" name="Freeform 908">
                <a:extLst>
                  <a:ext uri="{FF2B5EF4-FFF2-40B4-BE49-F238E27FC236}">
                    <a16:creationId xmlns:a16="http://schemas.microsoft.com/office/drawing/2014/main" id="{15A67A0F-EA29-92B0-A88C-FE6F7BF87BCB}"/>
                  </a:ext>
                </a:extLst>
              </p:cNvPr>
              <p:cNvSpPr/>
              <p:nvPr/>
            </p:nvSpPr>
            <p:spPr>
              <a:xfrm>
                <a:off x="6264430" y="4131769"/>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10" name="Freeform 909">
                <a:extLst>
                  <a:ext uri="{FF2B5EF4-FFF2-40B4-BE49-F238E27FC236}">
                    <a16:creationId xmlns:a16="http://schemas.microsoft.com/office/drawing/2014/main" id="{A70AD62F-2406-1A83-21CF-8001B45C0187}"/>
                  </a:ext>
                </a:extLst>
              </p:cNvPr>
              <p:cNvSpPr/>
              <p:nvPr/>
            </p:nvSpPr>
            <p:spPr>
              <a:xfrm>
                <a:off x="6223053" y="4179265"/>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11" name="Freeform 910">
                <a:extLst>
                  <a:ext uri="{FF2B5EF4-FFF2-40B4-BE49-F238E27FC236}">
                    <a16:creationId xmlns:a16="http://schemas.microsoft.com/office/drawing/2014/main" id="{479B6926-F5D8-2418-11D3-AF6D2CDF6FFD}"/>
                  </a:ext>
                </a:extLst>
              </p:cNvPr>
              <p:cNvSpPr/>
              <p:nvPr/>
            </p:nvSpPr>
            <p:spPr>
              <a:xfrm>
                <a:off x="6308346" y="4179265"/>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12" name="Freeform 911">
                <a:extLst>
                  <a:ext uri="{FF2B5EF4-FFF2-40B4-BE49-F238E27FC236}">
                    <a16:creationId xmlns:a16="http://schemas.microsoft.com/office/drawing/2014/main" id="{70956EE5-8648-5FD1-95F3-661CEF8DD014}"/>
                  </a:ext>
                </a:extLst>
              </p:cNvPr>
              <p:cNvSpPr/>
              <p:nvPr/>
            </p:nvSpPr>
            <p:spPr>
              <a:xfrm>
                <a:off x="6264430" y="4226888"/>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13" name="Freeform 912">
                <a:extLst>
                  <a:ext uri="{FF2B5EF4-FFF2-40B4-BE49-F238E27FC236}">
                    <a16:creationId xmlns:a16="http://schemas.microsoft.com/office/drawing/2014/main" id="{6AA7894B-8E5E-B1FC-6A98-A1D2195C3E86}"/>
                  </a:ext>
                </a:extLst>
              </p:cNvPr>
              <p:cNvSpPr/>
              <p:nvPr/>
            </p:nvSpPr>
            <p:spPr>
              <a:xfrm>
                <a:off x="6208203" y="4226888"/>
                <a:ext cx="18150" cy="12665"/>
              </a:xfrm>
              <a:custGeom>
                <a:avLst/>
                <a:gdLst>
                  <a:gd name="connsiteX0" fmla="*/ 0 w 18150"/>
                  <a:gd name="connsiteY0" fmla="*/ 0 h 12665"/>
                  <a:gd name="connsiteX1" fmla="*/ 18150 w 18150"/>
                  <a:gd name="connsiteY1" fmla="*/ 0 h 12665"/>
                  <a:gd name="connsiteX2" fmla="*/ 18150 w 18150"/>
                  <a:gd name="connsiteY2" fmla="*/ 12666 h 12665"/>
                  <a:gd name="connsiteX3" fmla="*/ 0 w 18150"/>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8150" h="12665">
                    <a:moveTo>
                      <a:pt x="0" y="0"/>
                    </a:moveTo>
                    <a:lnTo>
                      <a:pt x="18150" y="0"/>
                    </a:lnTo>
                    <a:lnTo>
                      <a:pt x="1815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14" name="Freeform 913">
                <a:extLst>
                  <a:ext uri="{FF2B5EF4-FFF2-40B4-BE49-F238E27FC236}">
                    <a16:creationId xmlns:a16="http://schemas.microsoft.com/office/drawing/2014/main" id="{4A2FAF65-93AF-99CA-9741-CE5F70B35BF9}"/>
                  </a:ext>
                </a:extLst>
              </p:cNvPr>
              <p:cNvSpPr/>
              <p:nvPr/>
            </p:nvSpPr>
            <p:spPr>
              <a:xfrm>
                <a:off x="6223053" y="4274385"/>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15" name="Freeform 914">
                <a:extLst>
                  <a:ext uri="{FF2B5EF4-FFF2-40B4-BE49-F238E27FC236}">
                    <a16:creationId xmlns:a16="http://schemas.microsoft.com/office/drawing/2014/main" id="{A2227A57-68D9-7A07-939B-E1A944C4EDEF}"/>
                  </a:ext>
                </a:extLst>
              </p:cNvPr>
              <p:cNvSpPr/>
              <p:nvPr/>
            </p:nvSpPr>
            <p:spPr>
              <a:xfrm>
                <a:off x="6308346" y="4274385"/>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16" name="Freeform 915">
                <a:extLst>
                  <a:ext uri="{FF2B5EF4-FFF2-40B4-BE49-F238E27FC236}">
                    <a16:creationId xmlns:a16="http://schemas.microsoft.com/office/drawing/2014/main" id="{764492D8-263D-8E81-70E5-3E451D946439}"/>
                  </a:ext>
                </a:extLst>
              </p:cNvPr>
              <p:cNvSpPr/>
              <p:nvPr/>
            </p:nvSpPr>
            <p:spPr>
              <a:xfrm>
                <a:off x="6264430" y="4321881"/>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17" name="Freeform 916">
                <a:extLst>
                  <a:ext uri="{FF2B5EF4-FFF2-40B4-BE49-F238E27FC236}">
                    <a16:creationId xmlns:a16="http://schemas.microsoft.com/office/drawing/2014/main" id="{B17EAB20-8D34-B658-77AB-F83734473642}"/>
                  </a:ext>
                </a:extLst>
              </p:cNvPr>
              <p:cNvSpPr/>
              <p:nvPr/>
            </p:nvSpPr>
            <p:spPr>
              <a:xfrm>
                <a:off x="6208203" y="4321881"/>
                <a:ext cx="18150" cy="12665"/>
              </a:xfrm>
              <a:custGeom>
                <a:avLst/>
                <a:gdLst>
                  <a:gd name="connsiteX0" fmla="*/ 0 w 18150"/>
                  <a:gd name="connsiteY0" fmla="*/ 0 h 12665"/>
                  <a:gd name="connsiteX1" fmla="*/ 18150 w 18150"/>
                  <a:gd name="connsiteY1" fmla="*/ 0 h 12665"/>
                  <a:gd name="connsiteX2" fmla="*/ 18150 w 18150"/>
                  <a:gd name="connsiteY2" fmla="*/ 12666 h 12665"/>
                  <a:gd name="connsiteX3" fmla="*/ 0 w 18150"/>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8150" h="12665">
                    <a:moveTo>
                      <a:pt x="0" y="0"/>
                    </a:moveTo>
                    <a:lnTo>
                      <a:pt x="18150" y="0"/>
                    </a:lnTo>
                    <a:lnTo>
                      <a:pt x="1815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18" name="Freeform 917">
                <a:extLst>
                  <a:ext uri="{FF2B5EF4-FFF2-40B4-BE49-F238E27FC236}">
                    <a16:creationId xmlns:a16="http://schemas.microsoft.com/office/drawing/2014/main" id="{E12E4EE4-83F3-DA7E-79EC-CFB37BD5E4A7}"/>
                  </a:ext>
                </a:extLst>
              </p:cNvPr>
              <p:cNvSpPr/>
              <p:nvPr/>
            </p:nvSpPr>
            <p:spPr>
              <a:xfrm>
                <a:off x="6223053" y="4369378"/>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19" name="Freeform 918">
                <a:extLst>
                  <a:ext uri="{FF2B5EF4-FFF2-40B4-BE49-F238E27FC236}">
                    <a16:creationId xmlns:a16="http://schemas.microsoft.com/office/drawing/2014/main" id="{140CB121-8469-2B94-C30C-907FBF522619}"/>
                  </a:ext>
                </a:extLst>
              </p:cNvPr>
              <p:cNvSpPr/>
              <p:nvPr/>
            </p:nvSpPr>
            <p:spPr>
              <a:xfrm>
                <a:off x="6308346" y="4369378"/>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20" name="Freeform 919">
                <a:extLst>
                  <a:ext uri="{FF2B5EF4-FFF2-40B4-BE49-F238E27FC236}">
                    <a16:creationId xmlns:a16="http://schemas.microsoft.com/office/drawing/2014/main" id="{BCBFAD00-F965-35AB-BDF9-8F5EAD96B842}"/>
                  </a:ext>
                </a:extLst>
              </p:cNvPr>
              <p:cNvSpPr/>
              <p:nvPr/>
            </p:nvSpPr>
            <p:spPr>
              <a:xfrm>
                <a:off x="6264430" y="4416874"/>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21" name="Freeform 920">
                <a:extLst>
                  <a:ext uri="{FF2B5EF4-FFF2-40B4-BE49-F238E27FC236}">
                    <a16:creationId xmlns:a16="http://schemas.microsoft.com/office/drawing/2014/main" id="{572E228A-AE63-DBD2-BC32-530B584C40BD}"/>
                  </a:ext>
                </a:extLst>
              </p:cNvPr>
              <p:cNvSpPr/>
              <p:nvPr/>
            </p:nvSpPr>
            <p:spPr>
              <a:xfrm>
                <a:off x="6208203" y="4416874"/>
                <a:ext cx="18150" cy="12665"/>
              </a:xfrm>
              <a:custGeom>
                <a:avLst/>
                <a:gdLst>
                  <a:gd name="connsiteX0" fmla="*/ 0 w 18150"/>
                  <a:gd name="connsiteY0" fmla="*/ 0 h 12665"/>
                  <a:gd name="connsiteX1" fmla="*/ 18150 w 18150"/>
                  <a:gd name="connsiteY1" fmla="*/ 0 h 12665"/>
                  <a:gd name="connsiteX2" fmla="*/ 18150 w 18150"/>
                  <a:gd name="connsiteY2" fmla="*/ 12666 h 12665"/>
                  <a:gd name="connsiteX3" fmla="*/ 0 w 18150"/>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8150" h="12665">
                    <a:moveTo>
                      <a:pt x="0" y="0"/>
                    </a:moveTo>
                    <a:lnTo>
                      <a:pt x="18150" y="0"/>
                    </a:lnTo>
                    <a:lnTo>
                      <a:pt x="1815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22" name="Freeform 921">
                <a:extLst>
                  <a:ext uri="{FF2B5EF4-FFF2-40B4-BE49-F238E27FC236}">
                    <a16:creationId xmlns:a16="http://schemas.microsoft.com/office/drawing/2014/main" id="{2245F9A6-A2EE-FD15-25A0-D991871F6901}"/>
                  </a:ext>
                </a:extLst>
              </p:cNvPr>
              <p:cNvSpPr/>
              <p:nvPr/>
            </p:nvSpPr>
            <p:spPr>
              <a:xfrm>
                <a:off x="6223053" y="4464371"/>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23" name="Freeform 922">
                <a:extLst>
                  <a:ext uri="{FF2B5EF4-FFF2-40B4-BE49-F238E27FC236}">
                    <a16:creationId xmlns:a16="http://schemas.microsoft.com/office/drawing/2014/main" id="{6217F422-7108-93BB-54D4-21D5CDB13BC1}"/>
                  </a:ext>
                </a:extLst>
              </p:cNvPr>
              <p:cNvSpPr/>
              <p:nvPr/>
            </p:nvSpPr>
            <p:spPr>
              <a:xfrm>
                <a:off x="6308346" y="4464371"/>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24" name="Freeform 923">
                <a:extLst>
                  <a:ext uri="{FF2B5EF4-FFF2-40B4-BE49-F238E27FC236}">
                    <a16:creationId xmlns:a16="http://schemas.microsoft.com/office/drawing/2014/main" id="{D7A184EB-3A13-3942-0E23-9B596E9FFD5C}"/>
                  </a:ext>
                </a:extLst>
              </p:cNvPr>
              <p:cNvSpPr/>
              <p:nvPr/>
            </p:nvSpPr>
            <p:spPr>
              <a:xfrm>
                <a:off x="6223053" y="4511867"/>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25" name="Freeform 924">
                <a:extLst>
                  <a:ext uri="{FF2B5EF4-FFF2-40B4-BE49-F238E27FC236}">
                    <a16:creationId xmlns:a16="http://schemas.microsoft.com/office/drawing/2014/main" id="{E4B7D107-6385-1790-07B5-46F11FED97CB}"/>
                  </a:ext>
                </a:extLst>
              </p:cNvPr>
              <p:cNvSpPr/>
              <p:nvPr/>
            </p:nvSpPr>
            <p:spPr>
              <a:xfrm>
                <a:off x="6308346" y="4511867"/>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grpSp>
        <p:grpSp>
          <p:nvGrpSpPr>
            <p:cNvPr id="200" name="Graphic 4">
              <a:extLst>
                <a:ext uri="{FF2B5EF4-FFF2-40B4-BE49-F238E27FC236}">
                  <a16:creationId xmlns:a16="http://schemas.microsoft.com/office/drawing/2014/main" id="{00EA5B89-3959-7528-F902-5F9C004EC7E6}"/>
                </a:ext>
              </a:extLst>
            </p:cNvPr>
            <p:cNvGrpSpPr/>
            <p:nvPr/>
          </p:nvGrpSpPr>
          <p:grpSpPr>
            <a:xfrm>
              <a:off x="1553209" y="2882949"/>
              <a:ext cx="228461" cy="487757"/>
              <a:chOff x="1670703" y="3276579"/>
              <a:chExt cx="228461" cy="487757"/>
            </a:xfrm>
            <a:solidFill>
              <a:srgbClr val="FFFFFF"/>
            </a:solidFill>
          </p:grpSpPr>
          <p:sp>
            <p:nvSpPr>
              <p:cNvPr id="818" name="Freeform 817">
                <a:extLst>
                  <a:ext uri="{FF2B5EF4-FFF2-40B4-BE49-F238E27FC236}">
                    <a16:creationId xmlns:a16="http://schemas.microsoft.com/office/drawing/2014/main" id="{62E41668-03A1-111E-FAF1-4CCDB38577AC}"/>
                  </a:ext>
                </a:extLst>
              </p:cNvPr>
              <p:cNvSpPr/>
              <p:nvPr/>
            </p:nvSpPr>
            <p:spPr>
              <a:xfrm>
                <a:off x="1889138" y="3276579"/>
                <a:ext cx="10026" cy="12665"/>
              </a:xfrm>
              <a:custGeom>
                <a:avLst/>
                <a:gdLst>
                  <a:gd name="connsiteX0" fmla="*/ 0 w 10026"/>
                  <a:gd name="connsiteY0" fmla="*/ 0 h 12665"/>
                  <a:gd name="connsiteX1" fmla="*/ 10027 w 10026"/>
                  <a:gd name="connsiteY1" fmla="*/ 0 h 12665"/>
                  <a:gd name="connsiteX2" fmla="*/ 10027 w 10026"/>
                  <a:gd name="connsiteY2" fmla="*/ 12666 h 12665"/>
                  <a:gd name="connsiteX3" fmla="*/ 0 w 1002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0026" h="12665">
                    <a:moveTo>
                      <a:pt x="0" y="0"/>
                    </a:moveTo>
                    <a:lnTo>
                      <a:pt x="10027" y="0"/>
                    </a:lnTo>
                    <a:lnTo>
                      <a:pt x="10027"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19" name="Freeform 818">
                <a:extLst>
                  <a:ext uri="{FF2B5EF4-FFF2-40B4-BE49-F238E27FC236}">
                    <a16:creationId xmlns:a16="http://schemas.microsoft.com/office/drawing/2014/main" id="{84A460BB-A690-9126-4BC8-48BA333F6652}"/>
                  </a:ext>
                </a:extLst>
              </p:cNvPr>
              <p:cNvSpPr/>
              <p:nvPr/>
            </p:nvSpPr>
            <p:spPr>
              <a:xfrm>
                <a:off x="1800292" y="3276579"/>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20" name="Freeform 819">
                <a:extLst>
                  <a:ext uri="{FF2B5EF4-FFF2-40B4-BE49-F238E27FC236}">
                    <a16:creationId xmlns:a16="http://schemas.microsoft.com/office/drawing/2014/main" id="{18106D6E-EAF5-17C2-175C-FE86D5DED2B0}"/>
                  </a:ext>
                </a:extLst>
              </p:cNvPr>
              <p:cNvSpPr/>
              <p:nvPr/>
            </p:nvSpPr>
            <p:spPr>
              <a:xfrm>
                <a:off x="1711446" y="3276579"/>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21" name="Freeform 820">
                <a:extLst>
                  <a:ext uri="{FF2B5EF4-FFF2-40B4-BE49-F238E27FC236}">
                    <a16:creationId xmlns:a16="http://schemas.microsoft.com/office/drawing/2014/main" id="{DE9D6BC0-86C5-EE66-0033-002A0E4D27E8}"/>
                  </a:ext>
                </a:extLst>
              </p:cNvPr>
              <p:cNvSpPr/>
              <p:nvPr/>
            </p:nvSpPr>
            <p:spPr>
              <a:xfrm>
                <a:off x="1711446" y="3324075"/>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22" name="Freeform 821">
                <a:extLst>
                  <a:ext uri="{FF2B5EF4-FFF2-40B4-BE49-F238E27FC236}">
                    <a16:creationId xmlns:a16="http://schemas.microsoft.com/office/drawing/2014/main" id="{BCCAF611-F75C-40C9-1A51-AB0DA10991F1}"/>
                  </a:ext>
                </a:extLst>
              </p:cNvPr>
              <p:cNvSpPr/>
              <p:nvPr/>
            </p:nvSpPr>
            <p:spPr>
              <a:xfrm>
                <a:off x="1773384" y="3324075"/>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23" name="Freeform 822">
                <a:extLst>
                  <a:ext uri="{FF2B5EF4-FFF2-40B4-BE49-F238E27FC236}">
                    <a16:creationId xmlns:a16="http://schemas.microsoft.com/office/drawing/2014/main" id="{595DFD9A-5F0A-1E17-6899-F07FF06C70C3}"/>
                  </a:ext>
                </a:extLst>
              </p:cNvPr>
              <p:cNvSpPr/>
              <p:nvPr/>
            </p:nvSpPr>
            <p:spPr>
              <a:xfrm>
                <a:off x="1858550" y="3324075"/>
                <a:ext cx="40488" cy="12665"/>
              </a:xfrm>
              <a:custGeom>
                <a:avLst/>
                <a:gdLst>
                  <a:gd name="connsiteX0" fmla="*/ 0 w 40488"/>
                  <a:gd name="connsiteY0" fmla="*/ 0 h 12665"/>
                  <a:gd name="connsiteX1" fmla="*/ 40489 w 40488"/>
                  <a:gd name="connsiteY1" fmla="*/ 0 h 12665"/>
                  <a:gd name="connsiteX2" fmla="*/ 40489 w 40488"/>
                  <a:gd name="connsiteY2" fmla="*/ 12666 h 12665"/>
                  <a:gd name="connsiteX3" fmla="*/ 0 w 4048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0488" h="12665">
                    <a:moveTo>
                      <a:pt x="0" y="0"/>
                    </a:moveTo>
                    <a:lnTo>
                      <a:pt x="40489" y="0"/>
                    </a:lnTo>
                    <a:lnTo>
                      <a:pt x="4048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24" name="Freeform 823">
                <a:extLst>
                  <a:ext uri="{FF2B5EF4-FFF2-40B4-BE49-F238E27FC236}">
                    <a16:creationId xmlns:a16="http://schemas.microsoft.com/office/drawing/2014/main" id="{98DFE167-9F54-6DA4-2025-4EC027C88570}"/>
                  </a:ext>
                </a:extLst>
              </p:cNvPr>
              <p:cNvSpPr/>
              <p:nvPr/>
            </p:nvSpPr>
            <p:spPr>
              <a:xfrm>
                <a:off x="1800292" y="3371572"/>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25" name="Freeform 824">
                <a:extLst>
                  <a:ext uri="{FF2B5EF4-FFF2-40B4-BE49-F238E27FC236}">
                    <a16:creationId xmlns:a16="http://schemas.microsoft.com/office/drawing/2014/main" id="{A7F5085C-B18F-4F6E-47D8-17E475FE5094}"/>
                  </a:ext>
                </a:extLst>
              </p:cNvPr>
              <p:cNvSpPr/>
              <p:nvPr/>
            </p:nvSpPr>
            <p:spPr>
              <a:xfrm>
                <a:off x="1711446" y="3371572"/>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26" name="Freeform 825">
                <a:extLst>
                  <a:ext uri="{FF2B5EF4-FFF2-40B4-BE49-F238E27FC236}">
                    <a16:creationId xmlns:a16="http://schemas.microsoft.com/office/drawing/2014/main" id="{64F0159C-10D0-80C8-9E76-F95F12799452}"/>
                  </a:ext>
                </a:extLst>
              </p:cNvPr>
              <p:cNvSpPr/>
              <p:nvPr/>
            </p:nvSpPr>
            <p:spPr>
              <a:xfrm>
                <a:off x="1889138" y="3371572"/>
                <a:ext cx="10026" cy="12665"/>
              </a:xfrm>
              <a:custGeom>
                <a:avLst/>
                <a:gdLst>
                  <a:gd name="connsiteX0" fmla="*/ 0 w 10026"/>
                  <a:gd name="connsiteY0" fmla="*/ 0 h 12665"/>
                  <a:gd name="connsiteX1" fmla="*/ 10027 w 10026"/>
                  <a:gd name="connsiteY1" fmla="*/ 0 h 12665"/>
                  <a:gd name="connsiteX2" fmla="*/ 10027 w 10026"/>
                  <a:gd name="connsiteY2" fmla="*/ 12666 h 12665"/>
                  <a:gd name="connsiteX3" fmla="*/ 0 w 1002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0026" h="12665">
                    <a:moveTo>
                      <a:pt x="0" y="0"/>
                    </a:moveTo>
                    <a:lnTo>
                      <a:pt x="10027" y="0"/>
                    </a:lnTo>
                    <a:lnTo>
                      <a:pt x="10027"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27" name="Freeform 826">
                <a:extLst>
                  <a:ext uri="{FF2B5EF4-FFF2-40B4-BE49-F238E27FC236}">
                    <a16:creationId xmlns:a16="http://schemas.microsoft.com/office/drawing/2014/main" id="{89887C55-0636-02C2-5BB7-67B1B4376BDB}"/>
                  </a:ext>
                </a:extLst>
              </p:cNvPr>
              <p:cNvSpPr/>
              <p:nvPr/>
            </p:nvSpPr>
            <p:spPr>
              <a:xfrm>
                <a:off x="1711446" y="3419068"/>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28" name="Freeform 827">
                <a:extLst>
                  <a:ext uri="{FF2B5EF4-FFF2-40B4-BE49-F238E27FC236}">
                    <a16:creationId xmlns:a16="http://schemas.microsoft.com/office/drawing/2014/main" id="{669AFD41-B92A-EA4A-AD00-FB4CD2EF862C}"/>
                  </a:ext>
                </a:extLst>
              </p:cNvPr>
              <p:cNvSpPr/>
              <p:nvPr/>
            </p:nvSpPr>
            <p:spPr>
              <a:xfrm>
                <a:off x="1858550" y="3419068"/>
                <a:ext cx="40488" cy="12665"/>
              </a:xfrm>
              <a:custGeom>
                <a:avLst/>
                <a:gdLst>
                  <a:gd name="connsiteX0" fmla="*/ 0 w 40488"/>
                  <a:gd name="connsiteY0" fmla="*/ 0 h 12665"/>
                  <a:gd name="connsiteX1" fmla="*/ 40489 w 40488"/>
                  <a:gd name="connsiteY1" fmla="*/ 0 h 12665"/>
                  <a:gd name="connsiteX2" fmla="*/ 40489 w 40488"/>
                  <a:gd name="connsiteY2" fmla="*/ 12666 h 12665"/>
                  <a:gd name="connsiteX3" fmla="*/ 0 w 4048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0488" h="12665">
                    <a:moveTo>
                      <a:pt x="0" y="0"/>
                    </a:moveTo>
                    <a:lnTo>
                      <a:pt x="40489" y="0"/>
                    </a:lnTo>
                    <a:lnTo>
                      <a:pt x="4048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29" name="Freeform 828">
                <a:extLst>
                  <a:ext uri="{FF2B5EF4-FFF2-40B4-BE49-F238E27FC236}">
                    <a16:creationId xmlns:a16="http://schemas.microsoft.com/office/drawing/2014/main" id="{BFF8BBEA-CF6A-9F7C-FBFC-BC1B9CCAC2B0}"/>
                  </a:ext>
                </a:extLst>
              </p:cNvPr>
              <p:cNvSpPr/>
              <p:nvPr/>
            </p:nvSpPr>
            <p:spPr>
              <a:xfrm>
                <a:off x="1773384" y="3419068"/>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30" name="Freeform 829">
                <a:extLst>
                  <a:ext uri="{FF2B5EF4-FFF2-40B4-BE49-F238E27FC236}">
                    <a16:creationId xmlns:a16="http://schemas.microsoft.com/office/drawing/2014/main" id="{40725843-27AC-9073-AC79-46D55E524527}"/>
                  </a:ext>
                </a:extLst>
              </p:cNvPr>
              <p:cNvSpPr/>
              <p:nvPr/>
            </p:nvSpPr>
            <p:spPr>
              <a:xfrm>
                <a:off x="1800292" y="3466565"/>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31" name="Freeform 830">
                <a:extLst>
                  <a:ext uri="{FF2B5EF4-FFF2-40B4-BE49-F238E27FC236}">
                    <a16:creationId xmlns:a16="http://schemas.microsoft.com/office/drawing/2014/main" id="{C957B641-483F-5586-F1DD-2760484AFFFA}"/>
                  </a:ext>
                </a:extLst>
              </p:cNvPr>
              <p:cNvSpPr/>
              <p:nvPr/>
            </p:nvSpPr>
            <p:spPr>
              <a:xfrm>
                <a:off x="1889138" y="3466565"/>
                <a:ext cx="10026" cy="12665"/>
              </a:xfrm>
              <a:custGeom>
                <a:avLst/>
                <a:gdLst>
                  <a:gd name="connsiteX0" fmla="*/ 0 w 10026"/>
                  <a:gd name="connsiteY0" fmla="*/ 0 h 12665"/>
                  <a:gd name="connsiteX1" fmla="*/ 10027 w 10026"/>
                  <a:gd name="connsiteY1" fmla="*/ 0 h 12665"/>
                  <a:gd name="connsiteX2" fmla="*/ 10027 w 10026"/>
                  <a:gd name="connsiteY2" fmla="*/ 12666 h 12665"/>
                  <a:gd name="connsiteX3" fmla="*/ 0 w 1002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0026" h="12665">
                    <a:moveTo>
                      <a:pt x="0" y="0"/>
                    </a:moveTo>
                    <a:lnTo>
                      <a:pt x="10027" y="0"/>
                    </a:lnTo>
                    <a:lnTo>
                      <a:pt x="10027"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32" name="Freeform 831">
                <a:extLst>
                  <a:ext uri="{FF2B5EF4-FFF2-40B4-BE49-F238E27FC236}">
                    <a16:creationId xmlns:a16="http://schemas.microsoft.com/office/drawing/2014/main" id="{738E2F0F-DD2F-6A12-4239-677412A50ED7}"/>
                  </a:ext>
                </a:extLst>
              </p:cNvPr>
              <p:cNvSpPr/>
              <p:nvPr/>
            </p:nvSpPr>
            <p:spPr>
              <a:xfrm>
                <a:off x="1711446" y="3466565"/>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33" name="Freeform 832">
                <a:extLst>
                  <a:ext uri="{FF2B5EF4-FFF2-40B4-BE49-F238E27FC236}">
                    <a16:creationId xmlns:a16="http://schemas.microsoft.com/office/drawing/2014/main" id="{360D5DBC-CAF3-AF37-9D91-2D3DC61650A0}"/>
                  </a:ext>
                </a:extLst>
              </p:cNvPr>
              <p:cNvSpPr/>
              <p:nvPr/>
            </p:nvSpPr>
            <p:spPr>
              <a:xfrm>
                <a:off x="1711446" y="3514061"/>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34" name="Freeform 833">
                <a:extLst>
                  <a:ext uri="{FF2B5EF4-FFF2-40B4-BE49-F238E27FC236}">
                    <a16:creationId xmlns:a16="http://schemas.microsoft.com/office/drawing/2014/main" id="{0695BBB6-D98E-0B78-0EA9-11D8719EA187}"/>
                  </a:ext>
                </a:extLst>
              </p:cNvPr>
              <p:cNvSpPr/>
              <p:nvPr/>
            </p:nvSpPr>
            <p:spPr>
              <a:xfrm>
                <a:off x="1858550" y="3514061"/>
                <a:ext cx="40488" cy="12665"/>
              </a:xfrm>
              <a:custGeom>
                <a:avLst/>
                <a:gdLst>
                  <a:gd name="connsiteX0" fmla="*/ 0 w 40488"/>
                  <a:gd name="connsiteY0" fmla="*/ 0 h 12665"/>
                  <a:gd name="connsiteX1" fmla="*/ 40489 w 40488"/>
                  <a:gd name="connsiteY1" fmla="*/ 0 h 12665"/>
                  <a:gd name="connsiteX2" fmla="*/ 40489 w 40488"/>
                  <a:gd name="connsiteY2" fmla="*/ 12666 h 12665"/>
                  <a:gd name="connsiteX3" fmla="*/ 0 w 4048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0488" h="12665">
                    <a:moveTo>
                      <a:pt x="0" y="0"/>
                    </a:moveTo>
                    <a:lnTo>
                      <a:pt x="40489" y="0"/>
                    </a:lnTo>
                    <a:lnTo>
                      <a:pt x="4048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35" name="Freeform 834">
                <a:extLst>
                  <a:ext uri="{FF2B5EF4-FFF2-40B4-BE49-F238E27FC236}">
                    <a16:creationId xmlns:a16="http://schemas.microsoft.com/office/drawing/2014/main" id="{23B71D33-DF42-DD13-9C26-C90639529796}"/>
                  </a:ext>
                </a:extLst>
              </p:cNvPr>
              <p:cNvSpPr/>
              <p:nvPr/>
            </p:nvSpPr>
            <p:spPr>
              <a:xfrm>
                <a:off x="1773384" y="3514061"/>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36" name="Freeform 835">
                <a:extLst>
                  <a:ext uri="{FF2B5EF4-FFF2-40B4-BE49-F238E27FC236}">
                    <a16:creationId xmlns:a16="http://schemas.microsoft.com/office/drawing/2014/main" id="{FBD36469-D0FB-06E4-7A2C-469B2D4A58A9}"/>
                  </a:ext>
                </a:extLst>
              </p:cNvPr>
              <p:cNvSpPr/>
              <p:nvPr/>
            </p:nvSpPr>
            <p:spPr>
              <a:xfrm>
                <a:off x="1889138" y="3561684"/>
                <a:ext cx="10026" cy="12665"/>
              </a:xfrm>
              <a:custGeom>
                <a:avLst/>
                <a:gdLst>
                  <a:gd name="connsiteX0" fmla="*/ 0 w 10026"/>
                  <a:gd name="connsiteY0" fmla="*/ 0 h 12665"/>
                  <a:gd name="connsiteX1" fmla="*/ 10027 w 10026"/>
                  <a:gd name="connsiteY1" fmla="*/ 0 h 12665"/>
                  <a:gd name="connsiteX2" fmla="*/ 10027 w 10026"/>
                  <a:gd name="connsiteY2" fmla="*/ 12666 h 12665"/>
                  <a:gd name="connsiteX3" fmla="*/ 0 w 1002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0026" h="12665">
                    <a:moveTo>
                      <a:pt x="0" y="0"/>
                    </a:moveTo>
                    <a:lnTo>
                      <a:pt x="10027" y="0"/>
                    </a:lnTo>
                    <a:lnTo>
                      <a:pt x="10027"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37" name="Freeform 836">
                <a:extLst>
                  <a:ext uri="{FF2B5EF4-FFF2-40B4-BE49-F238E27FC236}">
                    <a16:creationId xmlns:a16="http://schemas.microsoft.com/office/drawing/2014/main" id="{F0FA541F-B791-81B7-AE8C-C1C967A04549}"/>
                  </a:ext>
                </a:extLst>
              </p:cNvPr>
              <p:cNvSpPr/>
              <p:nvPr/>
            </p:nvSpPr>
            <p:spPr>
              <a:xfrm>
                <a:off x="1711446" y="3561684"/>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38" name="Freeform 837">
                <a:extLst>
                  <a:ext uri="{FF2B5EF4-FFF2-40B4-BE49-F238E27FC236}">
                    <a16:creationId xmlns:a16="http://schemas.microsoft.com/office/drawing/2014/main" id="{8868CC14-1768-AE8D-25ED-A01CE1B2700C}"/>
                  </a:ext>
                </a:extLst>
              </p:cNvPr>
              <p:cNvSpPr/>
              <p:nvPr/>
            </p:nvSpPr>
            <p:spPr>
              <a:xfrm>
                <a:off x="1800292" y="3561684"/>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39" name="Freeform 838">
                <a:extLst>
                  <a:ext uri="{FF2B5EF4-FFF2-40B4-BE49-F238E27FC236}">
                    <a16:creationId xmlns:a16="http://schemas.microsoft.com/office/drawing/2014/main" id="{E5C58918-390D-9C3F-190A-C3031375B6BC}"/>
                  </a:ext>
                </a:extLst>
              </p:cNvPr>
              <p:cNvSpPr/>
              <p:nvPr/>
            </p:nvSpPr>
            <p:spPr>
              <a:xfrm>
                <a:off x="1711446" y="3609181"/>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40" name="Freeform 839">
                <a:extLst>
                  <a:ext uri="{FF2B5EF4-FFF2-40B4-BE49-F238E27FC236}">
                    <a16:creationId xmlns:a16="http://schemas.microsoft.com/office/drawing/2014/main" id="{51C5E669-9AAD-E89A-A6D4-B966C556C246}"/>
                  </a:ext>
                </a:extLst>
              </p:cNvPr>
              <p:cNvSpPr/>
              <p:nvPr/>
            </p:nvSpPr>
            <p:spPr>
              <a:xfrm>
                <a:off x="1773384" y="3609181"/>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41" name="Freeform 840">
                <a:extLst>
                  <a:ext uri="{FF2B5EF4-FFF2-40B4-BE49-F238E27FC236}">
                    <a16:creationId xmlns:a16="http://schemas.microsoft.com/office/drawing/2014/main" id="{66E2B8E9-6FFD-4C61-EDEC-9A083E9E5982}"/>
                  </a:ext>
                </a:extLst>
              </p:cNvPr>
              <p:cNvSpPr/>
              <p:nvPr/>
            </p:nvSpPr>
            <p:spPr>
              <a:xfrm>
                <a:off x="1858550" y="3609181"/>
                <a:ext cx="40488" cy="12665"/>
              </a:xfrm>
              <a:custGeom>
                <a:avLst/>
                <a:gdLst>
                  <a:gd name="connsiteX0" fmla="*/ 0 w 40488"/>
                  <a:gd name="connsiteY0" fmla="*/ 0 h 12665"/>
                  <a:gd name="connsiteX1" fmla="*/ 40489 w 40488"/>
                  <a:gd name="connsiteY1" fmla="*/ 0 h 12665"/>
                  <a:gd name="connsiteX2" fmla="*/ 40489 w 40488"/>
                  <a:gd name="connsiteY2" fmla="*/ 12666 h 12665"/>
                  <a:gd name="connsiteX3" fmla="*/ 0 w 4048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0488" h="12665">
                    <a:moveTo>
                      <a:pt x="0" y="0"/>
                    </a:moveTo>
                    <a:lnTo>
                      <a:pt x="40489" y="0"/>
                    </a:lnTo>
                    <a:lnTo>
                      <a:pt x="4048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42" name="Freeform 841">
                <a:extLst>
                  <a:ext uri="{FF2B5EF4-FFF2-40B4-BE49-F238E27FC236}">
                    <a16:creationId xmlns:a16="http://schemas.microsoft.com/office/drawing/2014/main" id="{94D90AEB-A1D4-1A0A-14E7-F5C7473DEBA5}"/>
                  </a:ext>
                </a:extLst>
              </p:cNvPr>
              <p:cNvSpPr/>
              <p:nvPr/>
            </p:nvSpPr>
            <p:spPr>
              <a:xfrm>
                <a:off x="1711446" y="3656677"/>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43" name="Freeform 842">
                <a:extLst>
                  <a:ext uri="{FF2B5EF4-FFF2-40B4-BE49-F238E27FC236}">
                    <a16:creationId xmlns:a16="http://schemas.microsoft.com/office/drawing/2014/main" id="{6A78297C-31AC-F3E1-CE98-9ED39483A2ED}"/>
                  </a:ext>
                </a:extLst>
              </p:cNvPr>
              <p:cNvSpPr/>
              <p:nvPr/>
            </p:nvSpPr>
            <p:spPr>
              <a:xfrm>
                <a:off x="1858550" y="3656677"/>
                <a:ext cx="40488" cy="12665"/>
              </a:xfrm>
              <a:custGeom>
                <a:avLst/>
                <a:gdLst>
                  <a:gd name="connsiteX0" fmla="*/ 0 w 40488"/>
                  <a:gd name="connsiteY0" fmla="*/ 0 h 12665"/>
                  <a:gd name="connsiteX1" fmla="*/ 40489 w 40488"/>
                  <a:gd name="connsiteY1" fmla="*/ 0 h 12665"/>
                  <a:gd name="connsiteX2" fmla="*/ 40489 w 40488"/>
                  <a:gd name="connsiteY2" fmla="*/ 12666 h 12665"/>
                  <a:gd name="connsiteX3" fmla="*/ 0 w 4048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0488" h="12665">
                    <a:moveTo>
                      <a:pt x="0" y="0"/>
                    </a:moveTo>
                    <a:lnTo>
                      <a:pt x="40489" y="0"/>
                    </a:lnTo>
                    <a:lnTo>
                      <a:pt x="4048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44" name="Freeform 843">
                <a:extLst>
                  <a:ext uri="{FF2B5EF4-FFF2-40B4-BE49-F238E27FC236}">
                    <a16:creationId xmlns:a16="http://schemas.microsoft.com/office/drawing/2014/main" id="{2EC7A30F-11DA-7ACA-5AC2-7B46FD24F474}"/>
                  </a:ext>
                </a:extLst>
              </p:cNvPr>
              <p:cNvSpPr/>
              <p:nvPr/>
            </p:nvSpPr>
            <p:spPr>
              <a:xfrm>
                <a:off x="1773384" y="3656677"/>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45" name="Freeform 844">
                <a:extLst>
                  <a:ext uri="{FF2B5EF4-FFF2-40B4-BE49-F238E27FC236}">
                    <a16:creationId xmlns:a16="http://schemas.microsoft.com/office/drawing/2014/main" id="{74BCCCEF-C510-BA1B-DFB6-75F8C110D421}"/>
                  </a:ext>
                </a:extLst>
              </p:cNvPr>
              <p:cNvSpPr/>
              <p:nvPr/>
            </p:nvSpPr>
            <p:spPr>
              <a:xfrm>
                <a:off x="1711446" y="3704174"/>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46" name="Freeform 845">
                <a:extLst>
                  <a:ext uri="{FF2B5EF4-FFF2-40B4-BE49-F238E27FC236}">
                    <a16:creationId xmlns:a16="http://schemas.microsoft.com/office/drawing/2014/main" id="{7DCDFDC9-D98F-1DBD-ED1D-0338D55977E7}"/>
                  </a:ext>
                </a:extLst>
              </p:cNvPr>
              <p:cNvSpPr/>
              <p:nvPr/>
            </p:nvSpPr>
            <p:spPr>
              <a:xfrm>
                <a:off x="1889138" y="3704174"/>
                <a:ext cx="10026" cy="12665"/>
              </a:xfrm>
              <a:custGeom>
                <a:avLst/>
                <a:gdLst>
                  <a:gd name="connsiteX0" fmla="*/ 0 w 10026"/>
                  <a:gd name="connsiteY0" fmla="*/ 0 h 12665"/>
                  <a:gd name="connsiteX1" fmla="*/ 10027 w 10026"/>
                  <a:gd name="connsiteY1" fmla="*/ 0 h 12665"/>
                  <a:gd name="connsiteX2" fmla="*/ 10027 w 10026"/>
                  <a:gd name="connsiteY2" fmla="*/ 12666 h 12665"/>
                  <a:gd name="connsiteX3" fmla="*/ 0 w 1002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0026" h="12665">
                    <a:moveTo>
                      <a:pt x="0" y="0"/>
                    </a:moveTo>
                    <a:lnTo>
                      <a:pt x="10027" y="0"/>
                    </a:lnTo>
                    <a:lnTo>
                      <a:pt x="10027"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47" name="Freeform 846">
                <a:extLst>
                  <a:ext uri="{FF2B5EF4-FFF2-40B4-BE49-F238E27FC236}">
                    <a16:creationId xmlns:a16="http://schemas.microsoft.com/office/drawing/2014/main" id="{28D2DEA8-E882-8E82-961E-1FF0E6270CD6}"/>
                  </a:ext>
                </a:extLst>
              </p:cNvPr>
              <p:cNvSpPr/>
              <p:nvPr/>
            </p:nvSpPr>
            <p:spPr>
              <a:xfrm>
                <a:off x="1800292" y="3704174"/>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48" name="Freeform 847">
                <a:extLst>
                  <a:ext uri="{FF2B5EF4-FFF2-40B4-BE49-F238E27FC236}">
                    <a16:creationId xmlns:a16="http://schemas.microsoft.com/office/drawing/2014/main" id="{CA64EC70-0041-5368-3B06-A81C80B633C6}"/>
                  </a:ext>
                </a:extLst>
              </p:cNvPr>
              <p:cNvSpPr/>
              <p:nvPr/>
            </p:nvSpPr>
            <p:spPr>
              <a:xfrm>
                <a:off x="1711446" y="3751670"/>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49" name="Freeform 848">
                <a:extLst>
                  <a:ext uri="{FF2B5EF4-FFF2-40B4-BE49-F238E27FC236}">
                    <a16:creationId xmlns:a16="http://schemas.microsoft.com/office/drawing/2014/main" id="{4B56D9B6-4651-E875-C76A-48F9DE28038E}"/>
                  </a:ext>
                </a:extLst>
              </p:cNvPr>
              <p:cNvSpPr/>
              <p:nvPr/>
            </p:nvSpPr>
            <p:spPr>
              <a:xfrm>
                <a:off x="1773384" y="3751670"/>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50" name="Freeform 849">
                <a:extLst>
                  <a:ext uri="{FF2B5EF4-FFF2-40B4-BE49-F238E27FC236}">
                    <a16:creationId xmlns:a16="http://schemas.microsoft.com/office/drawing/2014/main" id="{4C7B8E55-F2C9-8492-C8B3-698E26CA584B}"/>
                  </a:ext>
                </a:extLst>
              </p:cNvPr>
              <p:cNvSpPr/>
              <p:nvPr/>
            </p:nvSpPr>
            <p:spPr>
              <a:xfrm>
                <a:off x="1858550" y="3751670"/>
                <a:ext cx="40488" cy="12665"/>
              </a:xfrm>
              <a:custGeom>
                <a:avLst/>
                <a:gdLst>
                  <a:gd name="connsiteX0" fmla="*/ 0 w 40488"/>
                  <a:gd name="connsiteY0" fmla="*/ 0 h 12665"/>
                  <a:gd name="connsiteX1" fmla="*/ 40489 w 40488"/>
                  <a:gd name="connsiteY1" fmla="*/ 0 h 12665"/>
                  <a:gd name="connsiteX2" fmla="*/ 40489 w 40488"/>
                  <a:gd name="connsiteY2" fmla="*/ 12666 h 12665"/>
                  <a:gd name="connsiteX3" fmla="*/ 0 w 4048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0488" h="12665">
                    <a:moveTo>
                      <a:pt x="0" y="0"/>
                    </a:moveTo>
                    <a:lnTo>
                      <a:pt x="40489" y="0"/>
                    </a:lnTo>
                    <a:lnTo>
                      <a:pt x="4048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51" name="Freeform 850">
                <a:extLst>
                  <a:ext uri="{FF2B5EF4-FFF2-40B4-BE49-F238E27FC236}">
                    <a16:creationId xmlns:a16="http://schemas.microsoft.com/office/drawing/2014/main" id="{ACF49887-47C4-3A43-4A7C-67EEF65D72D8}"/>
                  </a:ext>
                </a:extLst>
              </p:cNvPr>
              <p:cNvSpPr/>
              <p:nvPr/>
            </p:nvSpPr>
            <p:spPr>
              <a:xfrm>
                <a:off x="1670703" y="3276579"/>
                <a:ext cx="22211" cy="12665"/>
              </a:xfrm>
              <a:custGeom>
                <a:avLst/>
                <a:gdLst>
                  <a:gd name="connsiteX0" fmla="*/ 0 w 22211"/>
                  <a:gd name="connsiteY0" fmla="*/ 0 h 12665"/>
                  <a:gd name="connsiteX1" fmla="*/ 22212 w 22211"/>
                  <a:gd name="connsiteY1" fmla="*/ 0 h 12665"/>
                  <a:gd name="connsiteX2" fmla="*/ 22212 w 22211"/>
                  <a:gd name="connsiteY2" fmla="*/ 12666 h 12665"/>
                  <a:gd name="connsiteX3" fmla="*/ 0 w 22211"/>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2211" h="12665">
                    <a:moveTo>
                      <a:pt x="0" y="0"/>
                    </a:moveTo>
                    <a:lnTo>
                      <a:pt x="22212" y="0"/>
                    </a:lnTo>
                    <a:lnTo>
                      <a:pt x="22212"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52" name="Freeform 851">
                <a:extLst>
                  <a:ext uri="{FF2B5EF4-FFF2-40B4-BE49-F238E27FC236}">
                    <a16:creationId xmlns:a16="http://schemas.microsoft.com/office/drawing/2014/main" id="{E0CE266F-ACC6-B88F-F0AE-9315736F41C9}"/>
                  </a:ext>
                </a:extLst>
              </p:cNvPr>
              <p:cNvSpPr/>
              <p:nvPr/>
            </p:nvSpPr>
            <p:spPr>
              <a:xfrm>
                <a:off x="1686061" y="3324075"/>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53" name="Freeform 852">
                <a:extLst>
                  <a:ext uri="{FF2B5EF4-FFF2-40B4-BE49-F238E27FC236}">
                    <a16:creationId xmlns:a16="http://schemas.microsoft.com/office/drawing/2014/main" id="{ABD08A20-0A28-E3E0-44D5-E83A13707DF2}"/>
                  </a:ext>
                </a:extLst>
              </p:cNvPr>
              <p:cNvSpPr/>
              <p:nvPr/>
            </p:nvSpPr>
            <p:spPr>
              <a:xfrm>
                <a:off x="1670703" y="3371572"/>
                <a:ext cx="22211" cy="12665"/>
              </a:xfrm>
              <a:custGeom>
                <a:avLst/>
                <a:gdLst>
                  <a:gd name="connsiteX0" fmla="*/ 0 w 22211"/>
                  <a:gd name="connsiteY0" fmla="*/ 0 h 12665"/>
                  <a:gd name="connsiteX1" fmla="*/ 22212 w 22211"/>
                  <a:gd name="connsiteY1" fmla="*/ 0 h 12665"/>
                  <a:gd name="connsiteX2" fmla="*/ 22212 w 22211"/>
                  <a:gd name="connsiteY2" fmla="*/ 12666 h 12665"/>
                  <a:gd name="connsiteX3" fmla="*/ 0 w 22211"/>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2211" h="12665">
                    <a:moveTo>
                      <a:pt x="0" y="0"/>
                    </a:moveTo>
                    <a:lnTo>
                      <a:pt x="22212" y="0"/>
                    </a:lnTo>
                    <a:lnTo>
                      <a:pt x="22212"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54" name="Freeform 853">
                <a:extLst>
                  <a:ext uri="{FF2B5EF4-FFF2-40B4-BE49-F238E27FC236}">
                    <a16:creationId xmlns:a16="http://schemas.microsoft.com/office/drawing/2014/main" id="{7C0364FF-7FB4-5C0F-1DC9-E3986BB14F62}"/>
                  </a:ext>
                </a:extLst>
              </p:cNvPr>
              <p:cNvSpPr/>
              <p:nvPr/>
            </p:nvSpPr>
            <p:spPr>
              <a:xfrm>
                <a:off x="1686061" y="3419068"/>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55" name="Freeform 854">
                <a:extLst>
                  <a:ext uri="{FF2B5EF4-FFF2-40B4-BE49-F238E27FC236}">
                    <a16:creationId xmlns:a16="http://schemas.microsoft.com/office/drawing/2014/main" id="{BE030B88-38A8-E1D7-FD74-CFE4E523B26B}"/>
                  </a:ext>
                </a:extLst>
              </p:cNvPr>
              <p:cNvSpPr/>
              <p:nvPr/>
            </p:nvSpPr>
            <p:spPr>
              <a:xfrm>
                <a:off x="1670703" y="3466565"/>
                <a:ext cx="22211" cy="12665"/>
              </a:xfrm>
              <a:custGeom>
                <a:avLst/>
                <a:gdLst>
                  <a:gd name="connsiteX0" fmla="*/ 0 w 22211"/>
                  <a:gd name="connsiteY0" fmla="*/ 0 h 12665"/>
                  <a:gd name="connsiteX1" fmla="*/ 22212 w 22211"/>
                  <a:gd name="connsiteY1" fmla="*/ 0 h 12665"/>
                  <a:gd name="connsiteX2" fmla="*/ 22212 w 22211"/>
                  <a:gd name="connsiteY2" fmla="*/ 12666 h 12665"/>
                  <a:gd name="connsiteX3" fmla="*/ 0 w 22211"/>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2211" h="12665">
                    <a:moveTo>
                      <a:pt x="0" y="0"/>
                    </a:moveTo>
                    <a:lnTo>
                      <a:pt x="22212" y="0"/>
                    </a:lnTo>
                    <a:lnTo>
                      <a:pt x="22212"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56" name="Freeform 855">
                <a:extLst>
                  <a:ext uri="{FF2B5EF4-FFF2-40B4-BE49-F238E27FC236}">
                    <a16:creationId xmlns:a16="http://schemas.microsoft.com/office/drawing/2014/main" id="{01FE683F-8B65-F5CB-663F-C8E623CA97DA}"/>
                  </a:ext>
                </a:extLst>
              </p:cNvPr>
              <p:cNvSpPr/>
              <p:nvPr/>
            </p:nvSpPr>
            <p:spPr>
              <a:xfrm>
                <a:off x="1686061" y="3514061"/>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57" name="Freeform 856">
                <a:extLst>
                  <a:ext uri="{FF2B5EF4-FFF2-40B4-BE49-F238E27FC236}">
                    <a16:creationId xmlns:a16="http://schemas.microsoft.com/office/drawing/2014/main" id="{E7C79740-F540-F01B-5F93-0229AFE41D14}"/>
                  </a:ext>
                </a:extLst>
              </p:cNvPr>
              <p:cNvSpPr/>
              <p:nvPr/>
            </p:nvSpPr>
            <p:spPr>
              <a:xfrm>
                <a:off x="1670703" y="3561684"/>
                <a:ext cx="22211" cy="12665"/>
              </a:xfrm>
              <a:custGeom>
                <a:avLst/>
                <a:gdLst>
                  <a:gd name="connsiteX0" fmla="*/ 0 w 22211"/>
                  <a:gd name="connsiteY0" fmla="*/ 0 h 12665"/>
                  <a:gd name="connsiteX1" fmla="*/ 22212 w 22211"/>
                  <a:gd name="connsiteY1" fmla="*/ 0 h 12665"/>
                  <a:gd name="connsiteX2" fmla="*/ 22212 w 22211"/>
                  <a:gd name="connsiteY2" fmla="*/ 12666 h 12665"/>
                  <a:gd name="connsiteX3" fmla="*/ 0 w 22211"/>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2211" h="12665">
                    <a:moveTo>
                      <a:pt x="0" y="0"/>
                    </a:moveTo>
                    <a:lnTo>
                      <a:pt x="22212" y="0"/>
                    </a:lnTo>
                    <a:lnTo>
                      <a:pt x="22212"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58" name="Freeform 857">
                <a:extLst>
                  <a:ext uri="{FF2B5EF4-FFF2-40B4-BE49-F238E27FC236}">
                    <a16:creationId xmlns:a16="http://schemas.microsoft.com/office/drawing/2014/main" id="{78E2455D-1BD6-E36E-E9ED-EC93739414C0}"/>
                  </a:ext>
                </a:extLst>
              </p:cNvPr>
              <p:cNvSpPr/>
              <p:nvPr/>
            </p:nvSpPr>
            <p:spPr>
              <a:xfrm>
                <a:off x="1686061" y="3609181"/>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59" name="Freeform 858">
                <a:extLst>
                  <a:ext uri="{FF2B5EF4-FFF2-40B4-BE49-F238E27FC236}">
                    <a16:creationId xmlns:a16="http://schemas.microsoft.com/office/drawing/2014/main" id="{DD943E79-3B3F-CDBF-1B7C-BB0A68CC2E82}"/>
                  </a:ext>
                </a:extLst>
              </p:cNvPr>
              <p:cNvSpPr/>
              <p:nvPr/>
            </p:nvSpPr>
            <p:spPr>
              <a:xfrm>
                <a:off x="1686061" y="3656677"/>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60" name="Freeform 859">
                <a:extLst>
                  <a:ext uri="{FF2B5EF4-FFF2-40B4-BE49-F238E27FC236}">
                    <a16:creationId xmlns:a16="http://schemas.microsoft.com/office/drawing/2014/main" id="{2EE8ECB5-CEC8-D9DE-7CDA-FA8FF602C5EA}"/>
                  </a:ext>
                </a:extLst>
              </p:cNvPr>
              <p:cNvSpPr/>
              <p:nvPr/>
            </p:nvSpPr>
            <p:spPr>
              <a:xfrm>
                <a:off x="1670703" y="3704174"/>
                <a:ext cx="22211" cy="12665"/>
              </a:xfrm>
              <a:custGeom>
                <a:avLst/>
                <a:gdLst>
                  <a:gd name="connsiteX0" fmla="*/ 0 w 22211"/>
                  <a:gd name="connsiteY0" fmla="*/ 0 h 12665"/>
                  <a:gd name="connsiteX1" fmla="*/ 22212 w 22211"/>
                  <a:gd name="connsiteY1" fmla="*/ 0 h 12665"/>
                  <a:gd name="connsiteX2" fmla="*/ 22212 w 22211"/>
                  <a:gd name="connsiteY2" fmla="*/ 12666 h 12665"/>
                  <a:gd name="connsiteX3" fmla="*/ 0 w 22211"/>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2211" h="12665">
                    <a:moveTo>
                      <a:pt x="0" y="0"/>
                    </a:moveTo>
                    <a:lnTo>
                      <a:pt x="22212" y="0"/>
                    </a:lnTo>
                    <a:lnTo>
                      <a:pt x="22212"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61" name="Freeform 860">
                <a:extLst>
                  <a:ext uri="{FF2B5EF4-FFF2-40B4-BE49-F238E27FC236}">
                    <a16:creationId xmlns:a16="http://schemas.microsoft.com/office/drawing/2014/main" id="{9FAED272-FDF2-549C-37B7-5EBAF5D9995C}"/>
                  </a:ext>
                </a:extLst>
              </p:cNvPr>
              <p:cNvSpPr/>
              <p:nvPr/>
            </p:nvSpPr>
            <p:spPr>
              <a:xfrm>
                <a:off x="1686061" y="3751670"/>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grpSp>
        <p:grpSp>
          <p:nvGrpSpPr>
            <p:cNvPr id="201" name="Graphic 4">
              <a:extLst>
                <a:ext uri="{FF2B5EF4-FFF2-40B4-BE49-F238E27FC236}">
                  <a16:creationId xmlns:a16="http://schemas.microsoft.com/office/drawing/2014/main" id="{64090269-98B0-C211-53CA-82DFCA45F2F8}"/>
                </a:ext>
              </a:extLst>
            </p:cNvPr>
            <p:cNvGrpSpPr/>
            <p:nvPr/>
          </p:nvGrpSpPr>
          <p:grpSpPr>
            <a:xfrm>
              <a:off x="2308402" y="3168054"/>
              <a:ext cx="228461" cy="202651"/>
              <a:chOff x="2425896" y="3561684"/>
              <a:chExt cx="228461" cy="202651"/>
            </a:xfrm>
            <a:solidFill>
              <a:srgbClr val="FFFFFF"/>
            </a:solidFill>
          </p:grpSpPr>
          <p:sp>
            <p:nvSpPr>
              <p:cNvPr id="803" name="Freeform 802">
                <a:extLst>
                  <a:ext uri="{FF2B5EF4-FFF2-40B4-BE49-F238E27FC236}">
                    <a16:creationId xmlns:a16="http://schemas.microsoft.com/office/drawing/2014/main" id="{FCD26736-5EF2-0E7E-7B17-EFC5B88EBE08}"/>
                  </a:ext>
                </a:extLst>
              </p:cNvPr>
              <p:cNvSpPr/>
              <p:nvPr/>
            </p:nvSpPr>
            <p:spPr>
              <a:xfrm>
                <a:off x="2491515" y="3561684"/>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04" name="Freeform 803">
                <a:extLst>
                  <a:ext uri="{FF2B5EF4-FFF2-40B4-BE49-F238E27FC236}">
                    <a16:creationId xmlns:a16="http://schemas.microsoft.com/office/drawing/2014/main" id="{C9E6D9EE-7451-E19F-5F47-53A6E41860B1}"/>
                  </a:ext>
                </a:extLst>
              </p:cNvPr>
              <p:cNvSpPr/>
              <p:nvPr/>
            </p:nvSpPr>
            <p:spPr>
              <a:xfrm>
                <a:off x="2580361" y="3561684"/>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05" name="Freeform 804">
                <a:extLst>
                  <a:ext uri="{FF2B5EF4-FFF2-40B4-BE49-F238E27FC236}">
                    <a16:creationId xmlns:a16="http://schemas.microsoft.com/office/drawing/2014/main" id="{7609F4AB-2201-80B5-703B-CCCC47743E1D}"/>
                  </a:ext>
                </a:extLst>
              </p:cNvPr>
              <p:cNvSpPr/>
              <p:nvPr/>
            </p:nvSpPr>
            <p:spPr>
              <a:xfrm>
                <a:off x="2425896" y="3561684"/>
                <a:ext cx="27669" cy="12665"/>
              </a:xfrm>
              <a:custGeom>
                <a:avLst/>
                <a:gdLst>
                  <a:gd name="connsiteX0" fmla="*/ 0 w 27669"/>
                  <a:gd name="connsiteY0" fmla="*/ 0 h 12665"/>
                  <a:gd name="connsiteX1" fmla="*/ 27669 w 27669"/>
                  <a:gd name="connsiteY1" fmla="*/ 0 h 12665"/>
                  <a:gd name="connsiteX2" fmla="*/ 27669 w 27669"/>
                  <a:gd name="connsiteY2" fmla="*/ 12666 h 12665"/>
                  <a:gd name="connsiteX3" fmla="*/ 0 w 276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7669" h="12665">
                    <a:moveTo>
                      <a:pt x="0" y="0"/>
                    </a:moveTo>
                    <a:lnTo>
                      <a:pt x="27669" y="0"/>
                    </a:lnTo>
                    <a:lnTo>
                      <a:pt x="276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06" name="Freeform 805">
                <a:extLst>
                  <a:ext uri="{FF2B5EF4-FFF2-40B4-BE49-F238E27FC236}">
                    <a16:creationId xmlns:a16="http://schemas.microsoft.com/office/drawing/2014/main" id="{2737BF21-E83C-047C-122D-F61ABF9D18A0}"/>
                  </a:ext>
                </a:extLst>
              </p:cNvPr>
              <p:cNvSpPr/>
              <p:nvPr/>
            </p:nvSpPr>
            <p:spPr>
              <a:xfrm>
                <a:off x="2457500" y="3609181"/>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07" name="Freeform 806">
                <a:extLst>
                  <a:ext uri="{FF2B5EF4-FFF2-40B4-BE49-F238E27FC236}">
                    <a16:creationId xmlns:a16="http://schemas.microsoft.com/office/drawing/2014/main" id="{E742CE74-B785-466F-8898-297508CB5169}"/>
                  </a:ext>
                </a:extLst>
              </p:cNvPr>
              <p:cNvSpPr/>
              <p:nvPr/>
            </p:nvSpPr>
            <p:spPr>
              <a:xfrm>
                <a:off x="2542665" y="3609181"/>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08" name="Freeform 807">
                <a:extLst>
                  <a:ext uri="{FF2B5EF4-FFF2-40B4-BE49-F238E27FC236}">
                    <a16:creationId xmlns:a16="http://schemas.microsoft.com/office/drawing/2014/main" id="{8487BC90-0ED5-5303-A356-5D23F8796BFE}"/>
                  </a:ext>
                </a:extLst>
              </p:cNvPr>
              <p:cNvSpPr/>
              <p:nvPr/>
            </p:nvSpPr>
            <p:spPr>
              <a:xfrm>
                <a:off x="2627957" y="3609181"/>
                <a:ext cx="26400" cy="12665"/>
              </a:xfrm>
              <a:custGeom>
                <a:avLst/>
                <a:gdLst>
                  <a:gd name="connsiteX0" fmla="*/ 0 w 26400"/>
                  <a:gd name="connsiteY0" fmla="*/ 0 h 12665"/>
                  <a:gd name="connsiteX1" fmla="*/ 26400 w 26400"/>
                  <a:gd name="connsiteY1" fmla="*/ 0 h 12665"/>
                  <a:gd name="connsiteX2" fmla="*/ 26400 w 26400"/>
                  <a:gd name="connsiteY2" fmla="*/ 12666 h 12665"/>
                  <a:gd name="connsiteX3" fmla="*/ 0 w 26400"/>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6400" h="12665">
                    <a:moveTo>
                      <a:pt x="0" y="0"/>
                    </a:moveTo>
                    <a:lnTo>
                      <a:pt x="26400" y="0"/>
                    </a:lnTo>
                    <a:lnTo>
                      <a:pt x="2640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09" name="Freeform 808">
                <a:extLst>
                  <a:ext uri="{FF2B5EF4-FFF2-40B4-BE49-F238E27FC236}">
                    <a16:creationId xmlns:a16="http://schemas.microsoft.com/office/drawing/2014/main" id="{6B2EA336-90E2-4A60-DE9D-46D5602324EA}"/>
                  </a:ext>
                </a:extLst>
              </p:cNvPr>
              <p:cNvSpPr/>
              <p:nvPr/>
            </p:nvSpPr>
            <p:spPr>
              <a:xfrm>
                <a:off x="2627957" y="3656677"/>
                <a:ext cx="26400" cy="12665"/>
              </a:xfrm>
              <a:custGeom>
                <a:avLst/>
                <a:gdLst>
                  <a:gd name="connsiteX0" fmla="*/ 0 w 26400"/>
                  <a:gd name="connsiteY0" fmla="*/ 0 h 12665"/>
                  <a:gd name="connsiteX1" fmla="*/ 26400 w 26400"/>
                  <a:gd name="connsiteY1" fmla="*/ 0 h 12665"/>
                  <a:gd name="connsiteX2" fmla="*/ 26400 w 26400"/>
                  <a:gd name="connsiteY2" fmla="*/ 12666 h 12665"/>
                  <a:gd name="connsiteX3" fmla="*/ 0 w 26400"/>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6400" h="12665">
                    <a:moveTo>
                      <a:pt x="0" y="0"/>
                    </a:moveTo>
                    <a:lnTo>
                      <a:pt x="26400" y="0"/>
                    </a:lnTo>
                    <a:lnTo>
                      <a:pt x="2640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10" name="Freeform 809">
                <a:extLst>
                  <a:ext uri="{FF2B5EF4-FFF2-40B4-BE49-F238E27FC236}">
                    <a16:creationId xmlns:a16="http://schemas.microsoft.com/office/drawing/2014/main" id="{4C884A6B-18AA-A970-0E09-86DF4F35EA01}"/>
                  </a:ext>
                </a:extLst>
              </p:cNvPr>
              <p:cNvSpPr/>
              <p:nvPr/>
            </p:nvSpPr>
            <p:spPr>
              <a:xfrm>
                <a:off x="2542665" y="3656677"/>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11" name="Freeform 810">
                <a:extLst>
                  <a:ext uri="{FF2B5EF4-FFF2-40B4-BE49-F238E27FC236}">
                    <a16:creationId xmlns:a16="http://schemas.microsoft.com/office/drawing/2014/main" id="{74E540AB-EE70-7344-EE91-C5F54BFDC798}"/>
                  </a:ext>
                </a:extLst>
              </p:cNvPr>
              <p:cNvSpPr/>
              <p:nvPr/>
            </p:nvSpPr>
            <p:spPr>
              <a:xfrm>
                <a:off x="2457500" y="3656677"/>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12" name="Freeform 811">
                <a:extLst>
                  <a:ext uri="{FF2B5EF4-FFF2-40B4-BE49-F238E27FC236}">
                    <a16:creationId xmlns:a16="http://schemas.microsoft.com/office/drawing/2014/main" id="{E27EFB5E-CC29-B9B8-CFF5-D860BE0D398A}"/>
                  </a:ext>
                </a:extLst>
              </p:cNvPr>
              <p:cNvSpPr/>
              <p:nvPr/>
            </p:nvSpPr>
            <p:spPr>
              <a:xfrm>
                <a:off x="2457500" y="3751670"/>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13" name="Freeform 812">
                <a:extLst>
                  <a:ext uri="{FF2B5EF4-FFF2-40B4-BE49-F238E27FC236}">
                    <a16:creationId xmlns:a16="http://schemas.microsoft.com/office/drawing/2014/main" id="{E0CB4F6D-994C-C7F9-C4C8-8710D4C1833F}"/>
                  </a:ext>
                </a:extLst>
              </p:cNvPr>
              <p:cNvSpPr/>
              <p:nvPr/>
            </p:nvSpPr>
            <p:spPr>
              <a:xfrm>
                <a:off x="2542665" y="3751670"/>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14" name="Freeform 813">
                <a:extLst>
                  <a:ext uri="{FF2B5EF4-FFF2-40B4-BE49-F238E27FC236}">
                    <a16:creationId xmlns:a16="http://schemas.microsoft.com/office/drawing/2014/main" id="{65B57535-4524-6BD9-1FAD-D49A42C3E618}"/>
                  </a:ext>
                </a:extLst>
              </p:cNvPr>
              <p:cNvSpPr/>
              <p:nvPr/>
            </p:nvSpPr>
            <p:spPr>
              <a:xfrm>
                <a:off x="2627957" y="3751670"/>
                <a:ext cx="26400" cy="12665"/>
              </a:xfrm>
              <a:custGeom>
                <a:avLst/>
                <a:gdLst>
                  <a:gd name="connsiteX0" fmla="*/ 0 w 26400"/>
                  <a:gd name="connsiteY0" fmla="*/ 0 h 12665"/>
                  <a:gd name="connsiteX1" fmla="*/ 26400 w 26400"/>
                  <a:gd name="connsiteY1" fmla="*/ 0 h 12665"/>
                  <a:gd name="connsiteX2" fmla="*/ 26400 w 26400"/>
                  <a:gd name="connsiteY2" fmla="*/ 12666 h 12665"/>
                  <a:gd name="connsiteX3" fmla="*/ 0 w 26400"/>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6400" h="12665">
                    <a:moveTo>
                      <a:pt x="0" y="0"/>
                    </a:moveTo>
                    <a:lnTo>
                      <a:pt x="26400" y="0"/>
                    </a:lnTo>
                    <a:lnTo>
                      <a:pt x="2640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15" name="Freeform 814">
                <a:extLst>
                  <a:ext uri="{FF2B5EF4-FFF2-40B4-BE49-F238E27FC236}">
                    <a16:creationId xmlns:a16="http://schemas.microsoft.com/office/drawing/2014/main" id="{11F0D817-56E9-1294-5AE2-05FB7C5339E8}"/>
                  </a:ext>
                </a:extLst>
              </p:cNvPr>
              <p:cNvSpPr/>
              <p:nvPr/>
            </p:nvSpPr>
            <p:spPr>
              <a:xfrm>
                <a:off x="2425896" y="3704174"/>
                <a:ext cx="27669" cy="12665"/>
              </a:xfrm>
              <a:custGeom>
                <a:avLst/>
                <a:gdLst>
                  <a:gd name="connsiteX0" fmla="*/ 0 w 27669"/>
                  <a:gd name="connsiteY0" fmla="*/ 0 h 12665"/>
                  <a:gd name="connsiteX1" fmla="*/ 27669 w 27669"/>
                  <a:gd name="connsiteY1" fmla="*/ 0 h 12665"/>
                  <a:gd name="connsiteX2" fmla="*/ 27669 w 27669"/>
                  <a:gd name="connsiteY2" fmla="*/ 12666 h 12665"/>
                  <a:gd name="connsiteX3" fmla="*/ 0 w 276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7669" h="12665">
                    <a:moveTo>
                      <a:pt x="0" y="0"/>
                    </a:moveTo>
                    <a:lnTo>
                      <a:pt x="27669" y="0"/>
                    </a:lnTo>
                    <a:lnTo>
                      <a:pt x="276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16" name="Freeform 815">
                <a:extLst>
                  <a:ext uri="{FF2B5EF4-FFF2-40B4-BE49-F238E27FC236}">
                    <a16:creationId xmlns:a16="http://schemas.microsoft.com/office/drawing/2014/main" id="{17A751F2-BA07-E594-742D-337C4818D67E}"/>
                  </a:ext>
                </a:extLst>
              </p:cNvPr>
              <p:cNvSpPr/>
              <p:nvPr/>
            </p:nvSpPr>
            <p:spPr>
              <a:xfrm>
                <a:off x="2580361" y="3704174"/>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17" name="Freeform 816">
                <a:extLst>
                  <a:ext uri="{FF2B5EF4-FFF2-40B4-BE49-F238E27FC236}">
                    <a16:creationId xmlns:a16="http://schemas.microsoft.com/office/drawing/2014/main" id="{88560CD1-363D-A90E-8DD2-F20BFE9F5BBE}"/>
                  </a:ext>
                </a:extLst>
              </p:cNvPr>
              <p:cNvSpPr/>
              <p:nvPr/>
            </p:nvSpPr>
            <p:spPr>
              <a:xfrm>
                <a:off x="2491515" y="3704174"/>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grpSp>
        <p:grpSp>
          <p:nvGrpSpPr>
            <p:cNvPr id="202" name="Graphic 4">
              <a:extLst>
                <a:ext uri="{FF2B5EF4-FFF2-40B4-BE49-F238E27FC236}">
                  <a16:creationId xmlns:a16="http://schemas.microsoft.com/office/drawing/2014/main" id="{7CCA8DC4-EAE0-C1DF-0EEB-A01D81E5E9E1}"/>
                </a:ext>
              </a:extLst>
            </p:cNvPr>
            <p:cNvGrpSpPr/>
            <p:nvPr/>
          </p:nvGrpSpPr>
          <p:grpSpPr>
            <a:xfrm>
              <a:off x="2562248" y="3215551"/>
              <a:ext cx="228334" cy="155155"/>
              <a:chOff x="2679742" y="3609181"/>
              <a:chExt cx="228334" cy="155155"/>
            </a:xfrm>
            <a:solidFill>
              <a:srgbClr val="FFFFFF"/>
            </a:solidFill>
          </p:grpSpPr>
          <p:sp>
            <p:nvSpPr>
              <p:cNvPr id="788" name="Freeform 787">
                <a:extLst>
                  <a:ext uri="{FF2B5EF4-FFF2-40B4-BE49-F238E27FC236}">
                    <a16:creationId xmlns:a16="http://schemas.microsoft.com/office/drawing/2014/main" id="{008AC4EE-85C9-F072-2838-6E835B0CA166}"/>
                  </a:ext>
                </a:extLst>
              </p:cNvPr>
              <p:cNvSpPr/>
              <p:nvPr/>
            </p:nvSpPr>
            <p:spPr>
              <a:xfrm>
                <a:off x="2738634" y="3609181"/>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89" name="Freeform 788">
                <a:extLst>
                  <a:ext uri="{FF2B5EF4-FFF2-40B4-BE49-F238E27FC236}">
                    <a16:creationId xmlns:a16="http://schemas.microsoft.com/office/drawing/2014/main" id="{8C57CE29-656F-6518-DB0A-38419F948D69}"/>
                  </a:ext>
                </a:extLst>
              </p:cNvPr>
              <p:cNvSpPr/>
              <p:nvPr/>
            </p:nvSpPr>
            <p:spPr>
              <a:xfrm>
                <a:off x="2800573" y="3609181"/>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90" name="Freeform 789">
                <a:extLst>
                  <a:ext uri="{FF2B5EF4-FFF2-40B4-BE49-F238E27FC236}">
                    <a16:creationId xmlns:a16="http://schemas.microsoft.com/office/drawing/2014/main" id="{C74CB4B9-56A3-F95B-4E66-1BE10A7F4B30}"/>
                  </a:ext>
                </a:extLst>
              </p:cNvPr>
              <p:cNvSpPr/>
              <p:nvPr/>
            </p:nvSpPr>
            <p:spPr>
              <a:xfrm>
                <a:off x="2885738" y="3609181"/>
                <a:ext cx="22338" cy="12665"/>
              </a:xfrm>
              <a:custGeom>
                <a:avLst/>
                <a:gdLst>
                  <a:gd name="connsiteX0" fmla="*/ 0 w 22338"/>
                  <a:gd name="connsiteY0" fmla="*/ 0 h 12665"/>
                  <a:gd name="connsiteX1" fmla="*/ 22338 w 22338"/>
                  <a:gd name="connsiteY1" fmla="*/ 0 h 12665"/>
                  <a:gd name="connsiteX2" fmla="*/ 22338 w 22338"/>
                  <a:gd name="connsiteY2" fmla="*/ 12666 h 12665"/>
                  <a:gd name="connsiteX3" fmla="*/ 0 w 223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2338" h="12665">
                    <a:moveTo>
                      <a:pt x="0" y="0"/>
                    </a:moveTo>
                    <a:lnTo>
                      <a:pt x="22338" y="0"/>
                    </a:lnTo>
                    <a:lnTo>
                      <a:pt x="223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91" name="Freeform 790">
                <a:extLst>
                  <a:ext uri="{FF2B5EF4-FFF2-40B4-BE49-F238E27FC236}">
                    <a16:creationId xmlns:a16="http://schemas.microsoft.com/office/drawing/2014/main" id="{F42B860F-EFDE-2E29-93F2-07FDE9E14C3C}"/>
                  </a:ext>
                </a:extLst>
              </p:cNvPr>
              <p:cNvSpPr/>
              <p:nvPr/>
            </p:nvSpPr>
            <p:spPr>
              <a:xfrm>
                <a:off x="2738634" y="3656677"/>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92" name="Freeform 791">
                <a:extLst>
                  <a:ext uri="{FF2B5EF4-FFF2-40B4-BE49-F238E27FC236}">
                    <a16:creationId xmlns:a16="http://schemas.microsoft.com/office/drawing/2014/main" id="{C00E6BE9-B4A8-4DAD-DE69-E5763E92B77C}"/>
                  </a:ext>
                </a:extLst>
              </p:cNvPr>
              <p:cNvSpPr/>
              <p:nvPr/>
            </p:nvSpPr>
            <p:spPr>
              <a:xfrm>
                <a:off x="2885738" y="3656677"/>
                <a:ext cx="22338" cy="12665"/>
              </a:xfrm>
              <a:custGeom>
                <a:avLst/>
                <a:gdLst>
                  <a:gd name="connsiteX0" fmla="*/ 0 w 22338"/>
                  <a:gd name="connsiteY0" fmla="*/ 0 h 12665"/>
                  <a:gd name="connsiteX1" fmla="*/ 22338 w 22338"/>
                  <a:gd name="connsiteY1" fmla="*/ 0 h 12665"/>
                  <a:gd name="connsiteX2" fmla="*/ 22338 w 22338"/>
                  <a:gd name="connsiteY2" fmla="*/ 12666 h 12665"/>
                  <a:gd name="connsiteX3" fmla="*/ 0 w 223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2338" h="12665">
                    <a:moveTo>
                      <a:pt x="0" y="0"/>
                    </a:moveTo>
                    <a:lnTo>
                      <a:pt x="22338" y="0"/>
                    </a:lnTo>
                    <a:lnTo>
                      <a:pt x="223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93" name="Freeform 792">
                <a:extLst>
                  <a:ext uri="{FF2B5EF4-FFF2-40B4-BE49-F238E27FC236}">
                    <a16:creationId xmlns:a16="http://schemas.microsoft.com/office/drawing/2014/main" id="{A4D413AF-2C96-96C0-CF2C-7B282596693E}"/>
                  </a:ext>
                </a:extLst>
              </p:cNvPr>
              <p:cNvSpPr/>
              <p:nvPr/>
            </p:nvSpPr>
            <p:spPr>
              <a:xfrm>
                <a:off x="2800573" y="3656677"/>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94" name="Freeform 793">
                <a:extLst>
                  <a:ext uri="{FF2B5EF4-FFF2-40B4-BE49-F238E27FC236}">
                    <a16:creationId xmlns:a16="http://schemas.microsoft.com/office/drawing/2014/main" id="{F9179FB4-472F-0784-9965-18CDAA85C51D}"/>
                  </a:ext>
                </a:extLst>
              </p:cNvPr>
              <p:cNvSpPr/>
              <p:nvPr/>
            </p:nvSpPr>
            <p:spPr>
              <a:xfrm>
                <a:off x="2738634" y="3704174"/>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95" name="Freeform 794">
                <a:extLst>
                  <a:ext uri="{FF2B5EF4-FFF2-40B4-BE49-F238E27FC236}">
                    <a16:creationId xmlns:a16="http://schemas.microsoft.com/office/drawing/2014/main" id="{4F80C125-2301-2E56-5DC5-9A93AFF8F0FE}"/>
                  </a:ext>
                </a:extLst>
              </p:cNvPr>
              <p:cNvSpPr/>
              <p:nvPr/>
            </p:nvSpPr>
            <p:spPr>
              <a:xfrm>
                <a:off x="2827480" y="3704174"/>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96" name="Freeform 795">
                <a:extLst>
                  <a:ext uri="{FF2B5EF4-FFF2-40B4-BE49-F238E27FC236}">
                    <a16:creationId xmlns:a16="http://schemas.microsoft.com/office/drawing/2014/main" id="{23D038EB-DF90-3969-4F24-4416A8E957BA}"/>
                  </a:ext>
                </a:extLst>
              </p:cNvPr>
              <p:cNvSpPr/>
              <p:nvPr/>
            </p:nvSpPr>
            <p:spPr>
              <a:xfrm>
                <a:off x="2738634" y="3751670"/>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97" name="Freeform 796">
                <a:extLst>
                  <a:ext uri="{FF2B5EF4-FFF2-40B4-BE49-F238E27FC236}">
                    <a16:creationId xmlns:a16="http://schemas.microsoft.com/office/drawing/2014/main" id="{10262644-664E-F365-0996-114AB4F32EC5}"/>
                  </a:ext>
                </a:extLst>
              </p:cNvPr>
              <p:cNvSpPr/>
              <p:nvPr/>
            </p:nvSpPr>
            <p:spPr>
              <a:xfrm>
                <a:off x="2885738" y="3751670"/>
                <a:ext cx="22338" cy="12665"/>
              </a:xfrm>
              <a:custGeom>
                <a:avLst/>
                <a:gdLst>
                  <a:gd name="connsiteX0" fmla="*/ 0 w 22338"/>
                  <a:gd name="connsiteY0" fmla="*/ 0 h 12665"/>
                  <a:gd name="connsiteX1" fmla="*/ 22338 w 22338"/>
                  <a:gd name="connsiteY1" fmla="*/ 0 h 12665"/>
                  <a:gd name="connsiteX2" fmla="*/ 22338 w 22338"/>
                  <a:gd name="connsiteY2" fmla="*/ 12666 h 12665"/>
                  <a:gd name="connsiteX3" fmla="*/ 0 w 223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2338" h="12665">
                    <a:moveTo>
                      <a:pt x="0" y="0"/>
                    </a:moveTo>
                    <a:lnTo>
                      <a:pt x="22338" y="0"/>
                    </a:lnTo>
                    <a:lnTo>
                      <a:pt x="223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98" name="Freeform 797">
                <a:extLst>
                  <a:ext uri="{FF2B5EF4-FFF2-40B4-BE49-F238E27FC236}">
                    <a16:creationId xmlns:a16="http://schemas.microsoft.com/office/drawing/2014/main" id="{7A05ED82-A982-D24D-6757-7BCD2A6547D3}"/>
                  </a:ext>
                </a:extLst>
              </p:cNvPr>
              <p:cNvSpPr/>
              <p:nvPr/>
            </p:nvSpPr>
            <p:spPr>
              <a:xfrm>
                <a:off x="2800573" y="3751670"/>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99" name="Freeform 798">
                <a:extLst>
                  <a:ext uri="{FF2B5EF4-FFF2-40B4-BE49-F238E27FC236}">
                    <a16:creationId xmlns:a16="http://schemas.microsoft.com/office/drawing/2014/main" id="{A644361F-FA07-9979-FA67-3E34CC46FB43}"/>
                  </a:ext>
                </a:extLst>
              </p:cNvPr>
              <p:cNvSpPr/>
              <p:nvPr/>
            </p:nvSpPr>
            <p:spPr>
              <a:xfrm>
                <a:off x="2713250" y="3609181"/>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00" name="Freeform 799">
                <a:extLst>
                  <a:ext uri="{FF2B5EF4-FFF2-40B4-BE49-F238E27FC236}">
                    <a16:creationId xmlns:a16="http://schemas.microsoft.com/office/drawing/2014/main" id="{6B9B2984-7A42-1D92-B7CE-635BA03461B1}"/>
                  </a:ext>
                </a:extLst>
              </p:cNvPr>
              <p:cNvSpPr/>
              <p:nvPr/>
            </p:nvSpPr>
            <p:spPr>
              <a:xfrm>
                <a:off x="2713250" y="3656677"/>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01" name="Freeform 800">
                <a:extLst>
                  <a:ext uri="{FF2B5EF4-FFF2-40B4-BE49-F238E27FC236}">
                    <a16:creationId xmlns:a16="http://schemas.microsoft.com/office/drawing/2014/main" id="{39A032B9-617D-5E5B-3C51-1F0CDC7CF0B9}"/>
                  </a:ext>
                </a:extLst>
              </p:cNvPr>
              <p:cNvSpPr/>
              <p:nvPr/>
            </p:nvSpPr>
            <p:spPr>
              <a:xfrm>
                <a:off x="2679742" y="3704174"/>
                <a:ext cx="40361" cy="12665"/>
              </a:xfrm>
              <a:custGeom>
                <a:avLst/>
                <a:gdLst>
                  <a:gd name="connsiteX0" fmla="*/ 0 w 40361"/>
                  <a:gd name="connsiteY0" fmla="*/ 0 h 12665"/>
                  <a:gd name="connsiteX1" fmla="*/ 40362 w 40361"/>
                  <a:gd name="connsiteY1" fmla="*/ 0 h 12665"/>
                  <a:gd name="connsiteX2" fmla="*/ 40362 w 40361"/>
                  <a:gd name="connsiteY2" fmla="*/ 12666 h 12665"/>
                  <a:gd name="connsiteX3" fmla="*/ 0 w 40361"/>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0361" h="12665">
                    <a:moveTo>
                      <a:pt x="0" y="0"/>
                    </a:moveTo>
                    <a:lnTo>
                      <a:pt x="40362" y="0"/>
                    </a:lnTo>
                    <a:lnTo>
                      <a:pt x="40362"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02" name="Freeform 801">
                <a:extLst>
                  <a:ext uri="{FF2B5EF4-FFF2-40B4-BE49-F238E27FC236}">
                    <a16:creationId xmlns:a16="http://schemas.microsoft.com/office/drawing/2014/main" id="{021EE9DA-CF26-9DB9-D9A0-854BC2676BF6}"/>
                  </a:ext>
                </a:extLst>
              </p:cNvPr>
              <p:cNvSpPr/>
              <p:nvPr/>
            </p:nvSpPr>
            <p:spPr>
              <a:xfrm>
                <a:off x="2713250" y="3751670"/>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grpSp>
        <p:grpSp>
          <p:nvGrpSpPr>
            <p:cNvPr id="203" name="Graphic 4">
              <a:extLst>
                <a:ext uri="{FF2B5EF4-FFF2-40B4-BE49-F238E27FC236}">
                  <a16:creationId xmlns:a16="http://schemas.microsoft.com/office/drawing/2014/main" id="{721CA611-244B-2663-246D-EAC030F3DCB2}"/>
                </a:ext>
              </a:extLst>
            </p:cNvPr>
            <p:cNvGrpSpPr/>
            <p:nvPr/>
          </p:nvGrpSpPr>
          <p:grpSpPr>
            <a:xfrm>
              <a:off x="4072632" y="3405537"/>
              <a:ext cx="228969" cy="487883"/>
              <a:chOff x="4190126" y="3799167"/>
              <a:chExt cx="228969" cy="487883"/>
            </a:xfrm>
            <a:solidFill>
              <a:srgbClr val="FFFFFF"/>
            </a:solidFill>
          </p:grpSpPr>
          <p:sp>
            <p:nvSpPr>
              <p:cNvPr id="744" name="Freeform 743">
                <a:extLst>
                  <a:ext uri="{FF2B5EF4-FFF2-40B4-BE49-F238E27FC236}">
                    <a16:creationId xmlns:a16="http://schemas.microsoft.com/office/drawing/2014/main" id="{F9584F66-CB17-4FF3-0E8D-9416E711AA3F}"/>
                  </a:ext>
                </a:extLst>
              </p:cNvPr>
              <p:cNvSpPr/>
              <p:nvPr/>
            </p:nvSpPr>
            <p:spPr>
              <a:xfrm>
                <a:off x="4279353" y="3846663"/>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45" name="Freeform 744">
                <a:extLst>
                  <a:ext uri="{FF2B5EF4-FFF2-40B4-BE49-F238E27FC236}">
                    <a16:creationId xmlns:a16="http://schemas.microsoft.com/office/drawing/2014/main" id="{BE2EA307-CA9E-37A9-05A3-7D7DB2AE8DFA}"/>
                  </a:ext>
                </a:extLst>
              </p:cNvPr>
              <p:cNvSpPr/>
              <p:nvPr/>
            </p:nvSpPr>
            <p:spPr>
              <a:xfrm>
                <a:off x="4279353" y="3941783"/>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46" name="Freeform 745">
                <a:extLst>
                  <a:ext uri="{FF2B5EF4-FFF2-40B4-BE49-F238E27FC236}">
                    <a16:creationId xmlns:a16="http://schemas.microsoft.com/office/drawing/2014/main" id="{4E4AB1F0-FB09-0809-429F-A2CCA6B4AB84}"/>
                  </a:ext>
                </a:extLst>
              </p:cNvPr>
              <p:cNvSpPr/>
              <p:nvPr/>
            </p:nvSpPr>
            <p:spPr>
              <a:xfrm>
                <a:off x="4279353" y="4036776"/>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47" name="Freeform 746">
                <a:extLst>
                  <a:ext uri="{FF2B5EF4-FFF2-40B4-BE49-F238E27FC236}">
                    <a16:creationId xmlns:a16="http://schemas.microsoft.com/office/drawing/2014/main" id="{8A860588-AC08-F50F-5643-25EECA8BD0ED}"/>
                  </a:ext>
                </a:extLst>
              </p:cNvPr>
              <p:cNvSpPr/>
              <p:nvPr/>
            </p:nvSpPr>
            <p:spPr>
              <a:xfrm>
                <a:off x="4279353" y="4084272"/>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48" name="Freeform 747">
                <a:extLst>
                  <a:ext uri="{FF2B5EF4-FFF2-40B4-BE49-F238E27FC236}">
                    <a16:creationId xmlns:a16="http://schemas.microsoft.com/office/drawing/2014/main" id="{2CA16022-41C0-43C6-FAC4-BA97D0AB9765}"/>
                  </a:ext>
                </a:extLst>
              </p:cNvPr>
              <p:cNvSpPr/>
              <p:nvPr/>
            </p:nvSpPr>
            <p:spPr>
              <a:xfrm>
                <a:off x="4279353" y="4179265"/>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49" name="Freeform 748">
                <a:extLst>
                  <a:ext uri="{FF2B5EF4-FFF2-40B4-BE49-F238E27FC236}">
                    <a16:creationId xmlns:a16="http://schemas.microsoft.com/office/drawing/2014/main" id="{C3161D38-C81F-1E27-BE63-78F86EF969FC}"/>
                  </a:ext>
                </a:extLst>
              </p:cNvPr>
              <p:cNvSpPr/>
              <p:nvPr/>
            </p:nvSpPr>
            <p:spPr>
              <a:xfrm>
                <a:off x="4279353" y="4274385"/>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50" name="Freeform 749">
                <a:extLst>
                  <a:ext uri="{FF2B5EF4-FFF2-40B4-BE49-F238E27FC236}">
                    <a16:creationId xmlns:a16="http://schemas.microsoft.com/office/drawing/2014/main" id="{36079351-5079-E8BA-3829-BDC6F73A5B58}"/>
                  </a:ext>
                </a:extLst>
              </p:cNvPr>
              <p:cNvSpPr/>
              <p:nvPr/>
            </p:nvSpPr>
            <p:spPr>
              <a:xfrm>
                <a:off x="4210053" y="3799167"/>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51" name="Freeform 750">
                <a:extLst>
                  <a:ext uri="{FF2B5EF4-FFF2-40B4-BE49-F238E27FC236}">
                    <a16:creationId xmlns:a16="http://schemas.microsoft.com/office/drawing/2014/main" id="{46DE3F67-4CAE-AC3E-288F-F7F162360B80}"/>
                  </a:ext>
                </a:extLst>
              </p:cNvPr>
              <p:cNvSpPr/>
              <p:nvPr/>
            </p:nvSpPr>
            <p:spPr>
              <a:xfrm>
                <a:off x="4190126" y="3846663"/>
                <a:ext cx="27415" cy="12665"/>
              </a:xfrm>
              <a:custGeom>
                <a:avLst/>
                <a:gdLst>
                  <a:gd name="connsiteX0" fmla="*/ 0 w 27415"/>
                  <a:gd name="connsiteY0" fmla="*/ 0 h 12665"/>
                  <a:gd name="connsiteX1" fmla="*/ 27416 w 27415"/>
                  <a:gd name="connsiteY1" fmla="*/ 0 h 12665"/>
                  <a:gd name="connsiteX2" fmla="*/ 27416 w 27415"/>
                  <a:gd name="connsiteY2" fmla="*/ 12666 h 12665"/>
                  <a:gd name="connsiteX3" fmla="*/ 0 w 27415"/>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7415" h="12665">
                    <a:moveTo>
                      <a:pt x="0" y="0"/>
                    </a:moveTo>
                    <a:lnTo>
                      <a:pt x="27416" y="0"/>
                    </a:lnTo>
                    <a:lnTo>
                      <a:pt x="27416"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52" name="Freeform 751">
                <a:extLst>
                  <a:ext uri="{FF2B5EF4-FFF2-40B4-BE49-F238E27FC236}">
                    <a16:creationId xmlns:a16="http://schemas.microsoft.com/office/drawing/2014/main" id="{1F890ECF-8C04-CB87-573A-660A36869CEC}"/>
                  </a:ext>
                </a:extLst>
              </p:cNvPr>
              <p:cNvSpPr/>
              <p:nvPr/>
            </p:nvSpPr>
            <p:spPr>
              <a:xfrm>
                <a:off x="4253969" y="3846663"/>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53" name="Freeform 752">
                <a:extLst>
                  <a:ext uri="{FF2B5EF4-FFF2-40B4-BE49-F238E27FC236}">
                    <a16:creationId xmlns:a16="http://schemas.microsoft.com/office/drawing/2014/main" id="{41C0913A-C5DB-59FD-5957-511ECA3D9ADF}"/>
                  </a:ext>
                </a:extLst>
              </p:cNvPr>
              <p:cNvSpPr/>
              <p:nvPr/>
            </p:nvSpPr>
            <p:spPr>
              <a:xfrm>
                <a:off x="4210053" y="3894286"/>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54" name="Freeform 753">
                <a:extLst>
                  <a:ext uri="{FF2B5EF4-FFF2-40B4-BE49-F238E27FC236}">
                    <a16:creationId xmlns:a16="http://schemas.microsoft.com/office/drawing/2014/main" id="{D0CDF7E3-832D-5F3A-6A10-7C0D1454C4EF}"/>
                  </a:ext>
                </a:extLst>
              </p:cNvPr>
              <p:cNvSpPr/>
              <p:nvPr/>
            </p:nvSpPr>
            <p:spPr>
              <a:xfrm>
                <a:off x="4190126" y="3941783"/>
                <a:ext cx="27415" cy="12665"/>
              </a:xfrm>
              <a:custGeom>
                <a:avLst/>
                <a:gdLst>
                  <a:gd name="connsiteX0" fmla="*/ 0 w 27415"/>
                  <a:gd name="connsiteY0" fmla="*/ 0 h 12665"/>
                  <a:gd name="connsiteX1" fmla="*/ 27416 w 27415"/>
                  <a:gd name="connsiteY1" fmla="*/ 0 h 12665"/>
                  <a:gd name="connsiteX2" fmla="*/ 27416 w 27415"/>
                  <a:gd name="connsiteY2" fmla="*/ 12666 h 12665"/>
                  <a:gd name="connsiteX3" fmla="*/ 0 w 27415"/>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7415" h="12665">
                    <a:moveTo>
                      <a:pt x="0" y="0"/>
                    </a:moveTo>
                    <a:lnTo>
                      <a:pt x="27416" y="0"/>
                    </a:lnTo>
                    <a:lnTo>
                      <a:pt x="27416"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55" name="Freeform 754">
                <a:extLst>
                  <a:ext uri="{FF2B5EF4-FFF2-40B4-BE49-F238E27FC236}">
                    <a16:creationId xmlns:a16="http://schemas.microsoft.com/office/drawing/2014/main" id="{5113143D-2A82-BC34-D320-84845D246679}"/>
                  </a:ext>
                </a:extLst>
              </p:cNvPr>
              <p:cNvSpPr/>
              <p:nvPr/>
            </p:nvSpPr>
            <p:spPr>
              <a:xfrm>
                <a:off x="4253969" y="3941783"/>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56" name="Freeform 755">
                <a:extLst>
                  <a:ext uri="{FF2B5EF4-FFF2-40B4-BE49-F238E27FC236}">
                    <a16:creationId xmlns:a16="http://schemas.microsoft.com/office/drawing/2014/main" id="{AE2F6DC9-BB11-7761-18D1-5E20582D05C2}"/>
                  </a:ext>
                </a:extLst>
              </p:cNvPr>
              <p:cNvSpPr/>
              <p:nvPr/>
            </p:nvSpPr>
            <p:spPr>
              <a:xfrm>
                <a:off x="4210053" y="3989279"/>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57" name="Freeform 756">
                <a:extLst>
                  <a:ext uri="{FF2B5EF4-FFF2-40B4-BE49-F238E27FC236}">
                    <a16:creationId xmlns:a16="http://schemas.microsoft.com/office/drawing/2014/main" id="{329111D4-F90E-51AA-164C-F7071BE39B7D}"/>
                  </a:ext>
                </a:extLst>
              </p:cNvPr>
              <p:cNvSpPr/>
              <p:nvPr/>
            </p:nvSpPr>
            <p:spPr>
              <a:xfrm>
                <a:off x="4190126" y="4036776"/>
                <a:ext cx="27415" cy="12665"/>
              </a:xfrm>
              <a:custGeom>
                <a:avLst/>
                <a:gdLst>
                  <a:gd name="connsiteX0" fmla="*/ 0 w 27415"/>
                  <a:gd name="connsiteY0" fmla="*/ 0 h 12665"/>
                  <a:gd name="connsiteX1" fmla="*/ 27416 w 27415"/>
                  <a:gd name="connsiteY1" fmla="*/ 0 h 12665"/>
                  <a:gd name="connsiteX2" fmla="*/ 27416 w 27415"/>
                  <a:gd name="connsiteY2" fmla="*/ 12666 h 12665"/>
                  <a:gd name="connsiteX3" fmla="*/ 0 w 27415"/>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7415" h="12665">
                    <a:moveTo>
                      <a:pt x="0" y="0"/>
                    </a:moveTo>
                    <a:lnTo>
                      <a:pt x="27416" y="0"/>
                    </a:lnTo>
                    <a:lnTo>
                      <a:pt x="27416"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58" name="Freeform 757">
                <a:extLst>
                  <a:ext uri="{FF2B5EF4-FFF2-40B4-BE49-F238E27FC236}">
                    <a16:creationId xmlns:a16="http://schemas.microsoft.com/office/drawing/2014/main" id="{CF83F36E-8F0E-0B93-AD27-BF0A54A3BA54}"/>
                  </a:ext>
                </a:extLst>
              </p:cNvPr>
              <p:cNvSpPr/>
              <p:nvPr/>
            </p:nvSpPr>
            <p:spPr>
              <a:xfrm>
                <a:off x="4253969" y="4036776"/>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59" name="Freeform 758">
                <a:extLst>
                  <a:ext uri="{FF2B5EF4-FFF2-40B4-BE49-F238E27FC236}">
                    <a16:creationId xmlns:a16="http://schemas.microsoft.com/office/drawing/2014/main" id="{6996CEFC-C18F-15CC-AA2B-C1AC8AA0BDEC}"/>
                  </a:ext>
                </a:extLst>
              </p:cNvPr>
              <p:cNvSpPr/>
              <p:nvPr/>
            </p:nvSpPr>
            <p:spPr>
              <a:xfrm>
                <a:off x="4190126" y="4084272"/>
                <a:ext cx="27415" cy="12665"/>
              </a:xfrm>
              <a:custGeom>
                <a:avLst/>
                <a:gdLst>
                  <a:gd name="connsiteX0" fmla="*/ 0 w 27415"/>
                  <a:gd name="connsiteY0" fmla="*/ 0 h 12665"/>
                  <a:gd name="connsiteX1" fmla="*/ 27416 w 27415"/>
                  <a:gd name="connsiteY1" fmla="*/ 0 h 12665"/>
                  <a:gd name="connsiteX2" fmla="*/ 27416 w 27415"/>
                  <a:gd name="connsiteY2" fmla="*/ 12666 h 12665"/>
                  <a:gd name="connsiteX3" fmla="*/ 0 w 27415"/>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7415" h="12665">
                    <a:moveTo>
                      <a:pt x="0" y="0"/>
                    </a:moveTo>
                    <a:lnTo>
                      <a:pt x="27416" y="0"/>
                    </a:lnTo>
                    <a:lnTo>
                      <a:pt x="27416"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60" name="Freeform 759">
                <a:extLst>
                  <a:ext uri="{FF2B5EF4-FFF2-40B4-BE49-F238E27FC236}">
                    <a16:creationId xmlns:a16="http://schemas.microsoft.com/office/drawing/2014/main" id="{B840F8CB-C402-8E52-6E11-850737DF55CE}"/>
                  </a:ext>
                </a:extLst>
              </p:cNvPr>
              <p:cNvSpPr/>
              <p:nvPr/>
            </p:nvSpPr>
            <p:spPr>
              <a:xfrm>
                <a:off x="4253969" y="4084272"/>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61" name="Freeform 760">
                <a:extLst>
                  <a:ext uri="{FF2B5EF4-FFF2-40B4-BE49-F238E27FC236}">
                    <a16:creationId xmlns:a16="http://schemas.microsoft.com/office/drawing/2014/main" id="{37846859-AE61-3FD2-5A20-B4B17C868B75}"/>
                  </a:ext>
                </a:extLst>
              </p:cNvPr>
              <p:cNvSpPr/>
              <p:nvPr/>
            </p:nvSpPr>
            <p:spPr>
              <a:xfrm>
                <a:off x="4210053" y="4131769"/>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62" name="Freeform 761">
                <a:extLst>
                  <a:ext uri="{FF2B5EF4-FFF2-40B4-BE49-F238E27FC236}">
                    <a16:creationId xmlns:a16="http://schemas.microsoft.com/office/drawing/2014/main" id="{173B1F89-848E-A636-4427-58E75AE15D58}"/>
                  </a:ext>
                </a:extLst>
              </p:cNvPr>
              <p:cNvSpPr/>
              <p:nvPr/>
            </p:nvSpPr>
            <p:spPr>
              <a:xfrm>
                <a:off x="4190126" y="4179265"/>
                <a:ext cx="27415" cy="12665"/>
              </a:xfrm>
              <a:custGeom>
                <a:avLst/>
                <a:gdLst>
                  <a:gd name="connsiteX0" fmla="*/ 0 w 27415"/>
                  <a:gd name="connsiteY0" fmla="*/ 0 h 12665"/>
                  <a:gd name="connsiteX1" fmla="*/ 27416 w 27415"/>
                  <a:gd name="connsiteY1" fmla="*/ 0 h 12665"/>
                  <a:gd name="connsiteX2" fmla="*/ 27416 w 27415"/>
                  <a:gd name="connsiteY2" fmla="*/ 12666 h 12665"/>
                  <a:gd name="connsiteX3" fmla="*/ 0 w 27415"/>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7415" h="12665">
                    <a:moveTo>
                      <a:pt x="0" y="0"/>
                    </a:moveTo>
                    <a:lnTo>
                      <a:pt x="27416" y="0"/>
                    </a:lnTo>
                    <a:lnTo>
                      <a:pt x="27416"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63" name="Freeform 762">
                <a:extLst>
                  <a:ext uri="{FF2B5EF4-FFF2-40B4-BE49-F238E27FC236}">
                    <a16:creationId xmlns:a16="http://schemas.microsoft.com/office/drawing/2014/main" id="{E0B0B981-B09D-F3EC-8570-027AB289E784}"/>
                  </a:ext>
                </a:extLst>
              </p:cNvPr>
              <p:cNvSpPr/>
              <p:nvPr/>
            </p:nvSpPr>
            <p:spPr>
              <a:xfrm>
                <a:off x="4253969" y="4179265"/>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64" name="Freeform 763">
                <a:extLst>
                  <a:ext uri="{FF2B5EF4-FFF2-40B4-BE49-F238E27FC236}">
                    <a16:creationId xmlns:a16="http://schemas.microsoft.com/office/drawing/2014/main" id="{C78C966B-AA7A-63CA-6066-760229B39753}"/>
                  </a:ext>
                </a:extLst>
              </p:cNvPr>
              <p:cNvSpPr/>
              <p:nvPr/>
            </p:nvSpPr>
            <p:spPr>
              <a:xfrm>
                <a:off x="4210053" y="4226888"/>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65" name="Freeform 764">
                <a:extLst>
                  <a:ext uri="{FF2B5EF4-FFF2-40B4-BE49-F238E27FC236}">
                    <a16:creationId xmlns:a16="http://schemas.microsoft.com/office/drawing/2014/main" id="{D48825B3-09D4-5EB0-8B76-66B4A54B46A8}"/>
                  </a:ext>
                </a:extLst>
              </p:cNvPr>
              <p:cNvSpPr/>
              <p:nvPr/>
            </p:nvSpPr>
            <p:spPr>
              <a:xfrm>
                <a:off x="4190126" y="4274385"/>
                <a:ext cx="27415" cy="12665"/>
              </a:xfrm>
              <a:custGeom>
                <a:avLst/>
                <a:gdLst>
                  <a:gd name="connsiteX0" fmla="*/ 0 w 27415"/>
                  <a:gd name="connsiteY0" fmla="*/ 0 h 12665"/>
                  <a:gd name="connsiteX1" fmla="*/ 27416 w 27415"/>
                  <a:gd name="connsiteY1" fmla="*/ 0 h 12665"/>
                  <a:gd name="connsiteX2" fmla="*/ 27416 w 27415"/>
                  <a:gd name="connsiteY2" fmla="*/ 12666 h 12665"/>
                  <a:gd name="connsiteX3" fmla="*/ 0 w 27415"/>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7415" h="12665">
                    <a:moveTo>
                      <a:pt x="0" y="0"/>
                    </a:moveTo>
                    <a:lnTo>
                      <a:pt x="27416" y="0"/>
                    </a:lnTo>
                    <a:lnTo>
                      <a:pt x="27416"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66" name="Freeform 765">
                <a:extLst>
                  <a:ext uri="{FF2B5EF4-FFF2-40B4-BE49-F238E27FC236}">
                    <a16:creationId xmlns:a16="http://schemas.microsoft.com/office/drawing/2014/main" id="{6E6BB556-5562-83B2-AD4A-79B67BF2DF4C}"/>
                  </a:ext>
                </a:extLst>
              </p:cNvPr>
              <p:cNvSpPr/>
              <p:nvPr/>
            </p:nvSpPr>
            <p:spPr>
              <a:xfrm>
                <a:off x="4253969" y="4274385"/>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67" name="Freeform 766">
                <a:extLst>
                  <a:ext uri="{FF2B5EF4-FFF2-40B4-BE49-F238E27FC236}">
                    <a16:creationId xmlns:a16="http://schemas.microsoft.com/office/drawing/2014/main" id="{E4A653B8-DA17-81E8-BE01-97FB0AC6CC62}"/>
                  </a:ext>
                </a:extLst>
              </p:cNvPr>
              <p:cNvSpPr/>
              <p:nvPr/>
            </p:nvSpPr>
            <p:spPr>
              <a:xfrm>
                <a:off x="4418588" y="3799167"/>
                <a:ext cx="507" cy="12665"/>
              </a:xfrm>
              <a:custGeom>
                <a:avLst/>
                <a:gdLst>
                  <a:gd name="connsiteX0" fmla="*/ 0 w 507"/>
                  <a:gd name="connsiteY0" fmla="*/ 0 h 12665"/>
                  <a:gd name="connsiteX1" fmla="*/ 508 w 507"/>
                  <a:gd name="connsiteY1" fmla="*/ 0 h 12665"/>
                  <a:gd name="connsiteX2" fmla="*/ 508 w 507"/>
                  <a:gd name="connsiteY2" fmla="*/ 12666 h 12665"/>
                  <a:gd name="connsiteX3" fmla="*/ 0 w 507"/>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 h="12665">
                    <a:moveTo>
                      <a:pt x="0" y="0"/>
                    </a:moveTo>
                    <a:lnTo>
                      <a:pt x="508" y="0"/>
                    </a:lnTo>
                    <a:lnTo>
                      <a:pt x="50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68" name="Freeform 767">
                <a:extLst>
                  <a:ext uri="{FF2B5EF4-FFF2-40B4-BE49-F238E27FC236}">
                    <a16:creationId xmlns:a16="http://schemas.microsoft.com/office/drawing/2014/main" id="{B058D1E3-CC0C-7931-AE58-272D6596CED0}"/>
                  </a:ext>
                </a:extLst>
              </p:cNvPr>
              <p:cNvSpPr/>
              <p:nvPr/>
            </p:nvSpPr>
            <p:spPr>
              <a:xfrm>
                <a:off x="4279353" y="3799167"/>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69" name="Freeform 768">
                <a:extLst>
                  <a:ext uri="{FF2B5EF4-FFF2-40B4-BE49-F238E27FC236}">
                    <a16:creationId xmlns:a16="http://schemas.microsoft.com/office/drawing/2014/main" id="{D77976C4-C60F-96D9-F2B4-4E7E38A07F18}"/>
                  </a:ext>
                </a:extLst>
              </p:cNvPr>
              <p:cNvSpPr/>
              <p:nvPr/>
            </p:nvSpPr>
            <p:spPr>
              <a:xfrm>
                <a:off x="4368200" y="3799167"/>
                <a:ext cx="50261" cy="12665"/>
              </a:xfrm>
              <a:custGeom>
                <a:avLst/>
                <a:gdLst>
                  <a:gd name="connsiteX0" fmla="*/ 0 w 50261"/>
                  <a:gd name="connsiteY0" fmla="*/ 0 h 12665"/>
                  <a:gd name="connsiteX1" fmla="*/ 50261 w 50261"/>
                  <a:gd name="connsiteY1" fmla="*/ 0 h 12665"/>
                  <a:gd name="connsiteX2" fmla="*/ 50261 w 50261"/>
                  <a:gd name="connsiteY2" fmla="*/ 12666 h 12665"/>
                  <a:gd name="connsiteX3" fmla="*/ 0 w 50261"/>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261" h="12665">
                    <a:moveTo>
                      <a:pt x="0" y="0"/>
                    </a:moveTo>
                    <a:lnTo>
                      <a:pt x="50261" y="0"/>
                    </a:lnTo>
                    <a:lnTo>
                      <a:pt x="50261"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70" name="Freeform 769">
                <a:extLst>
                  <a:ext uri="{FF2B5EF4-FFF2-40B4-BE49-F238E27FC236}">
                    <a16:creationId xmlns:a16="http://schemas.microsoft.com/office/drawing/2014/main" id="{377DA013-9507-9171-FC86-6D9875F32B9A}"/>
                  </a:ext>
                </a:extLst>
              </p:cNvPr>
              <p:cNvSpPr/>
              <p:nvPr/>
            </p:nvSpPr>
            <p:spPr>
              <a:xfrm>
                <a:off x="4341292" y="3846663"/>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71" name="Freeform 770">
                <a:extLst>
                  <a:ext uri="{FF2B5EF4-FFF2-40B4-BE49-F238E27FC236}">
                    <a16:creationId xmlns:a16="http://schemas.microsoft.com/office/drawing/2014/main" id="{6B546312-CF51-FF32-9090-60CB0FEF4F67}"/>
                  </a:ext>
                </a:extLst>
              </p:cNvPr>
              <p:cNvSpPr/>
              <p:nvPr/>
            </p:nvSpPr>
            <p:spPr>
              <a:xfrm>
                <a:off x="4418588" y="3894286"/>
                <a:ext cx="507" cy="12665"/>
              </a:xfrm>
              <a:custGeom>
                <a:avLst/>
                <a:gdLst>
                  <a:gd name="connsiteX0" fmla="*/ 0 w 507"/>
                  <a:gd name="connsiteY0" fmla="*/ 0 h 12665"/>
                  <a:gd name="connsiteX1" fmla="*/ 508 w 507"/>
                  <a:gd name="connsiteY1" fmla="*/ 0 h 12665"/>
                  <a:gd name="connsiteX2" fmla="*/ 508 w 507"/>
                  <a:gd name="connsiteY2" fmla="*/ 12666 h 12665"/>
                  <a:gd name="connsiteX3" fmla="*/ 0 w 507"/>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 h="12665">
                    <a:moveTo>
                      <a:pt x="0" y="0"/>
                    </a:moveTo>
                    <a:lnTo>
                      <a:pt x="508" y="0"/>
                    </a:lnTo>
                    <a:lnTo>
                      <a:pt x="50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72" name="Freeform 771">
                <a:extLst>
                  <a:ext uri="{FF2B5EF4-FFF2-40B4-BE49-F238E27FC236}">
                    <a16:creationId xmlns:a16="http://schemas.microsoft.com/office/drawing/2014/main" id="{0F8A5642-D625-AB64-FAA2-1006D941FC36}"/>
                  </a:ext>
                </a:extLst>
              </p:cNvPr>
              <p:cNvSpPr/>
              <p:nvPr/>
            </p:nvSpPr>
            <p:spPr>
              <a:xfrm>
                <a:off x="4279353" y="3894286"/>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73" name="Freeform 772">
                <a:extLst>
                  <a:ext uri="{FF2B5EF4-FFF2-40B4-BE49-F238E27FC236}">
                    <a16:creationId xmlns:a16="http://schemas.microsoft.com/office/drawing/2014/main" id="{6297A6A4-32E6-61D9-A702-9033E089DAB1}"/>
                  </a:ext>
                </a:extLst>
              </p:cNvPr>
              <p:cNvSpPr/>
              <p:nvPr/>
            </p:nvSpPr>
            <p:spPr>
              <a:xfrm>
                <a:off x="4368200" y="3894286"/>
                <a:ext cx="50261" cy="12665"/>
              </a:xfrm>
              <a:custGeom>
                <a:avLst/>
                <a:gdLst>
                  <a:gd name="connsiteX0" fmla="*/ 0 w 50261"/>
                  <a:gd name="connsiteY0" fmla="*/ 0 h 12665"/>
                  <a:gd name="connsiteX1" fmla="*/ 50261 w 50261"/>
                  <a:gd name="connsiteY1" fmla="*/ 0 h 12665"/>
                  <a:gd name="connsiteX2" fmla="*/ 50261 w 50261"/>
                  <a:gd name="connsiteY2" fmla="*/ 12666 h 12665"/>
                  <a:gd name="connsiteX3" fmla="*/ 0 w 50261"/>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261" h="12665">
                    <a:moveTo>
                      <a:pt x="0" y="0"/>
                    </a:moveTo>
                    <a:lnTo>
                      <a:pt x="50261" y="0"/>
                    </a:lnTo>
                    <a:lnTo>
                      <a:pt x="50261"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74" name="Freeform 773">
                <a:extLst>
                  <a:ext uri="{FF2B5EF4-FFF2-40B4-BE49-F238E27FC236}">
                    <a16:creationId xmlns:a16="http://schemas.microsoft.com/office/drawing/2014/main" id="{E2D096C5-2D68-6C35-A7B0-9B8E0C9F1518}"/>
                  </a:ext>
                </a:extLst>
              </p:cNvPr>
              <p:cNvSpPr/>
              <p:nvPr/>
            </p:nvSpPr>
            <p:spPr>
              <a:xfrm>
                <a:off x="4341292" y="3941783"/>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75" name="Freeform 774">
                <a:extLst>
                  <a:ext uri="{FF2B5EF4-FFF2-40B4-BE49-F238E27FC236}">
                    <a16:creationId xmlns:a16="http://schemas.microsoft.com/office/drawing/2014/main" id="{F20EE480-D061-20BD-DC0D-A2BF85748219}"/>
                  </a:ext>
                </a:extLst>
              </p:cNvPr>
              <p:cNvSpPr/>
              <p:nvPr/>
            </p:nvSpPr>
            <p:spPr>
              <a:xfrm>
                <a:off x="4418588" y="3989279"/>
                <a:ext cx="507" cy="12665"/>
              </a:xfrm>
              <a:custGeom>
                <a:avLst/>
                <a:gdLst>
                  <a:gd name="connsiteX0" fmla="*/ 0 w 507"/>
                  <a:gd name="connsiteY0" fmla="*/ 0 h 12665"/>
                  <a:gd name="connsiteX1" fmla="*/ 508 w 507"/>
                  <a:gd name="connsiteY1" fmla="*/ 0 h 12665"/>
                  <a:gd name="connsiteX2" fmla="*/ 508 w 507"/>
                  <a:gd name="connsiteY2" fmla="*/ 12666 h 12665"/>
                  <a:gd name="connsiteX3" fmla="*/ 0 w 507"/>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 h="12665">
                    <a:moveTo>
                      <a:pt x="0" y="0"/>
                    </a:moveTo>
                    <a:lnTo>
                      <a:pt x="508" y="0"/>
                    </a:lnTo>
                    <a:lnTo>
                      <a:pt x="50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76" name="Freeform 775">
                <a:extLst>
                  <a:ext uri="{FF2B5EF4-FFF2-40B4-BE49-F238E27FC236}">
                    <a16:creationId xmlns:a16="http://schemas.microsoft.com/office/drawing/2014/main" id="{5B2B6777-CD44-DE21-9A39-3BDD252FFC7C}"/>
                  </a:ext>
                </a:extLst>
              </p:cNvPr>
              <p:cNvSpPr/>
              <p:nvPr/>
            </p:nvSpPr>
            <p:spPr>
              <a:xfrm>
                <a:off x="4368200" y="3989279"/>
                <a:ext cx="50261" cy="12665"/>
              </a:xfrm>
              <a:custGeom>
                <a:avLst/>
                <a:gdLst>
                  <a:gd name="connsiteX0" fmla="*/ 0 w 50261"/>
                  <a:gd name="connsiteY0" fmla="*/ 0 h 12665"/>
                  <a:gd name="connsiteX1" fmla="*/ 50261 w 50261"/>
                  <a:gd name="connsiteY1" fmla="*/ 0 h 12665"/>
                  <a:gd name="connsiteX2" fmla="*/ 50261 w 50261"/>
                  <a:gd name="connsiteY2" fmla="*/ 12666 h 12665"/>
                  <a:gd name="connsiteX3" fmla="*/ 0 w 50261"/>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261" h="12665">
                    <a:moveTo>
                      <a:pt x="0" y="0"/>
                    </a:moveTo>
                    <a:lnTo>
                      <a:pt x="50261" y="0"/>
                    </a:lnTo>
                    <a:lnTo>
                      <a:pt x="50261"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77" name="Freeform 776">
                <a:extLst>
                  <a:ext uri="{FF2B5EF4-FFF2-40B4-BE49-F238E27FC236}">
                    <a16:creationId xmlns:a16="http://schemas.microsoft.com/office/drawing/2014/main" id="{EAF63590-8617-9B19-695C-A008B2348236}"/>
                  </a:ext>
                </a:extLst>
              </p:cNvPr>
              <p:cNvSpPr/>
              <p:nvPr/>
            </p:nvSpPr>
            <p:spPr>
              <a:xfrm>
                <a:off x="4279353" y="3989279"/>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78" name="Freeform 777">
                <a:extLst>
                  <a:ext uri="{FF2B5EF4-FFF2-40B4-BE49-F238E27FC236}">
                    <a16:creationId xmlns:a16="http://schemas.microsoft.com/office/drawing/2014/main" id="{2DFF2E50-014F-458E-9CC8-E525C1AF0156}"/>
                  </a:ext>
                </a:extLst>
              </p:cNvPr>
              <p:cNvSpPr/>
              <p:nvPr/>
            </p:nvSpPr>
            <p:spPr>
              <a:xfrm>
                <a:off x="4341292" y="4036776"/>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79" name="Freeform 778">
                <a:extLst>
                  <a:ext uri="{FF2B5EF4-FFF2-40B4-BE49-F238E27FC236}">
                    <a16:creationId xmlns:a16="http://schemas.microsoft.com/office/drawing/2014/main" id="{73A7F0B6-194B-FE67-9CB2-304487E74045}"/>
                  </a:ext>
                </a:extLst>
              </p:cNvPr>
              <p:cNvSpPr/>
              <p:nvPr/>
            </p:nvSpPr>
            <p:spPr>
              <a:xfrm>
                <a:off x="4341292" y="4084272"/>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80" name="Freeform 779">
                <a:extLst>
                  <a:ext uri="{FF2B5EF4-FFF2-40B4-BE49-F238E27FC236}">
                    <a16:creationId xmlns:a16="http://schemas.microsoft.com/office/drawing/2014/main" id="{92FA5BD0-057D-A224-4C42-A14DDA645B3B}"/>
                  </a:ext>
                </a:extLst>
              </p:cNvPr>
              <p:cNvSpPr/>
              <p:nvPr/>
            </p:nvSpPr>
            <p:spPr>
              <a:xfrm>
                <a:off x="4418588" y="4131769"/>
                <a:ext cx="507" cy="12665"/>
              </a:xfrm>
              <a:custGeom>
                <a:avLst/>
                <a:gdLst>
                  <a:gd name="connsiteX0" fmla="*/ 0 w 507"/>
                  <a:gd name="connsiteY0" fmla="*/ 0 h 12665"/>
                  <a:gd name="connsiteX1" fmla="*/ 508 w 507"/>
                  <a:gd name="connsiteY1" fmla="*/ 0 h 12665"/>
                  <a:gd name="connsiteX2" fmla="*/ 508 w 507"/>
                  <a:gd name="connsiteY2" fmla="*/ 12666 h 12665"/>
                  <a:gd name="connsiteX3" fmla="*/ 0 w 507"/>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 h="12665">
                    <a:moveTo>
                      <a:pt x="0" y="0"/>
                    </a:moveTo>
                    <a:lnTo>
                      <a:pt x="508" y="0"/>
                    </a:lnTo>
                    <a:lnTo>
                      <a:pt x="50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81" name="Freeform 780">
                <a:extLst>
                  <a:ext uri="{FF2B5EF4-FFF2-40B4-BE49-F238E27FC236}">
                    <a16:creationId xmlns:a16="http://schemas.microsoft.com/office/drawing/2014/main" id="{48233D06-B6B5-2EE5-CE02-923A25FBD189}"/>
                  </a:ext>
                </a:extLst>
              </p:cNvPr>
              <p:cNvSpPr/>
              <p:nvPr/>
            </p:nvSpPr>
            <p:spPr>
              <a:xfrm>
                <a:off x="4279353" y="4131769"/>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82" name="Freeform 781">
                <a:extLst>
                  <a:ext uri="{FF2B5EF4-FFF2-40B4-BE49-F238E27FC236}">
                    <a16:creationId xmlns:a16="http://schemas.microsoft.com/office/drawing/2014/main" id="{0B942434-ABAF-C762-92EA-EE0BEC9A0D60}"/>
                  </a:ext>
                </a:extLst>
              </p:cNvPr>
              <p:cNvSpPr/>
              <p:nvPr/>
            </p:nvSpPr>
            <p:spPr>
              <a:xfrm>
                <a:off x="4368200" y="4131769"/>
                <a:ext cx="50261" cy="12665"/>
              </a:xfrm>
              <a:custGeom>
                <a:avLst/>
                <a:gdLst>
                  <a:gd name="connsiteX0" fmla="*/ 0 w 50261"/>
                  <a:gd name="connsiteY0" fmla="*/ 0 h 12665"/>
                  <a:gd name="connsiteX1" fmla="*/ 50261 w 50261"/>
                  <a:gd name="connsiteY1" fmla="*/ 0 h 12665"/>
                  <a:gd name="connsiteX2" fmla="*/ 50261 w 50261"/>
                  <a:gd name="connsiteY2" fmla="*/ 12666 h 12665"/>
                  <a:gd name="connsiteX3" fmla="*/ 0 w 50261"/>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261" h="12665">
                    <a:moveTo>
                      <a:pt x="0" y="0"/>
                    </a:moveTo>
                    <a:lnTo>
                      <a:pt x="50261" y="0"/>
                    </a:lnTo>
                    <a:lnTo>
                      <a:pt x="50261"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83" name="Freeform 782">
                <a:extLst>
                  <a:ext uri="{FF2B5EF4-FFF2-40B4-BE49-F238E27FC236}">
                    <a16:creationId xmlns:a16="http://schemas.microsoft.com/office/drawing/2014/main" id="{83745F65-7371-B918-0210-982F04E578C2}"/>
                  </a:ext>
                </a:extLst>
              </p:cNvPr>
              <p:cNvSpPr/>
              <p:nvPr/>
            </p:nvSpPr>
            <p:spPr>
              <a:xfrm>
                <a:off x="4341292" y="4179265"/>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84" name="Freeform 783">
                <a:extLst>
                  <a:ext uri="{FF2B5EF4-FFF2-40B4-BE49-F238E27FC236}">
                    <a16:creationId xmlns:a16="http://schemas.microsoft.com/office/drawing/2014/main" id="{DE034F77-1861-A982-97F1-1A380F383F54}"/>
                  </a:ext>
                </a:extLst>
              </p:cNvPr>
              <p:cNvSpPr/>
              <p:nvPr/>
            </p:nvSpPr>
            <p:spPr>
              <a:xfrm>
                <a:off x="4418588" y="4226888"/>
                <a:ext cx="507" cy="12665"/>
              </a:xfrm>
              <a:custGeom>
                <a:avLst/>
                <a:gdLst>
                  <a:gd name="connsiteX0" fmla="*/ 0 w 507"/>
                  <a:gd name="connsiteY0" fmla="*/ 0 h 12665"/>
                  <a:gd name="connsiteX1" fmla="*/ 508 w 507"/>
                  <a:gd name="connsiteY1" fmla="*/ 0 h 12665"/>
                  <a:gd name="connsiteX2" fmla="*/ 508 w 507"/>
                  <a:gd name="connsiteY2" fmla="*/ 12666 h 12665"/>
                  <a:gd name="connsiteX3" fmla="*/ 0 w 507"/>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 h="12665">
                    <a:moveTo>
                      <a:pt x="0" y="0"/>
                    </a:moveTo>
                    <a:lnTo>
                      <a:pt x="508" y="0"/>
                    </a:lnTo>
                    <a:lnTo>
                      <a:pt x="50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85" name="Freeform 784">
                <a:extLst>
                  <a:ext uri="{FF2B5EF4-FFF2-40B4-BE49-F238E27FC236}">
                    <a16:creationId xmlns:a16="http://schemas.microsoft.com/office/drawing/2014/main" id="{F8640F6B-0604-7F54-41C8-997D9BEBD127}"/>
                  </a:ext>
                </a:extLst>
              </p:cNvPr>
              <p:cNvSpPr/>
              <p:nvPr/>
            </p:nvSpPr>
            <p:spPr>
              <a:xfrm>
                <a:off x="4368200" y="4226888"/>
                <a:ext cx="50261" cy="12665"/>
              </a:xfrm>
              <a:custGeom>
                <a:avLst/>
                <a:gdLst>
                  <a:gd name="connsiteX0" fmla="*/ 0 w 50261"/>
                  <a:gd name="connsiteY0" fmla="*/ 0 h 12665"/>
                  <a:gd name="connsiteX1" fmla="*/ 50261 w 50261"/>
                  <a:gd name="connsiteY1" fmla="*/ 0 h 12665"/>
                  <a:gd name="connsiteX2" fmla="*/ 50261 w 50261"/>
                  <a:gd name="connsiteY2" fmla="*/ 12666 h 12665"/>
                  <a:gd name="connsiteX3" fmla="*/ 0 w 50261"/>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261" h="12665">
                    <a:moveTo>
                      <a:pt x="0" y="0"/>
                    </a:moveTo>
                    <a:lnTo>
                      <a:pt x="50261" y="0"/>
                    </a:lnTo>
                    <a:lnTo>
                      <a:pt x="50261"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86" name="Freeform 785">
                <a:extLst>
                  <a:ext uri="{FF2B5EF4-FFF2-40B4-BE49-F238E27FC236}">
                    <a16:creationId xmlns:a16="http://schemas.microsoft.com/office/drawing/2014/main" id="{07821202-7ADF-F4E7-8907-91DECC189743}"/>
                  </a:ext>
                </a:extLst>
              </p:cNvPr>
              <p:cNvSpPr/>
              <p:nvPr/>
            </p:nvSpPr>
            <p:spPr>
              <a:xfrm>
                <a:off x="4279353" y="4226888"/>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87" name="Freeform 786">
                <a:extLst>
                  <a:ext uri="{FF2B5EF4-FFF2-40B4-BE49-F238E27FC236}">
                    <a16:creationId xmlns:a16="http://schemas.microsoft.com/office/drawing/2014/main" id="{54891EE2-EAC4-A44A-01DD-C47D7A7247C4}"/>
                  </a:ext>
                </a:extLst>
              </p:cNvPr>
              <p:cNvSpPr/>
              <p:nvPr/>
            </p:nvSpPr>
            <p:spPr>
              <a:xfrm>
                <a:off x="4341292" y="4274385"/>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grpSp>
        <p:grpSp>
          <p:nvGrpSpPr>
            <p:cNvPr id="204" name="Graphic 4">
              <a:extLst>
                <a:ext uri="{FF2B5EF4-FFF2-40B4-BE49-F238E27FC236}">
                  <a16:creationId xmlns:a16="http://schemas.microsoft.com/office/drawing/2014/main" id="{5E9A70D1-774E-CEEA-6F9B-F7FC38D3A851}"/>
                </a:ext>
              </a:extLst>
            </p:cNvPr>
            <p:cNvGrpSpPr/>
            <p:nvPr/>
          </p:nvGrpSpPr>
          <p:grpSpPr>
            <a:xfrm>
              <a:off x="4326479" y="3405537"/>
              <a:ext cx="228334" cy="535380"/>
              <a:chOff x="4443973" y="3799167"/>
              <a:chExt cx="228334" cy="535380"/>
            </a:xfrm>
            <a:solidFill>
              <a:srgbClr val="FFFFFF"/>
            </a:solidFill>
          </p:grpSpPr>
          <p:sp>
            <p:nvSpPr>
              <p:cNvPr id="706" name="Freeform 705">
                <a:extLst>
                  <a:ext uri="{FF2B5EF4-FFF2-40B4-BE49-F238E27FC236}">
                    <a16:creationId xmlns:a16="http://schemas.microsoft.com/office/drawing/2014/main" id="{2161C8A4-7E0E-C824-46A4-626DAD03CBE7}"/>
                  </a:ext>
                </a:extLst>
              </p:cNvPr>
              <p:cNvSpPr/>
              <p:nvPr/>
            </p:nvSpPr>
            <p:spPr>
              <a:xfrm>
                <a:off x="4457046" y="3799167"/>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07" name="Freeform 706">
                <a:extLst>
                  <a:ext uri="{FF2B5EF4-FFF2-40B4-BE49-F238E27FC236}">
                    <a16:creationId xmlns:a16="http://schemas.microsoft.com/office/drawing/2014/main" id="{3E28F737-8AA6-E5D0-1FE6-FBE538473763}"/>
                  </a:ext>
                </a:extLst>
              </p:cNvPr>
              <p:cNvSpPr/>
              <p:nvPr/>
            </p:nvSpPr>
            <p:spPr>
              <a:xfrm>
                <a:off x="4634738" y="3799167"/>
                <a:ext cx="37569" cy="12665"/>
              </a:xfrm>
              <a:custGeom>
                <a:avLst/>
                <a:gdLst>
                  <a:gd name="connsiteX0" fmla="*/ 0 w 37569"/>
                  <a:gd name="connsiteY0" fmla="*/ 0 h 12665"/>
                  <a:gd name="connsiteX1" fmla="*/ 37569 w 37569"/>
                  <a:gd name="connsiteY1" fmla="*/ 0 h 12665"/>
                  <a:gd name="connsiteX2" fmla="*/ 37569 w 37569"/>
                  <a:gd name="connsiteY2" fmla="*/ 12666 h 12665"/>
                  <a:gd name="connsiteX3" fmla="*/ 0 w 375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37569" h="12665">
                    <a:moveTo>
                      <a:pt x="0" y="0"/>
                    </a:moveTo>
                    <a:lnTo>
                      <a:pt x="37569" y="0"/>
                    </a:lnTo>
                    <a:lnTo>
                      <a:pt x="375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08" name="Freeform 707">
                <a:extLst>
                  <a:ext uri="{FF2B5EF4-FFF2-40B4-BE49-F238E27FC236}">
                    <a16:creationId xmlns:a16="http://schemas.microsoft.com/office/drawing/2014/main" id="{49025BEB-8022-01B3-F4F1-6EDB3BE7E2C2}"/>
                  </a:ext>
                </a:extLst>
              </p:cNvPr>
              <p:cNvSpPr/>
              <p:nvPr/>
            </p:nvSpPr>
            <p:spPr>
              <a:xfrm>
                <a:off x="4545892" y="3799167"/>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09" name="Freeform 708">
                <a:extLst>
                  <a:ext uri="{FF2B5EF4-FFF2-40B4-BE49-F238E27FC236}">
                    <a16:creationId xmlns:a16="http://schemas.microsoft.com/office/drawing/2014/main" id="{CBE778EE-03A0-F01D-94CC-33390E4B3EA8}"/>
                  </a:ext>
                </a:extLst>
              </p:cNvPr>
              <p:cNvSpPr/>
              <p:nvPr/>
            </p:nvSpPr>
            <p:spPr>
              <a:xfrm>
                <a:off x="4597042" y="3846663"/>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10" name="Freeform 709">
                <a:extLst>
                  <a:ext uri="{FF2B5EF4-FFF2-40B4-BE49-F238E27FC236}">
                    <a16:creationId xmlns:a16="http://schemas.microsoft.com/office/drawing/2014/main" id="{244945A0-F708-1E64-A02A-E164F9561151}"/>
                  </a:ext>
                </a:extLst>
              </p:cNvPr>
              <p:cNvSpPr/>
              <p:nvPr/>
            </p:nvSpPr>
            <p:spPr>
              <a:xfrm>
                <a:off x="4511876" y="3846663"/>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11" name="Freeform 710">
                <a:extLst>
                  <a:ext uri="{FF2B5EF4-FFF2-40B4-BE49-F238E27FC236}">
                    <a16:creationId xmlns:a16="http://schemas.microsoft.com/office/drawing/2014/main" id="{6F3B6130-8506-6639-FA05-2DDB4F45B152}"/>
                  </a:ext>
                </a:extLst>
              </p:cNvPr>
              <p:cNvSpPr/>
              <p:nvPr/>
            </p:nvSpPr>
            <p:spPr>
              <a:xfrm>
                <a:off x="4443973" y="3846663"/>
                <a:ext cx="31350" cy="12665"/>
              </a:xfrm>
              <a:custGeom>
                <a:avLst/>
                <a:gdLst>
                  <a:gd name="connsiteX0" fmla="*/ 0 w 31350"/>
                  <a:gd name="connsiteY0" fmla="*/ 0 h 12665"/>
                  <a:gd name="connsiteX1" fmla="*/ 31350 w 31350"/>
                  <a:gd name="connsiteY1" fmla="*/ 0 h 12665"/>
                  <a:gd name="connsiteX2" fmla="*/ 31350 w 31350"/>
                  <a:gd name="connsiteY2" fmla="*/ 12666 h 12665"/>
                  <a:gd name="connsiteX3" fmla="*/ 0 w 31350"/>
                  <a:gd name="connsiteY3" fmla="*/ 12666 h 12665"/>
                </a:gdLst>
                <a:ahLst/>
                <a:cxnLst>
                  <a:cxn ang="0">
                    <a:pos x="connsiteX0" y="connsiteY0"/>
                  </a:cxn>
                  <a:cxn ang="0">
                    <a:pos x="connsiteX1" y="connsiteY1"/>
                  </a:cxn>
                  <a:cxn ang="0">
                    <a:pos x="connsiteX2" y="connsiteY2"/>
                  </a:cxn>
                  <a:cxn ang="0">
                    <a:pos x="connsiteX3" y="connsiteY3"/>
                  </a:cxn>
                </a:cxnLst>
                <a:rect l="l" t="t" r="r" b="b"/>
                <a:pathLst>
                  <a:path w="31350" h="12665">
                    <a:moveTo>
                      <a:pt x="0" y="0"/>
                    </a:moveTo>
                    <a:lnTo>
                      <a:pt x="31350" y="0"/>
                    </a:lnTo>
                    <a:lnTo>
                      <a:pt x="3135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12" name="Freeform 711">
                <a:extLst>
                  <a:ext uri="{FF2B5EF4-FFF2-40B4-BE49-F238E27FC236}">
                    <a16:creationId xmlns:a16="http://schemas.microsoft.com/office/drawing/2014/main" id="{6330D3DD-2E5C-C77F-39DE-C4A5B44A6955}"/>
                  </a:ext>
                </a:extLst>
              </p:cNvPr>
              <p:cNvSpPr/>
              <p:nvPr/>
            </p:nvSpPr>
            <p:spPr>
              <a:xfrm>
                <a:off x="4634738" y="3894286"/>
                <a:ext cx="37569" cy="12665"/>
              </a:xfrm>
              <a:custGeom>
                <a:avLst/>
                <a:gdLst>
                  <a:gd name="connsiteX0" fmla="*/ 0 w 37569"/>
                  <a:gd name="connsiteY0" fmla="*/ 0 h 12665"/>
                  <a:gd name="connsiteX1" fmla="*/ 37569 w 37569"/>
                  <a:gd name="connsiteY1" fmla="*/ 0 h 12665"/>
                  <a:gd name="connsiteX2" fmla="*/ 37569 w 37569"/>
                  <a:gd name="connsiteY2" fmla="*/ 12666 h 12665"/>
                  <a:gd name="connsiteX3" fmla="*/ 0 w 375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37569" h="12665">
                    <a:moveTo>
                      <a:pt x="0" y="0"/>
                    </a:moveTo>
                    <a:lnTo>
                      <a:pt x="37569" y="0"/>
                    </a:lnTo>
                    <a:lnTo>
                      <a:pt x="375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13" name="Freeform 712">
                <a:extLst>
                  <a:ext uri="{FF2B5EF4-FFF2-40B4-BE49-F238E27FC236}">
                    <a16:creationId xmlns:a16="http://schemas.microsoft.com/office/drawing/2014/main" id="{A0560FFD-C788-546F-4E96-F223EB34108E}"/>
                  </a:ext>
                </a:extLst>
              </p:cNvPr>
              <p:cNvSpPr/>
              <p:nvPr/>
            </p:nvSpPr>
            <p:spPr>
              <a:xfrm>
                <a:off x="4457046" y="3894286"/>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14" name="Freeform 713">
                <a:extLst>
                  <a:ext uri="{FF2B5EF4-FFF2-40B4-BE49-F238E27FC236}">
                    <a16:creationId xmlns:a16="http://schemas.microsoft.com/office/drawing/2014/main" id="{8545FEE1-B0B4-3E37-0EED-1CDE2C09B006}"/>
                  </a:ext>
                </a:extLst>
              </p:cNvPr>
              <p:cNvSpPr/>
              <p:nvPr/>
            </p:nvSpPr>
            <p:spPr>
              <a:xfrm>
                <a:off x="4545892" y="3894286"/>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15" name="Freeform 714">
                <a:extLst>
                  <a:ext uri="{FF2B5EF4-FFF2-40B4-BE49-F238E27FC236}">
                    <a16:creationId xmlns:a16="http://schemas.microsoft.com/office/drawing/2014/main" id="{2A2FB1DD-D73C-6D83-A92A-CD0EE7F70923}"/>
                  </a:ext>
                </a:extLst>
              </p:cNvPr>
              <p:cNvSpPr/>
              <p:nvPr/>
            </p:nvSpPr>
            <p:spPr>
              <a:xfrm>
                <a:off x="4443973" y="3941783"/>
                <a:ext cx="31350" cy="12665"/>
              </a:xfrm>
              <a:custGeom>
                <a:avLst/>
                <a:gdLst>
                  <a:gd name="connsiteX0" fmla="*/ 0 w 31350"/>
                  <a:gd name="connsiteY0" fmla="*/ 0 h 12665"/>
                  <a:gd name="connsiteX1" fmla="*/ 31350 w 31350"/>
                  <a:gd name="connsiteY1" fmla="*/ 0 h 12665"/>
                  <a:gd name="connsiteX2" fmla="*/ 31350 w 31350"/>
                  <a:gd name="connsiteY2" fmla="*/ 12666 h 12665"/>
                  <a:gd name="connsiteX3" fmla="*/ 0 w 31350"/>
                  <a:gd name="connsiteY3" fmla="*/ 12666 h 12665"/>
                </a:gdLst>
                <a:ahLst/>
                <a:cxnLst>
                  <a:cxn ang="0">
                    <a:pos x="connsiteX0" y="connsiteY0"/>
                  </a:cxn>
                  <a:cxn ang="0">
                    <a:pos x="connsiteX1" y="connsiteY1"/>
                  </a:cxn>
                  <a:cxn ang="0">
                    <a:pos x="connsiteX2" y="connsiteY2"/>
                  </a:cxn>
                  <a:cxn ang="0">
                    <a:pos x="connsiteX3" y="connsiteY3"/>
                  </a:cxn>
                </a:cxnLst>
                <a:rect l="l" t="t" r="r" b="b"/>
                <a:pathLst>
                  <a:path w="31350" h="12665">
                    <a:moveTo>
                      <a:pt x="0" y="0"/>
                    </a:moveTo>
                    <a:lnTo>
                      <a:pt x="31350" y="0"/>
                    </a:lnTo>
                    <a:lnTo>
                      <a:pt x="3135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16" name="Freeform 715">
                <a:extLst>
                  <a:ext uri="{FF2B5EF4-FFF2-40B4-BE49-F238E27FC236}">
                    <a16:creationId xmlns:a16="http://schemas.microsoft.com/office/drawing/2014/main" id="{4AEE31C8-E2E0-DC45-F291-3E9BE132C599}"/>
                  </a:ext>
                </a:extLst>
              </p:cNvPr>
              <p:cNvSpPr/>
              <p:nvPr/>
            </p:nvSpPr>
            <p:spPr>
              <a:xfrm>
                <a:off x="4511876" y="3941783"/>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17" name="Freeform 716">
                <a:extLst>
                  <a:ext uri="{FF2B5EF4-FFF2-40B4-BE49-F238E27FC236}">
                    <a16:creationId xmlns:a16="http://schemas.microsoft.com/office/drawing/2014/main" id="{5A2D4390-9F69-EAA0-BEDF-E6A449CA1120}"/>
                  </a:ext>
                </a:extLst>
              </p:cNvPr>
              <p:cNvSpPr/>
              <p:nvPr/>
            </p:nvSpPr>
            <p:spPr>
              <a:xfrm>
                <a:off x="4597042" y="3941783"/>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18" name="Freeform 717">
                <a:extLst>
                  <a:ext uri="{FF2B5EF4-FFF2-40B4-BE49-F238E27FC236}">
                    <a16:creationId xmlns:a16="http://schemas.microsoft.com/office/drawing/2014/main" id="{2E619640-D303-AA34-491D-8721AE9371D8}"/>
                  </a:ext>
                </a:extLst>
              </p:cNvPr>
              <p:cNvSpPr/>
              <p:nvPr/>
            </p:nvSpPr>
            <p:spPr>
              <a:xfrm>
                <a:off x="4545892" y="3989279"/>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19" name="Freeform 718">
                <a:extLst>
                  <a:ext uri="{FF2B5EF4-FFF2-40B4-BE49-F238E27FC236}">
                    <a16:creationId xmlns:a16="http://schemas.microsoft.com/office/drawing/2014/main" id="{AABC3299-F87D-8261-12B3-0232A04B7DB9}"/>
                  </a:ext>
                </a:extLst>
              </p:cNvPr>
              <p:cNvSpPr/>
              <p:nvPr/>
            </p:nvSpPr>
            <p:spPr>
              <a:xfrm>
                <a:off x="4634738" y="3989279"/>
                <a:ext cx="37569" cy="12665"/>
              </a:xfrm>
              <a:custGeom>
                <a:avLst/>
                <a:gdLst>
                  <a:gd name="connsiteX0" fmla="*/ 0 w 37569"/>
                  <a:gd name="connsiteY0" fmla="*/ 0 h 12665"/>
                  <a:gd name="connsiteX1" fmla="*/ 37569 w 37569"/>
                  <a:gd name="connsiteY1" fmla="*/ 0 h 12665"/>
                  <a:gd name="connsiteX2" fmla="*/ 37569 w 37569"/>
                  <a:gd name="connsiteY2" fmla="*/ 12666 h 12665"/>
                  <a:gd name="connsiteX3" fmla="*/ 0 w 375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37569" h="12665">
                    <a:moveTo>
                      <a:pt x="0" y="0"/>
                    </a:moveTo>
                    <a:lnTo>
                      <a:pt x="37569" y="0"/>
                    </a:lnTo>
                    <a:lnTo>
                      <a:pt x="375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20" name="Freeform 719">
                <a:extLst>
                  <a:ext uri="{FF2B5EF4-FFF2-40B4-BE49-F238E27FC236}">
                    <a16:creationId xmlns:a16="http://schemas.microsoft.com/office/drawing/2014/main" id="{3DCF41B8-20A9-D520-8CE5-E904A1D62128}"/>
                  </a:ext>
                </a:extLst>
              </p:cNvPr>
              <p:cNvSpPr/>
              <p:nvPr/>
            </p:nvSpPr>
            <p:spPr>
              <a:xfrm>
                <a:off x="4457046" y="3989279"/>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21" name="Freeform 720">
                <a:extLst>
                  <a:ext uri="{FF2B5EF4-FFF2-40B4-BE49-F238E27FC236}">
                    <a16:creationId xmlns:a16="http://schemas.microsoft.com/office/drawing/2014/main" id="{5B53D9D7-AFF1-0286-7E7D-50825A9E7EF3}"/>
                  </a:ext>
                </a:extLst>
              </p:cNvPr>
              <p:cNvSpPr/>
              <p:nvPr/>
            </p:nvSpPr>
            <p:spPr>
              <a:xfrm>
                <a:off x="4511876" y="4036776"/>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22" name="Freeform 721">
                <a:extLst>
                  <a:ext uri="{FF2B5EF4-FFF2-40B4-BE49-F238E27FC236}">
                    <a16:creationId xmlns:a16="http://schemas.microsoft.com/office/drawing/2014/main" id="{91D718D9-8151-66C6-D424-56381945AC05}"/>
                  </a:ext>
                </a:extLst>
              </p:cNvPr>
              <p:cNvSpPr/>
              <p:nvPr/>
            </p:nvSpPr>
            <p:spPr>
              <a:xfrm>
                <a:off x="4597042" y="4036776"/>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23" name="Freeform 722">
                <a:extLst>
                  <a:ext uri="{FF2B5EF4-FFF2-40B4-BE49-F238E27FC236}">
                    <a16:creationId xmlns:a16="http://schemas.microsoft.com/office/drawing/2014/main" id="{D810E4AE-91BB-7F2D-B697-79EDB9F529BF}"/>
                  </a:ext>
                </a:extLst>
              </p:cNvPr>
              <p:cNvSpPr/>
              <p:nvPr/>
            </p:nvSpPr>
            <p:spPr>
              <a:xfrm>
                <a:off x="4443973" y="4036776"/>
                <a:ext cx="31350" cy="12665"/>
              </a:xfrm>
              <a:custGeom>
                <a:avLst/>
                <a:gdLst>
                  <a:gd name="connsiteX0" fmla="*/ 0 w 31350"/>
                  <a:gd name="connsiteY0" fmla="*/ 0 h 12665"/>
                  <a:gd name="connsiteX1" fmla="*/ 31350 w 31350"/>
                  <a:gd name="connsiteY1" fmla="*/ 0 h 12665"/>
                  <a:gd name="connsiteX2" fmla="*/ 31350 w 31350"/>
                  <a:gd name="connsiteY2" fmla="*/ 12666 h 12665"/>
                  <a:gd name="connsiteX3" fmla="*/ 0 w 31350"/>
                  <a:gd name="connsiteY3" fmla="*/ 12666 h 12665"/>
                </a:gdLst>
                <a:ahLst/>
                <a:cxnLst>
                  <a:cxn ang="0">
                    <a:pos x="connsiteX0" y="connsiteY0"/>
                  </a:cxn>
                  <a:cxn ang="0">
                    <a:pos x="connsiteX1" y="connsiteY1"/>
                  </a:cxn>
                  <a:cxn ang="0">
                    <a:pos x="connsiteX2" y="connsiteY2"/>
                  </a:cxn>
                  <a:cxn ang="0">
                    <a:pos x="connsiteX3" y="connsiteY3"/>
                  </a:cxn>
                </a:cxnLst>
                <a:rect l="l" t="t" r="r" b="b"/>
                <a:pathLst>
                  <a:path w="31350" h="12665">
                    <a:moveTo>
                      <a:pt x="0" y="0"/>
                    </a:moveTo>
                    <a:lnTo>
                      <a:pt x="31350" y="0"/>
                    </a:lnTo>
                    <a:lnTo>
                      <a:pt x="3135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24" name="Freeform 723">
                <a:extLst>
                  <a:ext uri="{FF2B5EF4-FFF2-40B4-BE49-F238E27FC236}">
                    <a16:creationId xmlns:a16="http://schemas.microsoft.com/office/drawing/2014/main" id="{5109526B-2CF1-BC63-161F-70132D55CF19}"/>
                  </a:ext>
                </a:extLst>
              </p:cNvPr>
              <p:cNvSpPr/>
              <p:nvPr/>
            </p:nvSpPr>
            <p:spPr>
              <a:xfrm>
                <a:off x="4443973" y="4084272"/>
                <a:ext cx="31350" cy="12665"/>
              </a:xfrm>
              <a:custGeom>
                <a:avLst/>
                <a:gdLst>
                  <a:gd name="connsiteX0" fmla="*/ 0 w 31350"/>
                  <a:gd name="connsiteY0" fmla="*/ 0 h 12665"/>
                  <a:gd name="connsiteX1" fmla="*/ 31350 w 31350"/>
                  <a:gd name="connsiteY1" fmla="*/ 0 h 12665"/>
                  <a:gd name="connsiteX2" fmla="*/ 31350 w 31350"/>
                  <a:gd name="connsiteY2" fmla="*/ 12666 h 12665"/>
                  <a:gd name="connsiteX3" fmla="*/ 0 w 31350"/>
                  <a:gd name="connsiteY3" fmla="*/ 12666 h 12665"/>
                </a:gdLst>
                <a:ahLst/>
                <a:cxnLst>
                  <a:cxn ang="0">
                    <a:pos x="connsiteX0" y="connsiteY0"/>
                  </a:cxn>
                  <a:cxn ang="0">
                    <a:pos x="connsiteX1" y="connsiteY1"/>
                  </a:cxn>
                  <a:cxn ang="0">
                    <a:pos x="connsiteX2" y="connsiteY2"/>
                  </a:cxn>
                  <a:cxn ang="0">
                    <a:pos x="connsiteX3" y="connsiteY3"/>
                  </a:cxn>
                </a:cxnLst>
                <a:rect l="l" t="t" r="r" b="b"/>
                <a:pathLst>
                  <a:path w="31350" h="12665">
                    <a:moveTo>
                      <a:pt x="0" y="0"/>
                    </a:moveTo>
                    <a:lnTo>
                      <a:pt x="31350" y="0"/>
                    </a:lnTo>
                    <a:lnTo>
                      <a:pt x="3135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25" name="Freeform 724">
                <a:extLst>
                  <a:ext uri="{FF2B5EF4-FFF2-40B4-BE49-F238E27FC236}">
                    <a16:creationId xmlns:a16="http://schemas.microsoft.com/office/drawing/2014/main" id="{27737C42-4CCC-24BA-194D-4A96CC5E665C}"/>
                  </a:ext>
                </a:extLst>
              </p:cNvPr>
              <p:cNvSpPr/>
              <p:nvPr/>
            </p:nvSpPr>
            <p:spPr>
              <a:xfrm>
                <a:off x="4511876" y="4084272"/>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26" name="Freeform 725">
                <a:extLst>
                  <a:ext uri="{FF2B5EF4-FFF2-40B4-BE49-F238E27FC236}">
                    <a16:creationId xmlns:a16="http://schemas.microsoft.com/office/drawing/2014/main" id="{B7208749-CB15-1830-CC86-BB9D42066DF9}"/>
                  </a:ext>
                </a:extLst>
              </p:cNvPr>
              <p:cNvSpPr/>
              <p:nvPr/>
            </p:nvSpPr>
            <p:spPr>
              <a:xfrm>
                <a:off x="4597042" y="4084272"/>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27" name="Freeform 726">
                <a:extLst>
                  <a:ext uri="{FF2B5EF4-FFF2-40B4-BE49-F238E27FC236}">
                    <a16:creationId xmlns:a16="http://schemas.microsoft.com/office/drawing/2014/main" id="{16225AE8-2029-396A-64CA-8F5F54A717A3}"/>
                  </a:ext>
                </a:extLst>
              </p:cNvPr>
              <p:cNvSpPr/>
              <p:nvPr/>
            </p:nvSpPr>
            <p:spPr>
              <a:xfrm>
                <a:off x="4545892" y="4131769"/>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28" name="Freeform 727">
                <a:extLst>
                  <a:ext uri="{FF2B5EF4-FFF2-40B4-BE49-F238E27FC236}">
                    <a16:creationId xmlns:a16="http://schemas.microsoft.com/office/drawing/2014/main" id="{413FA225-2C94-553B-8468-7DFD037C286D}"/>
                  </a:ext>
                </a:extLst>
              </p:cNvPr>
              <p:cNvSpPr/>
              <p:nvPr/>
            </p:nvSpPr>
            <p:spPr>
              <a:xfrm>
                <a:off x="4457046" y="4131769"/>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29" name="Freeform 728">
                <a:extLst>
                  <a:ext uri="{FF2B5EF4-FFF2-40B4-BE49-F238E27FC236}">
                    <a16:creationId xmlns:a16="http://schemas.microsoft.com/office/drawing/2014/main" id="{92FC9754-999E-4FF3-84BA-4F2719F9DF8B}"/>
                  </a:ext>
                </a:extLst>
              </p:cNvPr>
              <p:cNvSpPr/>
              <p:nvPr/>
            </p:nvSpPr>
            <p:spPr>
              <a:xfrm>
                <a:off x="4634738" y="4131769"/>
                <a:ext cx="37569" cy="12665"/>
              </a:xfrm>
              <a:custGeom>
                <a:avLst/>
                <a:gdLst>
                  <a:gd name="connsiteX0" fmla="*/ 0 w 37569"/>
                  <a:gd name="connsiteY0" fmla="*/ 0 h 12665"/>
                  <a:gd name="connsiteX1" fmla="*/ 37569 w 37569"/>
                  <a:gd name="connsiteY1" fmla="*/ 0 h 12665"/>
                  <a:gd name="connsiteX2" fmla="*/ 37569 w 37569"/>
                  <a:gd name="connsiteY2" fmla="*/ 12666 h 12665"/>
                  <a:gd name="connsiteX3" fmla="*/ 0 w 375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37569" h="12665">
                    <a:moveTo>
                      <a:pt x="0" y="0"/>
                    </a:moveTo>
                    <a:lnTo>
                      <a:pt x="37569" y="0"/>
                    </a:lnTo>
                    <a:lnTo>
                      <a:pt x="375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30" name="Freeform 729">
                <a:extLst>
                  <a:ext uri="{FF2B5EF4-FFF2-40B4-BE49-F238E27FC236}">
                    <a16:creationId xmlns:a16="http://schemas.microsoft.com/office/drawing/2014/main" id="{FB870FFE-05A4-33AC-5DB0-E165D89B92CD}"/>
                  </a:ext>
                </a:extLst>
              </p:cNvPr>
              <p:cNvSpPr/>
              <p:nvPr/>
            </p:nvSpPr>
            <p:spPr>
              <a:xfrm>
                <a:off x="4443973" y="4179265"/>
                <a:ext cx="31350" cy="12665"/>
              </a:xfrm>
              <a:custGeom>
                <a:avLst/>
                <a:gdLst>
                  <a:gd name="connsiteX0" fmla="*/ 0 w 31350"/>
                  <a:gd name="connsiteY0" fmla="*/ 0 h 12665"/>
                  <a:gd name="connsiteX1" fmla="*/ 31350 w 31350"/>
                  <a:gd name="connsiteY1" fmla="*/ 0 h 12665"/>
                  <a:gd name="connsiteX2" fmla="*/ 31350 w 31350"/>
                  <a:gd name="connsiteY2" fmla="*/ 12666 h 12665"/>
                  <a:gd name="connsiteX3" fmla="*/ 0 w 31350"/>
                  <a:gd name="connsiteY3" fmla="*/ 12666 h 12665"/>
                </a:gdLst>
                <a:ahLst/>
                <a:cxnLst>
                  <a:cxn ang="0">
                    <a:pos x="connsiteX0" y="connsiteY0"/>
                  </a:cxn>
                  <a:cxn ang="0">
                    <a:pos x="connsiteX1" y="connsiteY1"/>
                  </a:cxn>
                  <a:cxn ang="0">
                    <a:pos x="connsiteX2" y="connsiteY2"/>
                  </a:cxn>
                  <a:cxn ang="0">
                    <a:pos x="connsiteX3" y="connsiteY3"/>
                  </a:cxn>
                </a:cxnLst>
                <a:rect l="l" t="t" r="r" b="b"/>
                <a:pathLst>
                  <a:path w="31350" h="12665">
                    <a:moveTo>
                      <a:pt x="0" y="0"/>
                    </a:moveTo>
                    <a:lnTo>
                      <a:pt x="31350" y="0"/>
                    </a:lnTo>
                    <a:lnTo>
                      <a:pt x="3135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31" name="Freeform 730">
                <a:extLst>
                  <a:ext uri="{FF2B5EF4-FFF2-40B4-BE49-F238E27FC236}">
                    <a16:creationId xmlns:a16="http://schemas.microsoft.com/office/drawing/2014/main" id="{49155885-362E-287A-4A2F-01C90DFB7225}"/>
                  </a:ext>
                </a:extLst>
              </p:cNvPr>
              <p:cNvSpPr/>
              <p:nvPr/>
            </p:nvSpPr>
            <p:spPr>
              <a:xfrm>
                <a:off x="4511876" y="4179265"/>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32" name="Freeform 731">
                <a:extLst>
                  <a:ext uri="{FF2B5EF4-FFF2-40B4-BE49-F238E27FC236}">
                    <a16:creationId xmlns:a16="http://schemas.microsoft.com/office/drawing/2014/main" id="{C018909D-C044-605F-6AA1-1C52F396CF1F}"/>
                  </a:ext>
                </a:extLst>
              </p:cNvPr>
              <p:cNvSpPr/>
              <p:nvPr/>
            </p:nvSpPr>
            <p:spPr>
              <a:xfrm>
                <a:off x="4597042" y="4179265"/>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33" name="Freeform 732">
                <a:extLst>
                  <a:ext uri="{FF2B5EF4-FFF2-40B4-BE49-F238E27FC236}">
                    <a16:creationId xmlns:a16="http://schemas.microsoft.com/office/drawing/2014/main" id="{841FB882-EB85-6B25-2904-98518918ADCD}"/>
                  </a:ext>
                </a:extLst>
              </p:cNvPr>
              <p:cNvSpPr/>
              <p:nvPr/>
            </p:nvSpPr>
            <p:spPr>
              <a:xfrm>
                <a:off x="4634738" y="4226888"/>
                <a:ext cx="37569" cy="12665"/>
              </a:xfrm>
              <a:custGeom>
                <a:avLst/>
                <a:gdLst>
                  <a:gd name="connsiteX0" fmla="*/ 0 w 37569"/>
                  <a:gd name="connsiteY0" fmla="*/ 0 h 12665"/>
                  <a:gd name="connsiteX1" fmla="*/ 37569 w 37569"/>
                  <a:gd name="connsiteY1" fmla="*/ 0 h 12665"/>
                  <a:gd name="connsiteX2" fmla="*/ 37569 w 37569"/>
                  <a:gd name="connsiteY2" fmla="*/ 12666 h 12665"/>
                  <a:gd name="connsiteX3" fmla="*/ 0 w 375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37569" h="12665">
                    <a:moveTo>
                      <a:pt x="0" y="0"/>
                    </a:moveTo>
                    <a:lnTo>
                      <a:pt x="37569" y="0"/>
                    </a:lnTo>
                    <a:lnTo>
                      <a:pt x="375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34" name="Freeform 733">
                <a:extLst>
                  <a:ext uri="{FF2B5EF4-FFF2-40B4-BE49-F238E27FC236}">
                    <a16:creationId xmlns:a16="http://schemas.microsoft.com/office/drawing/2014/main" id="{55616057-9DEA-865F-D366-737B150E0759}"/>
                  </a:ext>
                </a:extLst>
              </p:cNvPr>
              <p:cNvSpPr/>
              <p:nvPr/>
            </p:nvSpPr>
            <p:spPr>
              <a:xfrm>
                <a:off x="4545892" y="4226888"/>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35" name="Freeform 734">
                <a:extLst>
                  <a:ext uri="{FF2B5EF4-FFF2-40B4-BE49-F238E27FC236}">
                    <a16:creationId xmlns:a16="http://schemas.microsoft.com/office/drawing/2014/main" id="{8CBECD42-5A92-2CF5-89E5-885B9B181D36}"/>
                  </a:ext>
                </a:extLst>
              </p:cNvPr>
              <p:cNvSpPr/>
              <p:nvPr/>
            </p:nvSpPr>
            <p:spPr>
              <a:xfrm>
                <a:off x="4457046" y="4226888"/>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36" name="Freeform 735">
                <a:extLst>
                  <a:ext uri="{FF2B5EF4-FFF2-40B4-BE49-F238E27FC236}">
                    <a16:creationId xmlns:a16="http://schemas.microsoft.com/office/drawing/2014/main" id="{9AEB0725-C86F-7ABF-1A37-3992EC16FF7F}"/>
                  </a:ext>
                </a:extLst>
              </p:cNvPr>
              <p:cNvSpPr/>
              <p:nvPr/>
            </p:nvSpPr>
            <p:spPr>
              <a:xfrm>
                <a:off x="4597042" y="4274385"/>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37" name="Freeform 736">
                <a:extLst>
                  <a:ext uri="{FF2B5EF4-FFF2-40B4-BE49-F238E27FC236}">
                    <a16:creationId xmlns:a16="http://schemas.microsoft.com/office/drawing/2014/main" id="{DB441119-6DAB-5FCC-D8B8-07883563FB4C}"/>
                  </a:ext>
                </a:extLst>
              </p:cNvPr>
              <p:cNvSpPr/>
              <p:nvPr/>
            </p:nvSpPr>
            <p:spPr>
              <a:xfrm>
                <a:off x="4443973" y="4274385"/>
                <a:ext cx="31350" cy="12665"/>
              </a:xfrm>
              <a:custGeom>
                <a:avLst/>
                <a:gdLst>
                  <a:gd name="connsiteX0" fmla="*/ 0 w 31350"/>
                  <a:gd name="connsiteY0" fmla="*/ 0 h 12665"/>
                  <a:gd name="connsiteX1" fmla="*/ 31350 w 31350"/>
                  <a:gd name="connsiteY1" fmla="*/ 0 h 12665"/>
                  <a:gd name="connsiteX2" fmla="*/ 31350 w 31350"/>
                  <a:gd name="connsiteY2" fmla="*/ 12666 h 12665"/>
                  <a:gd name="connsiteX3" fmla="*/ 0 w 31350"/>
                  <a:gd name="connsiteY3" fmla="*/ 12666 h 12665"/>
                </a:gdLst>
                <a:ahLst/>
                <a:cxnLst>
                  <a:cxn ang="0">
                    <a:pos x="connsiteX0" y="connsiteY0"/>
                  </a:cxn>
                  <a:cxn ang="0">
                    <a:pos x="connsiteX1" y="connsiteY1"/>
                  </a:cxn>
                  <a:cxn ang="0">
                    <a:pos x="connsiteX2" y="connsiteY2"/>
                  </a:cxn>
                  <a:cxn ang="0">
                    <a:pos x="connsiteX3" y="connsiteY3"/>
                  </a:cxn>
                </a:cxnLst>
                <a:rect l="l" t="t" r="r" b="b"/>
                <a:pathLst>
                  <a:path w="31350" h="12665">
                    <a:moveTo>
                      <a:pt x="0" y="0"/>
                    </a:moveTo>
                    <a:lnTo>
                      <a:pt x="31350" y="0"/>
                    </a:lnTo>
                    <a:lnTo>
                      <a:pt x="3135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38" name="Freeform 737">
                <a:extLst>
                  <a:ext uri="{FF2B5EF4-FFF2-40B4-BE49-F238E27FC236}">
                    <a16:creationId xmlns:a16="http://schemas.microsoft.com/office/drawing/2014/main" id="{39C96ED8-9B8C-646B-9164-61D88CB67669}"/>
                  </a:ext>
                </a:extLst>
              </p:cNvPr>
              <p:cNvSpPr/>
              <p:nvPr/>
            </p:nvSpPr>
            <p:spPr>
              <a:xfrm>
                <a:off x="4511876" y="4274385"/>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39" name="Freeform 738">
                <a:extLst>
                  <a:ext uri="{FF2B5EF4-FFF2-40B4-BE49-F238E27FC236}">
                    <a16:creationId xmlns:a16="http://schemas.microsoft.com/office/drawing/2014/main" id="{A6133DEA-74C6-BA52-AEAC-5E6C732F763C}"/>
                  </a:ext>
                </a:extLst>
              </p:cNvPr>
              <p:cNvSpPr/>
              <p:nvPr/>
            </p:nvSpPr>
            <p:spPr>
              <a:xfrm>
                <a:off x="4457046" y="4332900"/>
                <a:ext cx="50769" cy="1646"/>
              </a:xfrm>
              <a:custGeom>
                <a:avLst/>
                <a:gdLst>
                  <a:gd name="connsiteX0" fmla="*/ 0 w 50769"/>
                  <a:gd name="connsiteY0" fmla="*/ 0 h 1646"/>
                  <a:gd name="connsiteX1" fmla="*/ 50769 w 50769"/>
                  <a:gd name="connsiteY1" fmla="*/ 0 h 1646"/>
                  <a:gd name="connsiteX2" fmla="*/ 50769 w 50769"/>
                  <a:gd name="connsiteY2" fmla="*/ 1647 h 1646"/>
                  <a:gd name="connsiteX3" fmla="*/ 0 w 50769"/>
                  <a:gd name="connsiteY3" fmla="*/ 1647 h 1646"/>
                </a:gdLst>
                <a:ahLst/>
                <a:cxnLst>
                  <a:cxn ang="0">
                    <a:pos x="connsiteX0" y="connsiteY0"/>
                  </a:cxn>
                  <a:cxn ang="0">
                    <a:pos x="connsiteX1" y="connsiteY1"/>
                  </a:cxn>
                  <a:cxn ang="0">
                    <a:pos x="connsiteX2" y="connsiteY2"/>
                  </a:cxn>
                  <a:cxn ang="0">
                    <a:pos x="connsiteX3" y="connsiteY3"/>
                  </a:cxn>
                </a:cxnLst>
                <a:rect l="l" t="t" r="r" b="b"/>
                <a:pathLst>
                  <a:path w="50769" h="1646">
                    <a:moveTo>
                      <a:pt x="0" y="0"/>
                    </a:moveTo>
                    <a:lnTo>
                      <a:pt x="50769" y="0"/>
                    </a:lnTo>
                    <a:lnTo>
                      <a:pt x="50769" y="1647"/>
                    </a:lnTo>
                    <a:lnTo>
                      <a:pt x="0" y="1647"/>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40" name="Freeform 739">
                <a:extLst>
                  <a:ext uri="{FF2B5EF4-FFF2-40B4-BE49-F238E27FC236}">
                    <a16:creationId xmlns:a16="http://schemas.microsoft.com/office/drawing/2014/main" id="{C85C4D24-5C2D-162F-7623-CC58D4038CEA}"/>
                  </a:ext>
                </a:extLst>
              </p:cNvPr>
              <p:cNvSpPr/>
              <p:nvPr/>
            </p:nvSpPr>
            <p:spPr>
              <a:xfrm>
                <a:off x="4545892" y="4332900"/>
                <a:ext cx="50769" cy="1646"/>
              </a:xfrm>
              <a:custGeom>
                <a:avLst/>
                <a:gdLst>
                  <a:gd name="connsiteX0" fmla="*/ 0 w 50769"/>
                  <a:gd name="connsiteY0" fmla="*/ 0 h 1646"/>
                  <a:gd name="connsiteX1" fmla="*/ 50769 w 50769"/>
                  <a:gd name="connsiteY1" fmla="*/ 0 h 1646"/>
                  <a:gd name="connsiteX2" fmla="*/ 50769 w 50769"/>
                  <a:gd name="connsiteY2" fmla="*/ 1647 h 1646"/>
                  <a:gd name="connsiteX3" fmla="*/ 0 w 50769"/>
                  <a:gd name="connsiteY3" fmla="*/ 1647 h 1646"/>
                </a:gdLst>
                <a:ahLst/>
                <a:cxnLst>
                  <a:cxn ang="0">
                    <a:pos x="connsiteX0" y="connsiteY0"/>
                  </a:cxn>
                  <a:cxn ang="0">
                    <a:pos x="connsiteX1" y="connsiteY1"/>
                  </a:cxn>
                  <a:cxn ang="0">
                    <a:pos x="connsiteX2" y="connsiteY2"/>
                  </a:cxn>
                  <a:cxn ang="0">
                    <a:pos x="connsiteX3" y="connsiteY3"/>
                  </a:cxn>
                </a:cxnLst>
                <a:rect l="l" t="t" r="r" b="b"/>
                <a:pathLst>
                  <a:path w="50769" h="1646">
                    <a:moveTo>
                      <a:pt x="0" y="0"/>
                    </a:moveTo>
                    <a:lnTo>
                      <a:pt x="50769" y="0"/>
                    </a:lnTo>
                    <a:lnTo>
                      <a:pt x="50769" y="1647"/>
                    </a:lnTo>
                    <a:lnTo>
                      <a:pt x="0" y="1647"/>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41" name="Freeform 740">
                <a:extLst>
                  <a:ext uri="{FF2B5EF4-FFF2-40B4-BE49-F238E27FC236}">
                    <a16:creationId xmlns:a16="http://schemas.microsoft.com/office/drawing/2014/main" id="{729B707A-5212-9F9C-4D6D-677FF88A668A}"/>
                  </a:ext>
                </a:extLst>
              </p:cNvPr>
              <p:cNvSpPr/>
              <p:nvPr/>
            </p:nvSpPr>
            <p:spPr>
              <a:xfrm>
                <a:off x="4545892" y="4321881"/>
                <a:ext cx="50769" cy="11019"/>
              </a:xfrm>
              <a:custGeom>
                <a:avLst/>
                <a:gdLst>
                  <a:gd name="connsiteX0" fmla="*/ 0 w 50769"/>
                  <a:gd name="connsiteY0" fmla="*/ 0 h 11019"/>
                  <a:gd name="connsiteX1" fmla="*/ 50769 w 50769"/>
                  <a:gd name="connsiteY1" fmla="*/ 0 h 11019"/>
                  <a:gd name="connsiteX2" fmla="*/ 50769 w 50769"/>
                  <a:gd name="connsiteY2" fmla="*/ 11019 h 11019"/>
                  <a:gd name="connsiteX3" fmla="*/ 0 w 50769"/>
                  <a:gd name="connsiteY3" fmla="*/ 11019 h 11019"/>
                </a:gdLst>
                <a:ahLst/>
                <a:cxnLst>
                  <a:cxn ang="0">
                    <a:pos x="connsiteX0" y="connsiteY0"/>
                  </a:cxn>
                  <a:cxn ang="0">
                    <a:pos x="connsiteX1" y="connsiteY1"/>
                  </a:cxn>
                  <a:cxn ang="0">
                    <a:pos x="connsiteX2" y="connsiteY2"/>
                  </a:cxn>
                  <a:cxn ang="0">
                    <a:pos x="connsiteX3" y="connsiteY3"/>
                  </a:cxn>
                </a:cxnLst>
                <a:rect l="l" t="t" r="r" b="b"/>
                <a:pathLst>
                  <a:path w="50769" h="11019">
                    <a:moveTo>
                      <a:pt x="0" y="0"/>
                    </a:moveTo>
                    <a:lnTo>
                      <a:pt x="50769" y="0"/>
                    </a:lnTo>
                    <a:lnTo>
                      <a:pt x="50769" y="11019"/>
                    </a:lnTo>
                    <a:lnTo>
                      <a:pt x="0" y="11019"/>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42" name="Freeform 741">
                <a:extLst>
                  <a:ext uri="{FF2B5EF4-FFF2-40B4-BE49-F238E27FC236}">
                    <a16:creationId xmlns:a16="http://schemas.microsoft.com/office/drawing/2014/main" id="{CEAF0153-121C-E01D-6468-86F20E0E6277}"/>
                  </a:ext>
                </a:extLst>
              </p:cNvPr>
              <p:cNvSpPr/>
              <p:nvPr/>
            </p:nvSpPr>
            <p:spPr>
              <a:xfrm>
                <a:off x="4457046" y="4321881"/>
                <a:ext cx="50769" cy="11019"/>
              </a:xfrm>
              <a:custGeom>
                <a:avLst/>
                <a:gdLst>
                  <a:gd name="connsiteX0" fmla="*/ 0 w 50769"/>
                  <a:gd name="connsiteY0" fmla="*/ 0 h 11019"/>
                  <a:gd name="connsiteX1" fmla="*/ 50769 w 50769"/>
                  <a:gd name="connsiteY1" fmla="*/ 0 h 11019"/>
                  <a:gd name="connsiteX2" fmla="*/ 50769 w 50769"/>
                  <a:gd name="connsiteY2" fmla="*/ 11019 h 11019"/>
                  <a:gd name="connsiteX3" fmla="*/ 0 w 50769"/>
                  <a:gd name="connsiteY3" fmla="*/ 11019 h 11019"/>
                </a:gdLst>
                <a:ahLst/>
                <a:cxnLst>
                  <a:cxn ang="0">
                    <a:pos x="connsiteX0" y="connsiteY0"/>
                  </a:cxn>
                  <a:cxn ang="0">
                    <a:pos x="connsiteX1" y="connsiteY1"/>
                  </a:cxn>
                  <a:cxn ang="0">
                    <a:pos x="connsiteX2" y="connsiteY2"/>
                  </a:cxn>
                  <a:cxn ang="0">
                    <a:pos x="connsiteX3" y="connsiteY3"/>
                  </a:cxn>
                </a:cxnLst>
                <a:rect l="l" t="t" r="r" b="b"/>
                <a:pathLst>
                  <a:path w="50769" h="11019">
                    <a:moveTo>
                      <a:pt x="0" y="0"/>
                    </a:moveTo>
                    <a:lnTo>
                      <a:pt x="50769" y="0"/>
                    </a:lnTo>
                    <a:lnTo>
                      <a:pt x="50769" y="11019"/>
                    </a:lnTo>
                    <a:lnTo>
                      <a:pt x="0" y="11019"/>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43" name="Freeform 742">
                <a:extLst>
                  <a:ext uri="{FF2B5EF4-FFF2-40B4-BE49-F238E27FC236}">
                    <a16:creationId xmlns:a16="http://schemas.microsoft.com/office/drawing/2014/main" id="{516C0E76-B80B-897E-69D8-9E79271CF3F3}"/>
                  </a:ext>
                </a:extLst>
              </p:cNvPr>
              <p:cNvSpPr/>
              <p:nvPr/>
            </p:nvSpPr>
            <p:spPr>
              <a:xfrm>
                <a:off x="4634738" y="4321881"/>
                <a:ext cx="37569" cy="11019"/>
              </a:xfrm>
              <a:custGeom>
                <a:avLst/>
                <a:gdLst>
                  <a:gd name="connsiteX0" fmla="*/ 0 w 37569"/>
                  <a:gd name="connsiteY0" fmla="*/ 0 h 11019"/>
                  <a:gd name="connsiteX1" fmla="*/ 37569 w 37569"/>
                  <a:gd name="connsiteY1" fmla="*/ 0 h 11019"/>
                  <a:gd name="connsiteX2" fmla="*/ 37569 w 37569"/>
                  <a:gd name="connsiteY2" fmla="*/ 11019 h 11019"/>
                  <a:gd name="connsiteX3" fmla="*/ 0 w 37569"/>
                  <a:gd name="connsiteY3" fmla="*/ 11019 h 11019"/>
                </a:gdLst>
                <a:ahLst/>
                <a:cxnLst>
                  <a:cxn ang="0">
                    <a:pos x="connsiteX0" y="connsiteY0"/>
                  </a:cxn>
                  <a:cxn ang="0">
                    <a:pos x="connsiteX1" y="connsiteY1"/>
                  </a:cxn>
                  <a:cxn ang="0">
                    <a:pos x="connsiteX2" y="connsiteY2"/>
                  </a:cxn>
                  <a:cxn ang="0">
                    <a:pos x="connsiteX3" y="connsiteY3"/>
                  </a:cxn>
                </a:cxnLst>
                <a:rect l="l" t="t" r="r" b="b"/>
                <a:pathLst>
                  <a:path w="37569" h="11019">
                    <a:moveTo>
                      <a:pt x="0" y="0"/>
                    </a:moveTo>
                    <a:lnTo>
                      <a:pt x="37569" y="0"/>
                    </a:lnTo>
                    <a:lnTo>
                      <a:pt x="37569" y="11019"/>
                    </a:lnTo>
                    <a:lnTo>
                      <a:pt x="0" y="11019"/>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grpSp>
        <p:grpSp>
          <p:nvGrpSpPr>
            <p:cNvPr id="205" name="Graphic 4">
              <a:extLst>
                <a:ext uri="{FF2B5EF4-FFF2-40B4-BE49-F238E27FC236}">
                  <a16:creationId xmlns:a16="http://schemas.microsoft.com/office/drawing/2014/main" id="{D9145CE9-19B7-08BB-855D-710ACA922E35}"/>
                </a:ext>
              </a:extLst>
            </p:cNvPr>
            <p:cNvGrpSpPr/>
            <p:nvPr/>
          </p:nvGrpSpPr>
          <p:grpSpPr>
            <a:xfrm>
              <a:off x="4573979" y="3405537"/>
              <a:ext cx="234807" cy="535380"/>
              <a:chOff x="4691473" y="3799167"/>
              <a:chExt cx="234807" cy="535380"/>
            </a:xfrm>
            <a:solidFill>
              <a:srgbClr val="FFFFFF"/>
            </a:solidFill>
          </p:grpSpPr>
          <p:sp>
            <p:nvSpPr>
              <p:cNvPr id="662" name="Freeform 661">
                <a:extLst>
                  <a:ext uri="{FF2B5EF4-FFF2-40B4-BE49-F238E27FC236}">
                    <a16:creationId xmlns:a16="http://schemas.microsoft.com/office/drawing/2014/main" id="{FCE31AD2-5AA5-D138-02B1-92AF76A39388}"/>
                  </a:ext>
                </a:extLst>
              </p:cNvPr>
              <p:cNvSpPr/>
              <p:nvPr/>
            </p:nvSpPr>
            <p:spPr>
              <a:xfrm>
                <a:off x="4793011" y="4332900"/>
                <a:ext cx="50769" cy="1646"/>
              </a:xfrm>
              <a:custGeom>
                <a:avLst/>
                <a:gdLst>
                  <a:gd name="connsiteX0" fmla="*/ 0 w 50769"/>
                  <a:gd name="connsiteY0" fmla="*/ 0 h 1646"/>
                  <a:gd name="connsiteX1" fmla="*/ 50769 w 50769"/>
                  <a:gd name="connsiteY1" fmla="*/ 0 h 1646"/>
                  <a:gd name="connsiteX2" fmla="*/ 50769 w 50769"/>
                  <a:gd name="connsiteY2" fmla="*/ 1647 h 1646"/>
                  <a:gd name="connsiteX3" fmla="*/ 0 w 50769"/>
                  <a:gd name="connsiteY3" fmla="*/ 1647 h 1646"/>
                </a:gdLst>
                <a:ahLst/>
                <a:cxnLst>
                  <a:cxn ang="0">
                    <a:pos x="connsiteX0" y="connsiteY0"/>
                  </a:cxn>
                  <a:cxn ang="0">
                    <a:pos x="connsiteX1" y="connsiteY1"/>
                  </a:cxn>
                  <a:cxn ang="0">
                    <a:pos x="connsiteX2" y="connsiteY2"/>
                  </a:cxn>
                  <a:cxn ang="0">
                    <a:pos x="connsiteX3" y="connsiteY3"/>
                  </a:cxn>
                </a:cxnLst>
                <a:rect l="l" t="t" r="r" b="b"/>
                <a:pathLst>
                  <a:path w="50769" h="1646">
                    <a:moveTo>
                      <a:pt x="0" y="0"/>
                    </a:moveTo>
                    <a:lnTo>
                      <a:pt x="50769" y="0"/>
                    </a:lnTo>
                    <a:lnTo>
                      <a:pt x="50769" y="1647"/>
                    </a:lnTo>
                    <a:lnTo>
                      <a:pt x="0" y="1647"/>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63" name="Freeform 662">
                <a:extLst>
                  <a:ext uri="{FF2B5EF4-FFF2-40B4-BE49-F238E27FC236}">
                    <a16:creationId xmlns:a16="http://schemas.microsoft.com/office/drawing/2014/main" id="{02FEFCE8-2388-51C3-127A-2BE0A7FEBC8B}"/>
                  </a:ext>
                </a:extLst>
              </p:cNvPr>
              <p:cNvSpPr/>
              <p:nvPr/>
            </p:nvSpPr>
            <p:spPr>
              <a:xfrm>
                <a:off x="4723584" y="4332900"/>
                <a:ext cx="50769" cy="1646"/>
              </a:xfrm>
              <a:custGeom>
                <a:avLst/>
                <a:gdLst>
                  <a:gd name="connsiteX0" fmla="*/ 0 w 50769"/>
                  <a:gd name="connsiteY0" fmla="*/ 0 h 1646"/>
                  <a:gd name="connsiteX1" fmla="*/ 50769 w 50769"/>
                  <a:gd name="connsiteY1" fmla="*/ 0 h 1646"/>
                  <a:gd name="connsiteX2" fmla="*/ 50769 w 50769"/>
                  <a:gd name="connsiteY2" fmla="*/ 1647 h 1646"/>
                  <a:gd name="connsiteX3" fmla="*/ 0 w 50769"/>
                  <a:gd name="connsiteY3" fmla="*/ 1647 h 1646"/>
                </a:gdLst>
                <a:ahLst/>
                <a:cxnLst>
                  <a:cxn ang="0">
                    <a:pos x="connsiteX0" y="connsiteY0"/>
                  </a:cxn>
                  <a:cxn ang="0">
                    <a:pos x="connsiteX1" y="connsiteY1"/>
                  </a:cxn>
                  <a:cxn ang="0">
                    <a:pos x="connsiteX2" y="connsiteY2"/>
                  </a:cxn>
                  <a:cxn ang="0">
                    <a:pos x="connsiteX3" y="connsiteY3"/>
                  </a:cxn>
                </a:cxnLst>
                <a:rect l="l" t="t" r="r" b="b"/>
                <a:pathLst>
                  <a:path w="50769" h="1646">
                    <a:moveTo>
                      <a:pt x="0" y="0"/>
                    </a:moveTo>
                    <a:lnTo>
                      <a:pt x="50769" y="0"/>
                    </a:lnTo>
                    <a:lnTo>
                      <a:pt x="50769" y="1647"/>
                    </a:lnTo>
                    <a:lnTo>
                      <a:pt x="0" y="1647"/>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64" name="Freeform 663">
                <a:extLst>
                  <a:ext uri="{FF2B5EF4-FFF2-40B4-BE49-F238E27FC236}">
                    <a16:creationId xmlns:a16="http://schemas.microsoft.com/office/drawing/2014/main" id="{AE3D4C80-237F-B474-595F-22515B495083}"/>
                  </a:ext>
                </a:extLst>
              </p:cNvPr>
              <p:cNvSpPr/>
              <p:nvPr/>
            </p:nvSpPr>
            <p:spPr>
              <a:xfrm>
                <a:off x="4793011" y="3799167"/>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65" name="Freeform 664">
                <a:extLst>
                  <a:ext uri="{FF2B5EF4-FFF2-40B4-BE49-F238E27FC236}">
                    <a16:creationId xmlns:a16="http://schemas.microsoft.com/office/drawing/2014/main" id="{3B911E41-0F7F-E540-BC9B-94EBC04869E7}"/>
                  </a:ext>
                </a:extLst>
              </p:cNvPr>
              <p:cNvSpPr/>
              <p:nvPr/>
            </p:nvSpPr>
            <p:spPr>
              <a:xfrm>
                <a:off x="4881857" y="3799167"/>
                <a:ext cx="44423" cy="12665"/>
              </a:xfrm>
              <a:custGeom>
                <a:avLst/>
                <a:gdLst>
                  <a:gd name="connsiteX0" fmla="*/ 0 w 44423"/>
                  <a:gd name="connsiteY0" fmla="*/ 0 h 12665"/>
                  <a:gd name="connsiteX1" fmla="*/ 44423 w 44423"/>
                  <a:gd name="connsiteY1" fmla="*/ 0 h 12665"/>
                  <a:gd name="connsiteX2" fmla="*/ 44423 w 44423"/>
                  <a:gd name="connsiteY2" fmla="*/ 12666 h 12665"/>
                  <a:gd name="connsiteX3" fmla="*/ 0 w 44423"/>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4423" h="12665">
                    <a:moveTo>
                      <a:pt x="0" y="0"/>
                    </a:moveTo>
                    <a:lnTo>
                      <a:pt x="44423" y="0"/>
                    </a:lnTo>
                    <a:lnTo>
                      <a:pt x="44423"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66" name="Freeform 665">
                <a:extLst>
                  <a:ext uri="{FF2B5EF4-FFF2-40B4-BE49-F238E27FC236}">
                    <a16:creationId xmlns:a16="http://schemas.microsoft.com/office/drawing/2014/main" id="{1A34421F-E8DD-DCD5-34A1-A79E3EC860ED}"/>
                  </a:ext>
                </a:extLst>
              </p:cNvPr>
              <p:cNvSpPr/>
              <p:nvPr/>
            </p:nvSpPr>
            <p:spPr>
              <a:xfrm>
                <a:off x="4793011" y="3846663"/>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67" name="Freeform 666">
                <a:extLst>
                  <a:ext uri="{FF2B5EF4-FFF2-40B4-BE49-F238E27FC236}">
                    <a16:creationId xmlns:a16="http://schemas.microsoft.com/office/drawing/2014/main" id="{ED31FD72-C949-EBFD-EB3C-9F2AC491EF5C}"/>
                  </a:ext>
                </a:extLst>
              </p:cNvPr>
              <p:cNvSpPr/>
              <p:nvPr/>
            </p:nvSpPr>
            <p:spPr>
              <a:xfrm>
                <a:off x="4854950" y="3846663"/>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68" name="Freeform 667">
                <a:extLst>
                  <a:ext uri="{FF2B5EF4-FFF2-40B4-BE49-F238E27FC236}">
                    <a16:creationId xmlns:a16="http://schemas.microsoft.com/office/drawing/2014/main" id="{D8F0F060-8DC6-1199-7284-A3EBA1611322}"/>
                  </a:ext>
                </a:extLst>
              </p:cNvPr>
              <p:cNvSpPr/>
              <p:nvPr/>
            </p:nvSpPr>
            <p:spPr>
              <a:xfrm>
                <a:off x="4881857" y="3894286"/>
                <a:ext cx="44423" cy="12665"/>
              </a:xfrm>
              <a:custGeom>
                <a:avLst/>
                <a:gdLst>
                  <a:gd name="connsiteX0" fmla="*/ 0 w 44423"/>
                  <a:gd name="connsiteY0" fmla="*/ 0 h 12665"/>
                  <a:gd name="connsiteX1" fmla="*/ 44423 w 44423"/>
                  <a:gd name="connsiteY1" fmla="*/ 0 h 12665"/>
                  <a:gd name="connsiteX2" fmla="*/ 44423 w 44423"/>
                  <a:gd name="connsiteY2" fmla="*/ 12666 h 12665"/>
                  <a:gd name="connsiteX3" fmla="*/ 0 w 44423"/>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4423" h="12665">
                    <a:moveTo>
                      <a:pt x="0" y="0"/>
                    </a:moveTo>
                    <a:lnTo>
                      <a:pt x="44423" y="0"/>
                    </a:lnTo>
                    <a:lnTo>
                      <a:pt x="44423"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69" name="Freeform 668">
                <a:extLst>
                  <a:ext uri="{FF2B5EF4-FFF2-40B4-BE49-F238E27FC236}">
                    <a16:creationId xmlns:a16="http://schemas.microsoft.com/office/drawing/2014/main" id="{F53812FF-876E-DF84-111F-714220D51FFD}"/>
                  </a:ext>
                </a:extLst>
              </p:cNvPr>
              <p:cNvSpPr/>
              <p:nvPr/>
            </p:nvSpPr>
            <p:spPr>
              <a:xfrm>
                <a:off x="4793011" y="3894286"/>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70" name="Freeform 669">
                <a:extLst>
                  <a:ext uri="{FF2B5EF4-FFF2-40B4-BE49-F238E27FC236}">
                    <a16:creationId xmlns:a16="http://schemas.microsoft.com/office/drawing/2014/main" id="{DE38F1DB-4073-4897-F8FA-DA3256CDAC39}"/>
                  </a:ext>
                </a:extLst>
              </p:cNvPr>
              <p:cNvSpPr/>
              <p:nvPr/>
            </p:nvSpPr>
            <p:spPr>
              <a:xfrm>
                <a:off x="4793011" y="3941783"/>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71" name="Freeform 670">
                <a:extLst>
                  <a:ext uri="{FF2B5EF4-FFF2-40B4-BE49-F238E27FC236}">
                    <a16:creationId xmlns:a16="http://schemas.microsoft.com/office/drawing/2014/main" id="{66BFA0B9-EC1E-3910-E4C1-598106250D4D}"/>
                  </a:ext>
                </a:extLst>
              </p:cNvPr>
              <p:cNvSpPr/>
              <p:nvPr/>
            </p:nvSpPr>
            <p:spPr>
              <a:xfrm>
                <a:off x="4854950" y="3941783"/>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72" name="Freeform 671">
                <a:extLst>
                  <a:ext uri="{FF2B5EF4-FFF2-40B4-BE49-F238E27FC236}">
                    <a16:creationId xmlns:a16="http://schemas.microsoft.com/office/drawing/2014/main" id="{C483C588-94B0-8FFF-98EE-E88B03224E06}"/>
                  </a:ext>
                </a:extLst>
              </p:cNvPr>
              <p:cNvSpPr/>
              <p:nvPr/>
            </p:nvSpPr>
            <p:spPr>
              <a:xfrm>
                <a:off x="4793011" y="3989279"/>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73" name="Freeform 672">
                <a:extLst>
                  <a:ext uri="{FF2B5EF4-FFF2-40B4-BE49-F238E27FC236}">
                    <a16:creationId xmlns:a16="http://schemas.microsoft.com/office/drawing/2014/main" id="{07B2C696-A1EA-EACC-5839-329DFDB27E72}"/>
                  </a:ext>
                </a:extLst>
              </p:cNvPr>
              <p:cNvSpPr/>
              <p:nvPr/>
            </p:nvSpPr>
            <p:spPr>
              <a:xfrm>
                <a:off x="4881857" y="3989279"/>
                <a:ext cx="44423" cy="12665"/>
              </a:xfrm>
              <a:custGeom>
                <a:avLst/>
                <a:gdLst>
                  <a:gd name="connsiteX0" fmla="*/ 0 w 44423"/>
                  <a:gd name="connsiteY0" fmla="*/ 0 h 12665"/>
                  <a:gd name="connsiteX1" fmla="*/ 44423 w 44423"/>
                  <a:gd name="connsiteY1" fmla="*/ 0 h 12665"/>
                  <a:gd name="connsiteX2" fmla="*/ 44423 w 44423"/>
                  <a:gd name="connsiteY2" fmla="*/ 12666 h 12665"/>
                  <a:gd name="connsiteX3" fmla="*/ 0 w 44423"/>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4423" h="12665">
                    <a:moveTo>
                      <a:pt x="0" y="0"/>
                    </a:moveTo>
                    <a:lnTo>
                      <a:pt x="44423" y="0"/>
                    </a:lnTo>
                    <a:lnTo>
                      <a:pt x="44423"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74" name="Freeform 673">
                <a:extLst>
                  <a:ext uri="{FF2B5EF4-FFF2-40B4-BE49-F238E27FC236}">
                    <a16:creationId xmlns:a16="http://schemas.microsoft.com/office/drawing/2014/main" id="{1AB2D849-F0F4-8365-5B86-19B062A222D8}"/>
                  </a:ext>
                </a:extLst>
              </p:cNvPr>
              <p:cNvSpPr/>
              <p:nvPr/>
            </p:nvSpPr>
            <p:spPr>
              <a:xfrm>
                <a:off x="4793011" y="4036776"/>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75" name="Freeform 674">
                <a:extLst>
                  <a:ext uri="{FF2B5EF4-FFF2-40B4-BE49-F238E27FC236}">
                    <a16:creationId xmlns:a16="http://schemas.microsoft.com/office/drawing/2014/main" id="{5D631C50-CD4C-BACA-C744-3E70578D15C6}"/>
                  </a:ext>
                </a:extLst>
              </p:cNvPr>
              <p:cNvSpPr/>
              <p:nvPr/>
            </p:nvSpPr>
            <p:spPr>
              <a:xfrm>
                <a:off x="4854950" y="4036776"/>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76" name="Freeform 675">
                <a:extLst>
                  <a:ext uri="{FF2B5EF4-FFF2-40B4-BE49-F238E27FC236}">
                    <a16:creationId xmlns:a16="http://schemas.microsoft.com/office/drawing/2014/main" id="{0450493E-190A-1AB7-FD5B-427160A4DDC2}"/>
                  </a:ext>
                </a:extLst>
              </p:cNvPr>
              <p:cNvSpPr/>
              <p:nvPr/>
            </p:nvSpPr>
            <p:spPr>
              <a:xfrm>
                <a:off x="4793011" y="4084272"/>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77" name="Freeform 676">
                <a:extLst>
                  <a:ext uri="{FF2B5EF4-FFF2-40B4-BE49-F238E27FC236}">
                    <a16:creationId xmlns:a16="http://schemas.microsoft.com/office/drawing/2014/main" id="{25566AA8-EE29-DED6-0B26-0B687D3FC3C8}"/>
                  </a:ext>
                </a:extLst>
              </p:cNvPr>
              <p:cNvSpPr/>
              <p:nvPr/>
            </p:nvSpPr>
            <p:spPr>
              <a:xfrm>
                <a:off x="4854950" y="4084272"/>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78" name="Freeform 677">
                <a:extLst>
                  <a:ext uri="{FF2B5EF4-FFF2-40B4-BE49-F238E27FC236}">
                    <a16:creationId xmlns:a16="http://schemas.microsoft.com/office/drawing/2014/main" id="{7DEA7AF6-7979-0075-D1F9-3DE14B759B68}"/>
                  </a:ext>
                </a:extLst>
              </p:cNvPr>
              <p:cNvSpPr/>
              <p:nvPr/>
            </p:nvSpPr>
            <p:spPr>
              <a:xfrm>
                <a:off x="4793011" y="4131769"/>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79" name="Freeform 678">
                <a:extLst>
                  <a:ext uri="{FF2B5EF4-FFF2-40B4-BE49-F238E27FC236}">
                    <a16:creationId xmlns:a16="http://schemas.microsoft.com/office/drawing/2014/main" id="{616B4127-2EDA-27C3-60AD-7AA2F5B4AF64}"/>
                  </a:ext>
                </a:extLst>
              </p:cNvPr>
              <p:cNvSpPr/>
              <p:nvPr/>
            </p:nvSpPr>
            <p:spPr>
              <a:xfrm>
                <a:off x="4881857" y="4131769"/>
                <a:ext cx="44423" cy="12665"/>
              </a:xfrm>
              <a:custGeom>
                <a:avLst/>
                <a:gdLst>
                  <a:gd name="connsiteX0" fmla="*/ 0 w 44423"/>
                  <a:gd name="connsiteY0" fmla="*/ 0 h 12665"/>
                  <a:gd name="connsiteX1" fmla="*/ 44423 w 44423"/>
                  <a:gd name="connsiteY1" fmla="*/ 0 h 12665"/>
                  <a:gd name="connsiteX2" fmla="*/ 44423 w 44423"/>
                  <a:gd name="connsiteY2" fmla="*/ 12666 h 12665"/>
                  <a:gd name="connsiteX3" fmla="*/ 0 w 44423"/>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4423" h="12665">
                    <a:moveTo>
                      <a:pt x="0" y="0"/>
                    </a:moveTo>
                    <a:lnTo>
                      <a:pt x="44423" y="0"/>
                    </a:lnTo>
                    <a:lnTo>
                      <a:pt x="44423"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80" name="Freeform 679">
                <a:extLst>
                  <a:ext uri="{FF2B5EF4-FFF2-40B4-BE49-F238E27FC236}">
                    <a16:creationId xmlns:a16="http://schemas.microsoft.com/office/drawing/2014/main" id="{B3690574-FB6D-FE9A-A1C9-E0818CF78E99}"/>
                  </a:ext>
                </a:extLst>
              </p:cNvPr>
              <p:cNvSpPr/>
              <p:nvPr/>
            </p:nvSpPr>
            <p:spPr>
              <a:xfrm>
                <a:off x="4793011" y="4179265"/>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81" name="Freeform 680">
                <a:extLst>
                  <a:ext uri="{FF2B5EF4-FFF2-40B4-BE49-F238E27FC236}">
                    <a16:creationId xmlns:a16="http://schemas.microsoft.com/office/drawing/2014/main" id="{AD7F1AE9-89BD-CCCA-E369-9EB195EDBEF6}"/>
                  </a:ext>
                </a:extLst>
              </p:cNvPr>
              <p:cNvSpPr/>
              <p:nvPr/>
            </p:nvSpPr>
            <p:spPr>
              <a:xfrm>
                <a:off x="4854950" y="4179265"/>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82" name="Freeform 681">
                <a:extLst>
                  <a:ext uri="{FF2B5EF4-FFF2-40B4-BE49-F238E27FC236}">
                    <a16:creationId xmlns:a16="http://schemas.microsoft.com/office/drawing/2014/main" id="{74635773-4B3F-980B-593D-6179D5C84C60}"/>
                  </a:ext>
                </a:extLst>
              </p:cNvPr>
              <p:cNvSpPr/>
              <p:nvPr/>
            </p:nvSpPr>
            <p:spPr>
              <a:xfrm>
                <a:off x="4793011" y="4226888"/>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83" name="Freeform 682">
                <a:extLst>
                  <a:ext uri="{FF2B5EF4-FFF2-40B4-BE49-F238E27FC236}">
                    <a16:creationId xmlns:a16="http://schemas.microsoft.com/office/drawing/2014/main" id="{7D3E9FFF-B745-2431-01A9-D60B34495B80}"/>
                  </a:ext>
                </a:extLst>
              </p:cNvPr>
              <p:cNvSpPr/>
              <p:nvPr/>
            </p:nvSpPr>
            <p:spPr>
              <a:xfrm>
                <a:off x="4881857" y="4226888"/>
                <a:ext cx="44423" cy="12665"/>
              </a:xfrm>
              <a:custGeom>
                <a:avLst/>
                <a:gdLst>
                  <a:gd name="connsiteX0" fmla="*/ 0 w 44423"/>
                  <a:gd name="connsiteY0" fmla="*/ 0 h 12665"/>
                  <a:gd name="connsiteX1" fmla="*/ 44423 w 44423"/>
                  <a:gd name="connsiteY1" fmla="*/ 0 h 12665"/>
                  <a:gd name="connsiteX2" fmla="*/ 44423 w 44423"/>
                  <a:gd name="connsiteY2" fmla="*/ 12666 h 12665"/>
                  <a:gd name="connsiteX3" fmla="*/ 0 w 44423"/>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4423" h="12665">
                    <a:moveTo>
                      <a:pt x="0" y="0"/>
                    </a:moveTo>
                    <a:lnTo>
                      <a:pt x="44423" y="0"/>
                    </a:lnTo>
                    <a:lnTo>
                      <a:pt x="44423"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84" name="Freeform 683">
                <a:extLst>
                  <a:ext uri="{FF2B5EF4-FFF2-40B4-BE49-F238E27FC236}">
                    <a16:creationId xmlns:a16="http://schemas.microsoft.com/office/drawing/2014/main" id="{7AF91F2F-378B-80AE-4B02-CF7E87990CF6}"/>
                  </a:ext>
                </a:extLst>
              </p:cNvPr>
              <p:cNvSpPr/>
              <p:nvPr/>
            </p:nvSpPr>
            <p:spPr>
              <a:xfrm>
                <a:off x="4793011" y="4274385"/>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85" name="Freeform 684">
                <a:extLst>
                  <a:ext uri="{FF2B5EF4-FFF2-40B4-BE49-F238E27FC236}">
                    <a16:creationId xmlns:a16="http://schemas.microsoft.com/office/drawing/2014/main" id="{DB434BA5-E6AF-7A61-385A-7129F3378FDA}"/>
                  </a:ext>
                </a:extLst>
              </p:cNvPr>
              <p:cNvSpPr/>
              <p:nvPr/>
            </p:nvSpPr>
            <p:spPr>
              <a:xfrm>
                <a:off x="4854950" y="4274385"/>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86" name="Freeform 685">
                <a:extLst>
                  <a:ext uri="{FF2B5EF4-FFF2-40B4-BE49-F238E27FC236}">
                    <a16:creationId xmlns:a16="http://schemas.microsoft.com/office/drawing/2014/main" id="{14DAC2CC-0C3B-ED1F-B431-3A714D33AC2E}"/>
                  </a:ext>
                </a:extLst>
              </p:cNvPr>
              <p:cNvSpPr/>
              <p:nvPr/>
            </p:nvSpPr>
            <p:spPr>
              <a:xfrm>
                <a:off x="4881857" y="4321881"/>
                <a:ext cx="44423" cy="11019"/>
              </a:xfrm>
              <a:custGeom>
                <a:avLst/>
                <a:gdLst>
                  <a:gd name="connsiteX0" fmla="*/ 0 w 44423"/>
                  <a:gd name="connsiteY0" fmla="*/ 0 h 11019"/>
                  <a:gd name="connsiteX1" fmla="*/ 44423 w 44423"/>
                  <a:gd name="connsiteY1" fmla="*/ 0 h 11019"/>
                  <a:gd name="connsiteX2" fmla="*/ 44423 w 44423"/>
                  <a:gd name="connsiteY2" fmla="*/ 11019 h 11019"/>
                  <a:gd name="connsiteX3" fmla="*/ 0 w 44423"/>
                  <a:gd name="connsiteY3" fmla="*/ 11019 h 11019"/>
                </a:gdLst>
                <a:ahLst/>
                <a:cxnLst>
                  <a:cxn ang="0">
                    <a:pos x="connsiteX0" y="connsiteY0"/>
                  </a:cxn>
                  <a:cxn ang="0">
                    <a:pos x="connsiteX1" y="connsiteY1"/>
                  </a:cxn>
                  <a:cxn ang="0">
                    <a:pos x="connsiteX2" y="connsiteY2"/>
                  </a:cxn>
                  <a:cxn ang="0">
                    <a:pos x="connsiteX3" y="connsiteY3"/>
                  </a:cxn>
                </a:cxnLst>
                <a:rect l="l" t="t" r="r" b="b"/>
                <a:pathLst>
                  <a:path w="44423" h="11019">
                    <a:moveTo>
                      <a:pt x="0" y="0"/>
                    </a:moveTo>
                    <a:lnTo>
                      <a:pt x="44423" y="0"/>
                    </a:lnTo>
                    <a:lnTo>
                      <a:pt x="44423" y="11019"/>
                    </a:lnTo>
                    <a:lnTo>
                      <a:pt x="0" y="11019"/>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87" name="Freeform 686">
                <a:extLst>
                  <a:ext uri="{FF2B5EF4-FFF2-40B4-BE49-F238E27FC236}">
                    <a16:creationId xmlns:a16="http://schemas.microsoft.com/office/drawing/2014/main" id="{CD1669C8-BD76-9C33-E5EC-F091D18039A7}"/>
                  </a:ext>
                </a:extLst>
              </p:cNvPr>
              <p:cNvSpPr/>
              <p:nvPr/>
            </p:nvSpPr>
            <p:spPr>
              <a:xfrm>
                <a:off x="4793011" y="4321881"/>
                <a:ext cx="50769" cy="11019"/>
              </a:xfrm>
              <a:custGeom>
                <a:avLst/>
                <a:gdLst>
                  <a:gd name="connsiteX0" fmla="*/ 0 w 50769"/>
                  <a:gd name="connsiteY0" fmla="*/ 0 h 11019"/>
                  <a:gd name="connsiteX1" fmla="*/ 50769 w 50769"/>
                  <a:gd name="connsiteY1" fmla="*/ 0 h 11019"/>
                  <a:gd name="connsiteX2" fmla="*/ 50769 w 50769"/>
                  <a:gd name="connsiteY2" fmla="*/ 11019 h 11019"/>
                  <a:gd name="connsiteX3" fmla="*/ 0 w 50769"/>
                  <a:gd name="connsiteY3" fmla="*/ 11019 h 11019"/>
                </a:gdLst>
                <a:ahLst/>
                <a:cxnLst>
                  <a:cxn ang="0">
                    <a:pos x="connsiteX0" y="connsiteY0"/>
                  </a:cxn>
                  <a:cxn ang="0">
                    <a:pos x="connsiteX1" y="connsiteY1"/>
                  </a:cxn>
                  <a:cxn ang="0">
                    <a:pos x="connsiteX2" y="connsiteY2"/>
                  </a:cxn>
                  <a:cxn ang="0">
                    <a:pos x="connsiteX3" y="connsiteY3"/>
                  </a:cxn>
                </a:cxnLst>
                <a:rect l="l" t="t" r="r" b="b"/>
                <a:pathLst>
                  <a:path w="50769" h="11019">
                    <a:moveTo>
                      <a:pt x="0" y="0"/>
                    </a:moveTo>
                    <a:lnTo>
                      <a:pt x="50769" y="0"/>
                    </a:lnTo>
                    <a:lnTo>
                      <a:pt x="50769" y="11019"/>
                    </a:lnTo>
                    <a:lnTo>
                      <a:pt x="0" y="11019"/>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88" name="Freeform 687">
                <a:extLst>
                  <a:ext uri="{FF2B5EF4-FFF2-40B4-BE49-F238E27FC236}">
                    <a16:creationId xmlns:a16="http://schemas.microsoft.com/office/drawing/2014/main" id="{4DB1218B-EB6A-A257-8F59-203193157ACD}"/>
                  </a:ext>
                </a:extLst>
              </p:cNvPr>
              <p:cNvSpPr/>
              <p:nvPr/>
            </p:nvSpPr>
            <p:spPr>
              <a:xfrm>
                <a:off x="4723584" y="3799167"/>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89" name="Freeform 688">
                <a:extLst>
                  <a:ext uri="{FF2B5EF4-FFF2-40B4-BE49-F238E27FC236}">
                    <a16:creationId xmlns:a16="http://schemas.microsoft.com/office/drawing/2014/main" id="{FC4DCB9A-B74E-3B7E-3938-51E1CC0FB3BE}"/>
                  </a:ext>
                </a:extLst>
              </p:cNvPr>
              <p:cNvSpPr/>
              <p:nvPr/>
            </p:nvSpPr>
            <p:spPr>
              <a:xfrm>
                <a:off x="4691473" y="3846663"/>
                <a:ext cx="39600" cy="12665"/>
              </a:xfrm>
              <a:custGeom>
                <a:avLst/>
                <a:gdLst>
                  <a:gd name="connsiteX0" fmla="*/ 0 w 39600"/>
                  <a:gd name="connsiteY0" fmla="*/ 0 h 12665"/>
                  <a:gd name="connsiteX1" fmla="*/ 39600 w 39600"/>
                  <a:gd name="connsiteY1" fmla="*/ 0 h 12665"/>
                  <a:gd name="connsiteX2" fmla="*/ 39600 w 39600"/>
                  <a:gd name="connsiteY2" fmla="*/ 12666 h 12665"/>
                  <a:gd name="connsiteX3" fmla="*/ 0 w 39600"/>
                  <a:gd name="connsiteY3" fmla="*/ 12666 h 12665"/>
                </a:gdLst>
                <a:ahLst/>
                <a:cxnLst>
                  <a:cxn ang="0">
                    <a:pos x="connsiteX0" y="connsiteY0"/>
                  </a:cxn>
                  <a:cxn ang="0">
                    <a:pos x="connsiteX1" y="connsiteY1"/>
                  </a:cxn>
                  <a:cxn ang="0">
                    <a:pos x="connsiteX2" y="connsiteY2"/>
                  </a:cxn>
                  <a:cxn ang="0">
                    <a:pos x="connsiteX3" y="connsiteY3"/>
                  </a:cxn>
                </a:cxnLst>
                <a:rect l="l" t="t" r="r" b="b"/>
                <a:pathLst>
                  <a:path w="39600" h="12665">
                    <a:moveTo>
                      <a:pt x="0" y="0"/>
                    </a:moveTo>
                    <a:lnTo>
                      <a:pt x="39600" y="0"/>
                    </a:lnTo>
                    <a:lnTo>
                      <a:pt x="3960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90" name="Freeform 689">
                <a:extLst>
                  <a:ext uri="{FF2B5EF4-FFF2-40B4-BE49-F238E27FC236}">
                    <a16:creationId xmlns:a16="http://schemas.microsoft.com/office/drawing/2014/main" id="{76509155-1773-C956-28D6-8148CF98B40E}"/>
                  </a:ext>
                </a:extLst>
              </p:cNvPr>
              <p:cNvSpPr/>
              <p:nvPr/>
            </p:nvSpPr>
            <p:spPr>
              <a:xfrm>
                <a:off x="4767626" y="3846663"/>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91" name="Freeform 690">
                <a:extLst>
                  <a:ext uri="{FF2B5EF4-FFF2-40B4-BE49-F238E27FC236}">
                    <a16:creationId xmlns:a16="http://schemas.microsoft.com/office/drawing/2014/main" id="{2A2676D1-117F-7E1D-35F0-F81371F464A3}"/>
                  </a:ext>
                </a:extLst>
              </p:cNvPr>
              <p:cNvSpPr/>
              <p:nvPr/>
            </p:nvSpPr>
            <p:spPr>
              <a:xfrm>
                <a:off x="4723584" y="3894286"/>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92" name="Freeform 691">
                <a:extLst>
                  <a:ext uri="{FF2B5EF4-FFF2-40B4-BE49-F238E27FC236}">
                    <a16:creationId xmlns:a16="http://schemas.microsoft.com/office/drawing/2014/main" id="{F6D7458E-03DE-DB19-7700-78DF9D765C62}"/>
                  </a:ext>
                </a:extLst>
              </p:cNvPr>
              <p:cNvSpPr/>
              <p:nvPr/>
            </p:nvSpPr>
            <p:spPr>
              <a:xfrm>
                <a:off x="4691473" y="3941783"/>
                <a:ext cx="39600" cy="12665"/>
              </a:xfrm>
              <a:custGeom>
                <a:avLst/>
                <a:gdLst>
                  <a:gd name="connsiteX0" fmla="*/ 0 w 39600"/>
                  <a:gd name="connsiteY0" fmla="*/ 0 h 12665"/>
                  <a:gd name="connsiteX1" fmla="*/ 39600 w 39600"/>
                  <a:gd name="connsiteY1" fmla="*/ 0 h 12665"/>
                  <a:gd name="connsiteX2" fmla="*/ 39600 w 39600"/>
                  <a:gd name="connsiteY2" fmla="*/ 12666 h 12665"/>
                  <a:gd name="connsiteX3" fmla="*/ 0 w 39600"/>
                  <a:gd name="connsiteY3" fmla="*/ 12666 h 12665"/>
                </a:gdLst>
                <a:ahLst/>
                <a:cxnLst>
                  <a:cxn ang="0">
                    <a:pos x="connsiteX0" y="connsiteY0"/>
                  </a:cxn>
                  <a:cxn ang="0">
                    <a:pos x="connsiteX1" y="connsiteY1"/>
                  </a:cxn>
                  <a:cxn ang="0">
                    <a:pos x="connsiteX2" y="connsiteY2"/>
                  </a:cxn>
                  <a:cxn ang="0">
                    <a:pos x="connsiteX3" y="connsiteY3"/>
                  </a:cxn>
                </a:cxnLst>
                <a:rect l="l" t="t" r="r" b="b"/>
                <a:pathLst>
                  <a:path w="39600" h="12665">
                    <a:moveTo>
                      <a:pt x="0" y="0"/>
                    </a:moveTo>
                    <a:lnTo>
                      <a:pt x="39600" y="0"/>
                    </a:lnTo>
                    <a:lnTo>
                      <a:pt x="3960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93" name="Freeform 692">
                <a:extLst>
                  <a:ext uri="{FF2B5EF4-FFF2-40B4-BE49-F238E27FC236}">
                    <a16:creationId xmlns:a16="http://schemas.microsoft.com/office/drawing/2014/main" id="{BF2A6EB3-BB05-7059-2000-58265D840F05}"/>
                  </a:ext>
                </a:extLst>
              </p:cNvPr>
              <p:cNvSpPr/>
              <p:nvPr/>
            </p:nvSpPr>
            <p:spPr>
              <a:xfrm>
                <a:off x="4767626" y="3941783"/>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94" name="Freeform 693">
                <a:extLst>
                  <a:ext uri="{FF2B5EF4-FFF2-40B4-BE49-F238E27FC236}">
                    <a16:creationId xmlns:a16="http://schemas.microsoft.com/office/drawing/2014/main" id="{24745489-EBD4-05D0-E4E4-CBAF7B6AACA9}"/>
                  </a:ext>
                </a:extLst>
              </p:cNvPr>
              <p:cNvSpPr/>
              <p:nvPr/>
            </p:nvSpPr>
            <p:spPr>
              <a:xfrm>
                <a:off x="4723584" y="3989279"/>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95" name="Freeform 694">
                <a:extLst>
                  <a:ext uri="{FF2B5EF4-FFF2-40B4-BE49-F238E27FC236}">
                    <a16:creationId xmlns:a16="http://schemas.microsoft.com/office/drawing/2014/main" id="{CB1A264C-B955-A688-9166-BB7C094D0A6B}"/>
                  </a:ext>
                </a:extLst>
              </p:cNvPr>
              <p:cNvSpPr/>
              <p:nvPr/>
            </p:nvSpPr>
            <p:spPr>
              <a:xfrm>
                <a:off x="4691473" y="4036776"/>
                <a:ext cx="39600" cy="12665"/>
              </a:xfrm>
              <a:custGeom>
                <a:avLst/>
                <a:gdLst>
                  <a:gd name="connsiteX0" fmla="*/ 0 w 39600"/>
                  <a:gd name="connsiteY0" fmla="*/ 0 h 12665"/>
                  <a:gd name="connsiteX1" fmla="*/ 39600 w 39600"/>
                  <a:gd name="connsiteY1" fmla="*/ 0 h 12665"/>
                  <a:gd name="connsiteX2" fmla="*/ 39600 w 39600"/>
                  <a:gd name="connsiteY2" fmla="*/ 12666 h 12665"/>
                  <a:gd name="connsiteX3" fmla="*/ 0 w 39600"/>
                  <a:gd name="connsiteY3" fmla="*/ 12666 h 12665"/>
                </a:gdLst>
                <a:ahLst/>
                <a:cxnLst>
                  <a:cxn ang="0">
                    <a:pos x="connsiteX0" y="connsiteY0"/>
                  </a:cxn>
                  <a:cxn ang="0">
                    <a:pos x="connsiteX1" y="connsiteY1"/>
                  </a:cxn>
                  <a:cxn ang="0">
                    <a:pos x="connsiteX2" y="connsiteY2"/>
                  </a:cxn>
                  <a:cxn ang="0">
                    <a:pos x="connsiteX3" y="connsiteY3"/>
                  </a:cxn>
                </a:cxnLst>
                <a:rect l="l" t="t" r="r" b="b"/>
                <a:pathLst>
                  <a:path w="39600" h="12665">
                    <a:moveTo>
                      <a:pt x="0" y="0"/>
                    </a:moveTo>
                    <a:lnTo>
                      <a:pt x="39600" y="0"/>
                    </a:lnTo>
                    <a:lnTo>
                      <a:pt x="3960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96" name="Freeform 695">
                <a:extLst>
                  <a:ext uri="{FF2B5EF4-FFF2-40B4-BE49-F238E27FC236}">
                    <a16:creationId xmlns:a16="http://schemas.microsoft.com/office/drawing/2014/main" id="{44B9AF7A-CCEA-2CA4-E4ED-95E533C50B48}"/>
                  </a:ext>
                </a:extLst>
              </p:cNvPr>
              <p:cNvSpPr/>
              <p:nvPr/>
            </p:nvSpPr>
            <p:spPr>
              <a:xfrm>
                <a:off x="4767626" y="4036776"/>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97" name="Freeform 696">
                <a:extLst>
                  <a:ext uri="{FF2B5EF4-FFF2-40B4-BE49-F238E27FC236}">
                    <a16:creationId xmlns:a16="http://schemas.microsoft.com/office/drawing/2014/main" id="{D5AFA32A-CFDE-B691-E17F-0755029D7EC0}"/>
                  </a:ext>
                </a:extLst>
              </p:cNvPr>
              <p:cNvSpPr/>
              <p:nvPr/>
            </p:nvSpPr>
            <p:spPr>
              <a:xfrm>
                <a:off x="4691473" y="4084272"/>
                <a:ext cx="39600" cy="12665"/>
              </a:xfrm>
              <a:custGeom>
                <a:avLst/>
                <a:gdLst>
                  <a:gd name="connsiteX0" fmla="*/ 0 w 39600"/>
                  <a:gd name="connsiteY0" fmla="*/ 0 h 12665"/>
                  <a:gd name="connsiteX1" fmla="*/ 39600 w 39600"/>
                  <a:gd name="connsiteY1" fmla="*/ 0 h 12665"/>
                  <a:gd name="connsiteX2" fmla="*/ 39600 w 39600"/>
                  <a:gd name="connsiteY2" fmla="*/ 12666 h 12665"/>
                  <a:gd name="connsiteX3" fmla="*/ 0 w 39600"/>
                  <a:gd name="connsiteY3" fmla="*/ 12666 h 12665"/>
                </a:gdLst>
                <a:ahLst/>
                <a:cxnLst>
                  <a:cxn ang="0">
                    <a:pos x="connsiteX0" y="connsiteY0"/>
                  </a:cxn>
                  <a:cxn ang="0">
                    <a:pos x="connsiteX1" y="connsiteY1"/>
                  </a:cxn>
                  <a:cxn ang="0">
                    <a:pos x="connsiteX2" y="connsiteY2"/>
                  </a:cxn>
                  <a:cxn ang="0">
                    <a:pos x="connsiteX3" y="connsiteY3"/>
                  </a:cxn>
                </a:cxnLst>
                <a:rect l="l" t="t" r="r" b="b"/>
                <a:pathLst>
                  <a:path w="39600" h="12665">
                    <a:moveTo>
                      <a:pt x="0" y="0"/>
                    </a:moveTo>
                    <a:lnTo>
                      <a:pt x="39600" y="0"/>
                    </a:lnTo>
                    <a:lnTo>
                      <a:pt x="3960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98" name="Freeform 697">
                <a:extLst>
                  <a:ext uri="{FF2B5EF4-FFF2-40B4-BE49-F238E27FC236}">
                    <a16:creationId xmlns:a16="http://schemas.microsoft.com/office/drawing/2014/main" id="{E791EB64-20BD-7BA0-27A2-8E4271C0D153}"/>
                  </a:ext>
                </a:extLst>
              </p:cNvPr>
              <p:cNvSpPr/>
              <p:nvPr/>
            </p:nvSpPr>
            <p:spPr>
              <a:xfrm>
                <a:off x="4767626" y="4084272"/>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99" name="Freeform 698">
                <a:extLst>
                  <a:ext uri="{FF2B5EF4-FFF2-40B4-BE49-F238E27FC236}">
                    <a16:creationId xmlns:a16="http://schemas.microsoft.com/office/drawing/2014/main" id="{E2F5102D-51CD-13A4-CCE9-0360553643A8}"/>
                  </a:ext>
                </a:extLst>
              </p:cNvPr>
              <p:cNvSpPr/>
              <p:nvPr/>
            </p:nvSpPr>
            <p:spPr>
              <a:xfrm>
                <a:off x="4723584" y="4131769"/>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00" name="Freeform 699">
                <a:extLst>
                  <a:ext uri="{FF2B5EF4-FFF2-40B4-BE49-F238E27FC236}">
                    <a16:creationId xmlns:a16="http://schemas.microsoft.com/office/drawing/2014/main" id="{50B20917-DD1A-2A71-ABFA-BEDC18E6E4BA}"/>
                  </a:ext>
                </a:extLst>
              </p:cNvPr>
              <p:cNvSpPr/>
              <p:nvPr/>
            </p:nvSpPr>
            <p:spPr>
              <a:xfrm>
                <a:off x="4691473" y="4179265"/>
                <a:ext cx="39600" cy="12665"/>
              </a:xfrm>
              <a:custGeom>
                <a:avLst/>
                <a:gdLst>
                  <a:gd name="connsiteX0" fmla="*/ 0 w 39600"/>
                  <a:gd name="connsiteY0" fmla="*/ 0 h 12665"/>
                  <a:gd name="connsiteX1" fmla="*/ 39600 w 39600"/>
                  <a:gd name="connsiteY1" fmla="*/ 0 h 12665"/>
                  <a:gd name="connsiteX2" fmla="*/ 39600 w 39600"/>
                  <a:gd name="connsiteY2" fmla="*/ 12666 h 12665"/>
                  <a:gd name="connsiteX3" fmla="*/ 0 w 39600"/>
                  <a:gd name="connsiteY3" fmla="*/ 12666 h 12665"/>
                </a:gdLst>
                <a:ahLst/>
                <a:cxnLst>
                  <a:cxn ang="0">
                    <a:pos x="connsiteX0" y="connsiteY0"/>
                  </a:cxn>
                  <a:cxn ang="0">
                    <a:pos x="connsiteX1" y="connsiteY1"/>
                  </a:cxn>
                  <a:cxn ang="0">
                    <a:pos x="connsiteX2" y="connsiteY2"/>
                  </a:cxn>
                  <a:cxn ang="0">
                    <a:pos x="connsiteX3" y="connsiteY3"/>
                  </a:cxn>
                </a:cxnLst>
                <a:rect l="l" t="t" r="r" b="b"/>
                <a:pathLst>
                  <a:path w="39600" h="12665">
                    <a:moveTo>
                      <a:pt x="0" y="0"/>
                    </a:moveTo>
                    <a:lnTo>
                      <a:pt x="39600" y="0"/>
                    </a:lnTo>
                    <a:lnTo>
                      <a:pt x="3960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01" name="Freeform 700">
                <a:extLst>
                  <a:ext uri="{FF2B5EF4-FFF2-40B4-BE49-F238E27FC236}">
                    <a16:creationId xmlns:a16="http://schemas.microsoft.com/office/drawing/2014/main" id="{3256CE29-B6AF-33C1-47CD-C3B467C00352}"/>
                  </a:ext>
                </a:extLst>
              </p:cNvPr>
              <p:cNvSpPr/>
              <p:nvPr/>
            </p:nvSpPr>
            <p:spPr>
              <a:xfrm>
                <a:off x="4767626" y="4179265"/>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02" name="Freeform 701">
                <a:extLst>
                  <a:ext uri="{FF2B5EF4-FFF2-40B4-BE49-F238E27FC236}">
                    <a16:creationId xmlns:a16="http://schemas.microsoft.com/office/drawing/2014/main" id="{1743FC19-6786-E74C-3123-079861922B81}"/>
                  </a:ext>
                </a:extLst>
              </p:cNvPr>
              <p:cNvSpPr/>
              <p:nvPr/>
            </p:nvSpPr>
            <p:spPr>
              <a:xfrm>
                <a:off x="4723584" y="4226888"/>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03" name="Freeform 702">
                <a:extLst>
                  <a:ext uri="{FF2B5EF4-FFF2-40B4-BE49-F238E27FC236}">
                    <a16:creationId xmlns:a16="http://schemas.microsoft.com/office/drawing/2014/main" id="{16FA6CDF-F943-5154-D207-4483550725EF}"/>
                  </a:ext>
                </a:extLst>
              </p:cNvPr>
              <p:cNvSpPr/>
              <p:nvPr/>
            </p:nvSpPr>
            <p:spPr>
              <a:xfrm>
                <a:off x="4691473" y="4274385"/>
                <a:ext cx="39600" cy="12665"/>
              </a:xfrm>
              <a:custGeom>
                <a:avLst/>
                <a:gdLst>
                  <a:gd name="connsiteX0" fmla="*/ 0 w 39600"/>
                  <a:gd name="connsiteY0" fmla="*/ 0 h 12665"/>
                  <a:gd name="connsiteX1" fmla="*/ 39600 w 39600"/>
                  <a:gd name="connsiteY1" fmla="*/ 0 h 12665"/>
                  <a:gd name="connsiteX2" fmla="*/ 39600 w 39600"/>
                  <a:gd name="connsiteY2" fmla="*/ 12666 h 12665"/>
                  <a:gd name="connsiteX3" fmla="*/ 0 w 39600"/>
                  <a:gd name="connsiteY3" fmla="*/ 12666 h 12665"/>
                </a:gdLst>
                <a:ahLst/>
                <a:cxnLst>
                  <a:cxn ang="0">
                    <a:pos x="connsiteX0" y="connsiteY0"/>
                  </a:cxn>
                  <a:cxn ang="0">
                    <a:pos x="connsiteX1" y="connsiteY1"/>
                  </a:cxn>
                  <a:cxn ang="0">
                    <a:pos x="connsiteX2" y="connsiteY2"/>
                  </a:cxn>
                  <a:cxn ang="0">
                    <a:pos x="connsiteX3" y="connsiteY3"/>
                  </a:cxn>
                </a:cxnLst>
                <a:rect l="l" t="t" r="r" b="b"/>
                <a:pathLst>
                  <a:path w="39600" h="12665">
                    <a:moveTo>
                      <a:pt x="0" y="0"/>
                    </a:moveTo>
                    <a:lnTo>
                      <a:pt x="39600" y="0"/>
                    </a:lnTo>
                    <a:lnTo>
                      <a:pt x="3960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04" name="Freeform 703">
                <a:extLst>
                  <a:ext uri="{FF2B5EF4-FFF2-40B4-BE49-F238E27FC236}">
                    <a16:creationId xmlns:a16="http://schemas.microsoft.com/office/drawing/2014/main" id="{5F24F0C9-6AA8-C88E-40FE-8763F5CFC2FE}"/>
                  </a:ext>
                </a:extLst>
              </p:cNvPr>
              <p:cNvSpPr/>
              <p:nvPr/>
            </p:nvSpPr>
            <p:spPr>
              <a:xfrm>
                <a:off x="4767626" y="4274385"/>
                <a:ext cx="25384" cy="12665"/>
              </a:xfrm>
              <a:custGeom>
                <a:avLst/>
                <a:gdLst>
                  <a:gd name="connsiteX0" fmla="*/ 0 w 25384"/>
                  <a:gd name="connsiteY0" fmla="*/ 0 h 12665"/>
                  <a:gd name="connsiteX1" fmla="*/ 25385 w 25384"/>
                  <a:gd name="connsiteY1" fmla="*/ 0 h 12665"/>
                  <a:gd name="connsiteX2" fmla="*/ 25385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5" y="0"/>
                    </a:lnTo>
                    <a:lnTo>
                      <a:pt x="25385"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05" name="Freeform 704">
                <a:extLst>
                  <a:ext uri="{FF2B5EF4-FFF2-40B4-BE49-F238E27FC236}">
                    <a16:creationId xmlns:a16="http://schemas.microsoft.com/office/drawing/2014/main" id="{ADD82F23-169C-A00B-FF20-C69C85310C70}"/>
                  </a:ext>
                </a:extLst>
              </p:cNvPr>
              <p:cNvSpPr/>
              <p:nvPr/>
            </p:nvSpPr>
            <p:spPr>
              <a:xfrm>
                <a:off x="4723584" y="4321881"/>
                <a:ext cx="50769" cy="11019"/>
              </a:xfrm>
              <a:custGeom>
                <a:avLst/>
                <a:gdLst>
                  <a:gd name="connsiteX0" fmla="*/ 0 w 50769"/>
                  <a:gd name="connsiteY0" fmla="*/ 0 h 11019"/>
                  <a:gd name="connsiteX1" fmla="*/ 50769 w 50769"/>
                  <a:gd name="connsiteY1" fmla="*/ 0 h 11019"/>
                  <a:gd name="connsiteX2" fmla="*/ 50769 w 50769"/>
                  <a:gd name="connsiteY2" fmla="*/ 11019 h 11019"/>
                  <a:gd name="connsiteX3" fmla="*/ 0 w 50769"/>
                  <a:gd name="connsiteY3" fmla="*/ 11019 h 11019"/>
                </a:gdLst>
                <a:ahLst/>
                <a:cxnLst>
                  <a:cxn ang="0">
                    <a:pos x="connsiteX0" y="connsiteY0"/>
                  </a:cxn>
                  <a:cxn ang="0">
                    <a:pos x="connsiteX1" y="connsiteY1"/>
                  </a:cxn>
                  <a:cxn ang="0">
                    <a:pos x="connsiteX2" y="connsiteY2"/>
                  </a:cxn>
                  <a:cxn ang="0">
                    <a:pos x="connsiteX3" y="connsiteY3"/>
                  </a:cxn>
                </a:cxnLst>
                <a:rect l="l" t="t" r="r" b="b"/>
                <a:pathLst>
                  <a:path w="50769" h="11019">
                    <a:moveTo>
                      <a:pt x="0" y="0"/>
                    </a:moveTo>
                    <a:lnTo>
                      <a:pt x="50769" y="0"/>
                    </a:lnTo>
                    <a:lnTo>
                      <a:pt x="50769" y="11019"/>
                    </a:lnTo>
                    <a:lnTo>
                      <a:pt x="0" y="11019"/>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grpSp>
        <p:grpSp>
          <p:nvGrpSpPr>
            <p:cNvPr id="206" name="Graphic 4">
              <a:extLst>
                <a:ext uri="{FF2B5EF4-FFF2-40B4-BE49-F238E27FC236}">
                  <a16:creationId xmlns:a16="http://schemas.microsoft.com/office/drawing/2014/main" id="{21859207-310D-CE3C-BC14-4F6A20438140}"/>
                </a:ext>
              </a:extLst>
            </p:cNvPr>
            <p:cNvGrpSpPr/>
            <p:nvPr/>
          </p:nvGrpSpPr>
          <p:grpSpPr>
            <a:xfrm>
              <a:off x="9365325" y="3405537"/>
              <a:ext cx="228461" cy="962975"/>
              <a:chOff x="9482819" y="3799167"/>
              <a:chExt cx="228461" cy="962975"/>
            </a:xfrm>
            <a:solidFill>
              <a:srgbClr val="FFFFFF"/>
            </a:solidFill>
          </p:grpSpPr>
          <p:sp>
            <p:nvSpPr>
              <p:cNvPr id="599" name="Freeform 598">
                <a:extLst>
                  <a:ext uri="{FF2B5EF4-FFF2-40B4-BE49-F238E27FC236}">
                    <a16:creationId xmlns:a16="http://schemas.microsoft.com/office/drawing/2014/main" id="{5EE82155-9D3D-DC7E-7ED9-6DD19FC6735A}"/>
                  </a:ext>
                </a:extLst>
              </p:cNvPr>
              <p:cNvSpPr/>
              <p:nvPr/>
            </p:nvSpPr>
            <p:spPr>
              <a:xfrm>
                <a:off x="9681834" y="3799167"/>
                <a:ext cx="29446" cy="12665"/>
              </a:xfrm>
              <a:custGeom>
                <a:avLst/>
                <a:gdLst>
                  <a:gd name="connsiteX0" fmla="*/ 0 w 29446"/>
                  <a:gd name="connsiteY0" fmla="*/ 0 h 12665"/>
                  <a:gd name="connsiteX1" fmla="*/ 29447 w 29446"/>
                  <a:gd name="connsiteY1" fmla="*/ 0 h 12665"/>
                  <a:gd name="connsiteX2" fmla="*/ 29447 w 29446"/>
                  <a:gd name="connsiteY2" fmla="*/ 12666 h 12665"/>
                  <a:gd name="connsiteX3" fmla="*/ 0 w 2944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9446" h="12665">
                    <a:moveTo>
                      <a:pt x="0" y="0"/>
                    </a:moveTo>
                    <a:lnTo>
                      <a:pt x="29447" y="0"/>
                    </a:lnTo>
                    <a:lnTo>
                      <a:pt x="29447"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00" name="Freeform 599">
                <a:extLst>
                  <a:ext uri="{FF2B5EF4-FFF2-40B4-BE49-F238E27FC236}">
                    <a16:creationId xmlns:a16="http://schemas.microsoft.com/office/drawing/2014/main" id="{27B73026-4F88-9371-417F-085B1370CD4A}"/>
                  </a:ext>
                </a:extLst>
              </p:cNvPr>
              <p:cNvSpPr/>
              <p:nvPr/>
            </p:nvSpPr>
            <p:spPr>
              <a:xfrm>
                <a:off x="9504142" y="3799167"/>
                <a:ext cx="50769" cy="12665"/>
              </a:xfrm>
              <a:custGeom>
                <a:avLst/>
                <a:gdLst>
                  <a:gd name="connsiteX0" fmla="*/ 0 w 50769"/>
                  <a:gd name="connsiteY0" fmla="*/ 0 h 12665"/>
                  <a:gd name="connsiteX1" fmla="*/ 50770 w 50769"/>
                  <a:gd name="connsiteY1" fmla="*/ 0 h 12665"/>
                  <a:gd name="connsiteX2" fmla="*/ 50770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70" y="0"/>
                    </a:lnTo>
                    <a:lnTo>
                      <a:pt x="5077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01" name="Freeform 600">
                <a:extLst>
                  <a:ext uri="{FF2B5EF4-FFF2-40B4-BE49-F238E27FC236}">
                    <a16:creationId xmlns:a16="http://schemas.microsoft.com/office/drawing/2014/main" id="{90958B74-B9E9-A12C-F167-B25DD3762D52}"/>
                  </a:ext>
                </a:extLst>
              </p:cNvPr>
              <p:cNvSpPr/>
              <p:nvPr/>
            </p:nvSpPr>
            <p:spPr>
              <a:xfrm>
                <a:off x="9592988" y="3799167"/>
                <a:ext cx="50769" cy="12665"/>
              </a:xfrm>
              <a:custGeom>
                <a:avLst/>
                <a:gdLst>
                  <a:gd name="connsiteX0" fmla="*/ 0 w 50769"/>
                  <a:gd name="connsiteY0" fmla="*/ 0 h 12665"/>
                  <a:gd name="connsiteX1" fmla="*/ 50770 w 50769"/>
                  <a:gd name="connsiteY1" fmla="*/ 0 h 12665"/>
                  <a:gd name="connsiteX2" fmla="*/ 50770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70" y="0"/>
                    </a:lnTo>
                    <a:lnTo>
                      <a:pt x="5077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02" name="Freeform 601">
                <a:extLst>
                  <a:ext uri="{FF2B5EF4-FFF2-40B4-BE49-F238E27FC236}">
                    <a16:creationId xmlns:a16="http://schemas.microsoft.com/office/drawing/2014/main" id="{4A76252C-71ED-B7FD-9C84-9D7D42A68445}"/>
                  </a:ext>
                </a:extLst>
              </p:cNvPr>
              <p:cNvSpPr/>
              <p:nvPr/>
            </p:nvSpPr>
            <p:spPr>
              <a:xfrm>
                <a:off x="9482819" y="3846663"/>
                <a:ext cx="43153" cy="12665"/>
              </a:xfrm>
              <a:custGeom>
                <a:avLst/>
                <a:gdLst>
                  <a:gd name="connsiteX0" fmla="*/ 0 w 43153"/>
                  <a:gd name="connsiteY0" fmla="*/ 0 h 12665"/>
                  <a:gd name="connsiteX1" fmla="*/ 43154 w 43153"/>
                  <a:gd name="connsiteY1" fmla="*/ 0 h 12665"/>
                  <a:gd name="connsiteX2" fmla="*/ 43154 w 43153"/>
                  <a:gd name="connsiteY2" fmla="*/ 12666 h 12665"/>
                  <a:gd name="connsiteX3" fmla="*/ 0 w 43153"/>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3153" h="12665">
                    <a:moveTo>
                      <a:pt x="0" y="0"/>
                    </a:moveTo>
                    <a:lnTo>
                      <a:pt x="43154" y="0"/>
                    </a:lnTo>
                    <a:lnTo>
                      <a:pt x="4315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03" name="Freeform 602">
                <a:extLst>
                  <a:ext uri="{FF2B5EF4-FFF2-40B4-BE49-F238E27FC236}">
                    <a16:creationId xmlns:a16="http://schemas.microsoft.com/office/drawing/2014/main" id="{EAFF9BAC-B40E-5540-37F7-7B4C3D814B89}"/>
                  </a:ext>
                </a:extLst>
              </p:cNvPr>
              <p:cNvSpPr/>
              <p:nvPr/>
            </p:nvSpPr>
            <p:spPr>
              <a:xfrm>
                <a:off x="9562526" y="3846663"/>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04" name="Freeform 603">
                <a:extLst>
                  <a:ext uri="{FF2B5EF4-FFF2-40B4-BE49-F238E27FC236}">
                    <a16:creationId xmlns:a16="http://schemas.microsoft.com/office/drawing/2014/main" id="{2E38E23E-4028-2E2F-616C-1F94A14C616D}"/>
                  </a:ext>
                </a:extLst>
              </p:cNvPr>
              <p:cNvSpPr/>
              <p:nvPr/>
            </p:nvSpPr>
            <p:spPr>
              <a:xfrm>
                <a:off x="9647692" y="3846663"/>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05" name="Freeform 604">
                <a:extLst>
                  <a:ext uri="{FF2B5EF4-FFF2-40B4-BE49-F238E27FC236}">
                    <a16:creationId xmlns:a16="http://schemas.microsoft.com/office/drawing/2014/main" id="{50ED51E3-909C-F243-047A-21BB3987C553}"/>
                  </a:ext>
                </a:extLst>
              </p:cNvPr>
              <p:cNvSpPr/>
              <p:nvPr/>
            </p:nvSpPr>
            <p:spPr>
              <a:xfrm>
                <a:off x="9504142" y="3894286"/>
                <a:ext cx="50769" cy="12665"/>
              </a:xfrm>
              <a:custGeom>
                <a:avLst/>
                <a:gdLst>
                  <a:gd name="connsiteX0" fmla="*/ 0 w 50769"/>
                  <a:gd name="connsiteY0" fmla="*/ 0 h 12665"/>
                  <a:gd name="connsiteX1" fmla="*/ 50770 w 50769"/>
                  <a:gd name="connsiteY1" fmla="*/ 0 h 12665"/>
                  <a:gd name="connsiteX2" fmla="*/ 50770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70" y="0"/>
                    </a:lnTo>
                    <a:lnTo>
                      <a:pt x="5077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06" name="Freeform 605">
                <a:extLst>
                  <a:ext uri="{FF2B5EF4-FFF2-40B4-BE49-F238E27FC236}">
                    <a16:creationId xmlns:a16="http://schemas.microsoft.com/office/drawing/2014/main" id="{7C9B9D36-C501-089B-47CB-712D2C2C96A8}"/>
                  </a:ext>
                </a:extLst>
              </p:cNvPr>
              <p:cNvSpPr/>
              <p:nvPr/>
            </p:nvSpPr>
            <p:spPr>
              <a:xfrm>
                <a:off x="9592988" y="3894286"/>
                <a:ext cx="50769" cy="12665"/>
              </a:xfrm>
              <a:custGeom>
                <a:avLst/>
                <a:gdLst>
                  <a:gd name="connsiteX0" fmla="*/ 0 w 50769"/>
                  <a:gd name="connsiteY0" fmla="*/ 0 h 12665"/>
                  <a:gd name="connsiteX1" fmla="*/ 50770 w 50769"/>
                  <a:gd name="connsiteY1" fmla="*/ 0 h 12665"/>
                  <a:gd name="connsiteX2" fmla="*/ 50770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70" y="0"/>
                    </a:lnTo>
                    <a:lnTo>
                      <a:pt x="5077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07" name="Freeform 606">
                <a:extLst>
                  <a:ext uri="{FF2B5EF4-FFF2-40B4-BE49-F238E27FC236}">
                    <a16:creationId xmlns:a16="http://schemas.microsoft.com/office/drawing/2014/main" id="{256EF8F0-9B98-7F10-11FF-9412548DB0D2}"/>
                  </a:ext>
                </a:extLst>
              </p:cNvPr>
              <p:cNvSpPr/>
              <p:nvPr/>
            </p:nvSpPr>
            <p:spPr>
              <a:xfrm>
                <a:off x="9681834" y="3894286"/>
                <a:ext cx="29446" cy="12665"/>
              </a:xfrm>
              <a:custGeom>
                <a:avLst/>
                <a:gdLst>
                  <a:gd name="connsiteX0" fmla="*/ 0 w 29446"/>
                  <a:gd name="connsiteY0" fmla="*/ 0 h 12665"/>
                  <a:gd name="connsiteX1" fmla="*/ 29447 w 29446"/>
                  <a:gd name="connsiteY1" fmla="*/ 0 h 12665"/>
                  <a:gd name="connsiteX2" fmla="*/ 29447 w 29446"/>
                  <a:gd name="connsiteY2" fmla="*/ 12666 h 12665"/>
                  <a:gd name="connsiteX3" fmla="*/ 0 w 2944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9446" h="12665">
                    <a:moveTo>
                      <a:pt x="0" y="0"/>
                    </a:moveTo>
                    <a:lnTo>
                      <a:pt x="29447" y="0"/>
                    </a:lnTo>
                    <a:lnTo>
                      <a:pt x="29447"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08" name="Freeform 607">
                <a:extLst>
                  <a:ext uri="{FF2B5EF4-FFF2-40B4-BE49-F238E27FC236}">
                    <a16:creationId xmlns:a16="http://schemas.microsoft.com/office/drawing/2014/main" id="{CB51EA59-8E73-981C-CABB-B92BFEB619A0}"/>
                  </a:ext>
                </a:extLst>
              </p:cNvPr>
              <p:cNvSpPr/>
              <p:nvPr/>
            </p:nvSpPr>
            <p:spPr>
              <a:xfrm>
                <a:off x="9562526" y="3941783"/>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09" name="Freeform 608">
                <a:extLst>
                  <a:ext uri="{FF2B5EF4-FFF2-40B4-BE49-F238E27FC236}">
                    <a16:creationId xmlns:a16="http://schemas.microsoft.com/office/drawing/2014/main" id="{AA1C61E5-1A14-C9F1-73CE-04CAA8B82BFF}"/>
                  </a:ext>
                </a:extLst>
              </p:cNvPr>
              <p:cNvSpPr/>
              <p:nvPr/>
            </p:nvSpPr>
            <p:spPr>
              <a:xfrm>
                <a:off x="9647692" y="3941783"/>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10" name="Freeform 609">
                <a:extLst>
                  <a:ext uri="{FF2B5EF4-FFF2-40B4-BE49-F238E27FC236}">
                    <a16:creationId xmlns:a16="http://schemas.microsoft.com/office/drawing/2014/main" id="{C2E1BF1C-E2D0-192E-C732-83AD9E53CAB4}"/>
                  </a:ext>
                </a:extLst>
              </p:cNvPr>
              <p:cNvSpPr/>
              <p:nvPr/>
            </p:nvSpPr>
            <p:spPr>
              <a:xfrm>
                <a:off x="9482819" y="3941783"/>
                <a:ext cx="43153" cy="12665"/>
              </a:xfrm>
              <a:custGeom>
                <a:avLst/>
                <a:gdLst>
                  <a:gd name="connsiteX0" fmla="*/ 0 w 43153"/>
                  <a:gd name="connsiteY0" fmla="*/ 0 h 12665"/>
                  <a:gd name="connsiteX1" fmla="*/ 43154 w 43153"/>
                  <a:gd name="connsiteY1" fmla="*/ 0 h 12665"/>
                  <a:gd name="connsiteX2" fmla="*/ 43154 w 43153"/>
                  <a:gd name="connsiteY2" fmla="*/ 12666 h 12665"/>
                  <a:gd name="connsiteX3" fmla="*/ 0 w 43153"/>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3153" h="12665">
                    <a:moveTo>
                      <a:pt x="0" y="0"/>
                    </a:moveTo>
                    <a:lnTo>
                      <a:pt x="43154" y="0"/>
                    </a:lnTo>
                    <a:lnTo>
                      <a:pt x="4315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11" name="Freeform 610">
                <a:extLst>
                  <a:ext uri="{FF2B5EF4-FFF2-40B4-BE49-F238E27FC236}">
                    <a16:creationId xmlns:a16="http://schemas.microsoft.com/office/drawing/2014/main" id="{692C721B-E021-8001-42D8-1D333C1867BF}"/>
                  </a:ext>
                </a:extLst>
              </p:cNvPr>
              <p:cNvSpPr/>
              <p:nvPr/>
            </p:nvSpPr>
            <p:spPr>
              <a:xfrm>
                <a:off x="9681834" y="3989279"/>
                <a:ext cx="29446" cy="12665"/>
              </a:xfrm>
              <a:custGeom>
                <a:avLst/>
                <a:gdLst>
                  <a:gd name="connsiteX0" fmla="*/ 0 w 29446"/>
                  <a:gd name="connsiteY0" fmla="*/ 0 h 12665"/>
                  <a:gd name="connsiteX1" fmla="*/ 29447 w 29446"/>
                  <a:gd name="connsiteY1" fmla="*/ 0 h 12665"/>
                  <a:gd name="connsiteX2" fmla="*/ 29447 w 29446"/>
                  <a:gd name="connsiteY2" fmla="*/ 12666 h 12665"/>
                  <a:gd name="connsiteX3" fmla="*/ 0 w 2944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9446" h="12665">
                    <a:moveTo>
                      <a:pt x="0" y="0"/>
                    </a:moveTo>
                    <a:lnTo>
                      <a:pt x="29447" y="0"/>
                    </a:lnTo>
                    <a:lnTo>
                      <a:pt x="29447"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12" name="Freeform 611">
                <a:extLst>
                  <a:ext uri="{FF2B5EF4-FFF2-40B4-BE49-F238E27FC236}">
                    <a16:creationId xmlns:a16="http://schemas.microsoft.com/office/drawing/2014/main" id="{E68E4F80-5490-4C42-D894-4711D9005A1F}"/>
                  </a:ext>
                </a:extLst>
              </p:cNvPr>
              <p:cNvSpPr/>
              <p:nvPr/>
            </p:nvSpPr>
            <p:spPr>
              <a:xfrm>
                <a:off x="9504142" y="3989279"/>
                <a:ext cx="50769" cy="12665"/>
              </a:xfrm>
              <a:custGeom>
                <a:avLst/>
                <a:gdLst>
                  <a:gd name="connsiteX0" fmla="*/ 0 w 50769"/>
                  <a:gd name="connsiteY0" fmla="*/ 0 h 12665"/>
                  <a:gd name="connsiteX1" fmla="*/ 50770 w 50769"/>
                  <a:gd name="connsiteY1" fmla="*/ 0 h 12665"/>
                  <a:gd name="connsiteX2" fmla="*/ 50770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70" y="0"/>
                    </a:lnTo>
                    <a:lnTo>
                      <a:pt x="5077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13" name="Freeform 612">
                <a:extLst>
                  <a:ext uri="{FF2B5EF4-FFF2-40B4-BE49-F238E27FC236}">
                    <a16:creationId xmlns:a16="http://schemas.microsoft.com/office/drawing/2014/main" id="{42AF5B7A-75C7-45F6-EC1F-FE9DF20D12E0}"/>
                  </a:ext>
                </a:extLst>
              </p:cNvPr>
              <p:cNvSpPr/>
              <p:nvPr/>
            </p:nvSpPr>
            <p:spPr>
              <a:xfrm>
                <a:off x="9592988" y="3989279"/>
                <a:ext cx="50769" cy="12665"/>
              </a:xfrm>
              <a:custGeom>
                <a:avLst/>
                <a:gdLst>
                  <a:gd name="connsiteX0" fmla="*/ 0 w 50769"/>
                  <a:gd name="connsiteY0" fmla="*/ 0 h 12665"/>
                  <a:gd name="connsiteX1" fmla="*/ 50770 w 50769"/>
                  <a:gd name="connsiteY1" fmla="*/ 0 h 12665"/>
                  <a:gd name="connsiteX2" fmla="*/ 50770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70" y="0"/>
                    </a:lnTo>
                    <a:lnTo>
                      <a:pt x="5077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14" name="Freeform 613">
                <a:extLst>
                  <a:ext uri="{FF2B5EF4-FFF2-40B4-BE49-F238E27FC236}">
                    <a16:creationId xmlns:a16="http://schemas.microsoft.com/office/drawing/2014/main" id="{45CBAB39-DC1D-8E28-3053-1BD956847986}"/>
                  </a:ext>
                </a:extLst>
              </p:cNvPr>
              <p:cNvSpPr/>
              <p:nvPr/>
            </p:nvSpPr>
            <p:spPr>
              <a:xfrm>
                <a:off x="9482819" y="4036776"/>
                <a:ext cx="43153" cy="12665"/>
              </a:xfrm>
              <a:custGeom>
                <a:avLst/>
                <a:gdLst>
                  <a:gd name="connsiteX0" fmla="*/ 0 w 43153"/>
                  <a:gd name="connsiteY0" fmla="*/ 0 h 12665"/>
                  <a:gd name="connsiteX1" fmla="*/ 43154 w 43153"/>
                  <a:gd name="connsiteY1" fmla="*/ 0 h 12665"/>
                  <a:gd name="connsiteX2" fmla="*/ 43154 w 43153"/>
                  <a:gd name="connsiteY2" fmla="*/ 12666 h 12665"/>
                  <a:gd name="connsiteX3" fmla="*/ 0 w 43153"/>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3153" h="12665">
                    <a:moveTo>
                      <a:pt x="0" y="0"/>
                    </a:moveTo>
                    <a:lnTo>
                      <a:pt x="43154" y="0"/>
                    </a:lnTo>
                    <a:lnTo>
                      <a:pt x="4315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15" name="Freeform 614">
                <a:extLst>
                  <a:ext uri="{FF2B5EF4-FFF2-40B4-BE49-F238E27FC236}">
                    <a16:creationId xmlns:a16="http://schemas.microsoft.com/office/drawing/2014/main" id="{7715705A-5D36-9F1C-9E6F-8D8A066DE939}"/>
                  </a:ext>
                </a:extLst>
              </p:cNvPr>
              <p:cNvSpPr/>
              <p:nvPr/>
            </p:nvSpPr>
            <p:spPr>
              <a:xfrm>
                <a:off x="9647692" y="4036776"/>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16" name="Freeform 615">
                <a:extLst>
                  <a:ext uri="{FF2B5EF4-FFF2-40B4-BE49-F238E27FC236}">
                    <a16:creationId xmlns:a16="http://schemas.microsoft.com/office/drawing/2014/main" id="{291B3E6D-7704-D700-5139-4070B2C867BF}"/>
                  </a:ext>
                </a:extLst>
              </p:cNvPr>
              <p:cNvSpPr/>
              <p:nvPr/>
            </p:nvSpPr>
            <p:spPr>
              <a:xfrm>
                <a:off x="9562526" y="4036776"/>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17" name="Freeform 616">
                <a:extLst>
                  <a:ext uri="{FF2B5EF4-FFF2-40B4-BE49-F238E27FC236}">
                    <a16:creationId xmlns:a16="http://schemas.microsoft.com/office/drawing/2014/main" id="{95F89BFC-EB4D-6B40-E050-7B97B222A58B}"/>
                  </a:ext>
                </a:extLst>
              </p:cNvPr>
              <p:cNvSpPr/>
              <p:nvPr/>
            </p:nvSpPr>
            <p:spPr>
              <a:xfrm>
                <a:off x="9562526" y="4084272"/>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18" name="Freeform 617">
                <a:extLst>
                  <a:ext uri="{FF2B5EF4-FFF2-40B4-BE49-F238E27FC236}">
                    <a16:creationId xmlns:a16="http://schemas.microsoft.com/office/drawing/2014/main" id="{9A7AC098-59DF-7DF3-71B7-110FDD720E5C}"/>
                  </a:ext>
                </a:extLst>
              </p:cNvPr>
              <p:cNvSpPr/>
              <p:nvPr/>
            </p:nvSpPr>
            <p:spPr>
              <a:xfrm>
                <a:off x="9647692" y="4084272"/>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19" name="Freeform 618">
                <a:extLst>
                  <a:ext uri="{FF2B5EF4-FFF2-40B4-BE49-F238E27FC236}">
                    <a16:creationId xmlns:a16="http://schemas.microsoft.com/office/drawing/2014/main" id="{36C8601A-9A40-3282-8AFC-57C77E8DE0AB}"/>
                  </a:ext>
                </a:extLst>
              </p:cNvPr>
              <p:cNvSpPr/>
              <p:nvPr/>
            </p:nvSpPr>
            <p:spPr>
              <a:xfrm>
                <a:off x="9482819" y="4084272"/>
                <a:ext cx="43153" cy="12665"/>
              </a:xfrm>
              <a:custGeom>
                <a:avLst/>
                <a:gdLst>
                  <a:gd name="connsiteX0" fmla="*/ 0 w 43153"/>
                  <a:gd name="connsiteY0" fmla="*/ 0 h 12665"/>
                  <a:gd name="connsiteX1" fmla="*/ 43154 w 43153"/>
                  <a:gd name="connsiteY1" fmla="*/ 0 h 12665"/>
                  <a:gd name="connsiteX2" fmla="*/ 43154 w 43153"/>
                  <a:gd name="connsiteY2" fmla="*/ 12666 h 12665"/>
                  <a:gd name="connsiteX3" fmla="*/ 0 w 43153"/>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3153" h="12665">
                    <a:moveTo>
                      <a:pt x="0" y="0"/>
                    </a:moveTo>
                    <a:lnTo>
                      <a:pt x="43154" y="0"/>
                    </a:lnTo>
                    <a:lnTo>
                      <a:pt x="4315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20" name="Freeform 619">
                <a:extLst>
                  <a:ext uri="{FF2B5EF4-FFF2-40B4-BE49-F238E27FC236}">
                    <a16:creationId xmlns:a16="http://schemas.microsoft.com/office/drawing/2014/main" id="{00EFDD69-6883-0728-504E-8D54F3A8140C}"/>
                  </a:ext>
                </a:extLst>
              </p:cNvPr>
              <p:cNvSpPr/>
              <p:nvPr/>
            </p:nvSpPr>
            <p:spPr>
              <a:xfrm>
                <a:off x="9681834" y="4131769"/>
                <a:ext cx="29446" cy="12665"/>
              </a:xfrm>
              <a:custGeom>
                <a:avLst/>
                <a:gdLst>
                  <a:gd name="connsiteX0" fmla="*/ 0 w 29446"/>
                  <a:gd name="connsiteY0" fmla="*/ 0 h 12665"/>
                  <a:gd name="connsiteX1" fmla="*/ 29447 w 29446"/>
                  <a:gd name="connsiteY1" fmla="*/ 0 h 12665"/>
                  <a:gd name="connsiteX2" fmla="*/ 29447 w 29446"/>
                  <a:gd name="connsiteY2" fmla="*/ 12666 h 12665"/>
                  <a:gd name="connsiteX3" fmla="*/ 0 w 2944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9446" h="12665">
                    <a:moveTo>
                      <a:pt x="0" y="0"/>
                    </a:moveTo>
                    <a:lnTo>
                      <a:pt x="29447" y="0"/>
                    </a:lnTo>
                    <a:lnTo>
                      <a:pt x="29447"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21" name="Freeform 620">
                <a:extLst>
                  <a:ext uri="{FF2B5EF4-FFF2-40B4-BE49-F238E27FC236}">
                    <a16:creationId xmlns:a16="http://schemas.microsoft.com/office/drawing/2014/main" id="{E04B5E38-D154-A746-97C6-C1EA12A3F292}"/>
                  </a:ext>
                </a:extLst>
              </p:cNvPr>
              <p:cNvSpPr/>
              <p:nvPr/>
            </p:nvSpPr>
            <p:spPr>
              <a:xfrm>
                <a:off x="9592988" y="4131769"/>
                <a:ext cx="50769" cy="12665"/>
              </a:xfrm>
              <a:custGeom>
                <a:avLst/>
                <a:gdLst>
                  <a:gd name="connsiteX0" fmla="*/ 0 w 50769"/>
                  <a:gd name="connsiteY0" fmla="*/ 0 h 12665"/>
                  <a:gd name="connsiteX1" fmla="*/ 50770 w 50769"/>
                  <a:gd name="connsiteY1" fmla="*/ 0 h 12665"/>
                  <a:gd name="connsiteX2" fmla="*/ 50770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70" y="0"/>
                    </a:lnTo>
                    <a:lnTo>
                      <a:pt x="5077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22" name="Freeform 621">
                <a:extLst>
                  <a:ext uri="{FF2B5EF4-FFF2-40B4-BE49-F238E27FC236}">
                    <a16:creationId xmlns:a16="http://schemas.microsoft.com/office/drawing/2014/main" id="{E6454A8D-E40C-84B9-DE17-76CD9798846E}"/>
                  </a:ext>
                </a:extLst>
              </p:cNvPr>
              <p:cNvSpPr/>
              <p:nvPr/>
            </p:nvSpPr>
            <p:spPr>
              <a:xfrm>
                <a:off x="9504142" y="4131769"/>
                <a:ext cx="50769" cy="12665"/>
              </a:xfrm>
              <a:custGeom>
                <a:avLst/>
                <a:gdLst>
                  <a:gd name="connsiteX0" fmla="*/ 0 w 50769"/>
                  <a:gd name="connsiteY0" fmla="*/ 0 h 12665"/>
                  <a:gd name="connsiteX1" fmla="*/ 50770 w 50769"/>
                  <a:gd name="connsiteY1" fmla="*/ 0 h 12665"/>
                  <a:gd name="connsiteX2" fmla="*/ 50770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70" y="0"/>
                    </a:lnTo>
                    <a:lnTo>
                      <a:pt x="5077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23" name="Freeform 622">
                <a:extLst>
                  <a:ext uri="{FF2B5EF4-FFF2-40B4-BE49-F238E27FC236}">
                    <a16:creationId xmlns:a16="http://schemas.microsoft.com/office/drawing/2014/main" id="{301BDA41-29B9-0C3F-37F6-B243D28CB903}"/>
                  </a:ext>
                </a:extLst>
              </p:cNvPr>
              <p:cNvSpPr/>
              <p:nvPr/>
            </p:nvSpPr>
            <p:spPr>
              <a:xfrm>
                <a:off x="9647692" y="4179265"/>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24" name="Freeform 623">
                <a:extLst>
                  <a:ext uri="{FF2B5EF4-FFF2-40B4-BE49-F238E27FC236}">
                    <a16:creationId xmlns:a16="http://schemas.microsoft.com/office/drawing/2014/main" id="{DB12C74A-24B0-94D1-4A41-7F1A0BE889B5}"/>
                  </a:ext>
                </a:extLst>
              </p:cNvPr>
              <p:cNvSpPr/>
              <p:nvPr/>
            </p:nvSpPr>
            <p:spPr>
              <a:xfrm>
                <a:off x="9562526" y="4179265"/>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25" name="Freeform 624">
                <a:extLst>
                  <a:ext uri="{FF2B5EF4-FFF2-40B4-BE49-F238E27FC236}">
                    <a16:creationId xmlns:a16="http://schemas.microsoft.com/office/drawing/2014/main" id="{883CC8F2-CC29-D97B-4E5D-A66045DFD290}"/>
                  </a:ext>
                </a:extLst>
              </p:cNvPr>
              <p:cNvSpPr/>
              <p:nvPr/>
            </p:nvSpPr>
            <p:spPr>
              <a:xfrm>
                <a:off x="9482819" y="4179265"/>
                <a:ext cx="43153" cy="12665"/>
              </a:xfrm>
              <a:custGeom>
                <a:avLst/>
                <a:gdLst>
                  <a:gd name="connsiteX0" fmla="*/ 0 w 43153"/>
                  <a:gd name="connsiteY0" fmla="*/ 0 h 12665"/>
                  <a:gd name="connsiteX1" fmla="*/ 43154 w 43153"/>
                  <a:gd name="connsiteY1" fmla="*/ 0 h 12665"/>
                  <a:gd name="connsiteX2" fmla="*/ 43154 w 43153"/>
                  <a:gd name="connsiteY2" fmla="*/ 12666 h 12665"/>
                  <a:gd name="connsiteX3" fmla="*/ 0 w 43153"/>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3153" h="12665">
                    <a:moveTo>
                      <a:pt x="0" y="0"/>
                    </a:moveTo>
                    <a:lnTo>
                      <a:pt x="43154" y="0"/>
                    </a:lnTo>
                    <a:lnTo>
                      <a:pt x="4315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26" name="Freeform 625">
                <a:extLst>
                  <a:ext uri="{FF2B5EF4-FFF2-40B4-BE49-F238E27FC236}">
                    <a16:creationId xmlns:a16="http://schemas.microsoft.com/office/drawing/2014/main" id="{F3AE7822-8AF3-CD42-D415-864A845B1251}"/>
                  </a:ext>
                </a:extLst>
              </p:cNvPr>
              <p:cNvSpPr/>
              <p:nvPr/>
            </p:nvSpPr>
            <p:spPr>
              <a:xfrm>
                <a:off x="9681834" y="4226888"/>
                <a:ext cx="29446" cy="12665"/>
              </a:xfrm>
              <a:custGeom>
                <a:avLst/>
                <a:gdLst>
                  <a:gd name="connsiteX0" fmla="*/ 0 w 29446"/>
                  <a:gd name="connsiteY0" fmla="*/ 0 h 12665"/>
                  <a:gd name="connsiteX1" fmla="*/ 29447 w 29446"/>
                  <a:gd name="connsiteY1" fmla="*/ 0 h 12665"/>
                  <a:gd name="connsiteX2" fmla="*/ 29447 w 29446"/>
                  <a:gd name="connsiteY2" fmla="*/ 12666 h 12665"/>
                  <a:gd name="connsiteX3" fmla="*/ 0 w 2944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9446" h="12665">
                    <a:moveTo>
                      <a:pt x="0" y="0"/>
                    </a:moveTo>
                    <a:lnTo>
                      <a:pt x="29447" y="0"/>
                    </a:lnTo>
                    <a:lnTo>
                      <a:pt x="29447"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27" name="Freeform 626">
                <a:extLst>
                  <a:ext uri="{FF2B5EF4-FFF2-40B4-BE49-F238E27FC236}">
                    <a16:creationId xmlns:a16="http://schemas.microsoft.com/office/drawing/2014/main" id="{7065A5A0-C865-6AC6-FCF2-CF4CC68B6E6A}"/>
                  </a:ext>
                </a:extLst>
              </p:cNvPr>
              <p:cNvSpPr/>
              <p:nvPr/>
            </p:nvSpPr>
            <p:spPr>
              <a:xfrm>
                <a:off x="9504142" y="4226888"/>
                <a:ext cx="50769" cy="12665"/>
              </a:xfrm>
              <a:custGeom>
                <a:avLst/>
                <a:gdLst>
                  <a:gd name="connsiteX0" fmla="*/ 0 w 50769"/>
                  <a:gd name="connsiteY0" fmla="*/ 0 h 12665"/>
                  <a:gd name="connsiteX1" fmla="*/ 50770 w 50769"/>
                  <a:gd name="connsiteY1" fmla="*/ 0 h 12665"/>
                  <a:gd name="connsiteX2" fmla="*/ 50770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70" y="0"/>
                    </a:lnTo>
                    <a:lnTo>
                      <a:pt x="5077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28" name="Freeform 627">
                <a:extLst>
                  <a:ext uri="{FF2B5EF4-FFF2-40B4-BE49-F238E27FC236}">
                    <a16:creationId xmlns:a16="http://schemas.microsoft.com/office/drawing/2014/main" id="{6859DBC5-108F-5A25-EDF3-454BDF075F1E}"/>
                  </a:ext>
                </a:extLst>
              </p:cNvPr>
              <p:cNvSpPr/>
              <p:nvPr/>
            </p:nvSpPr>
            <p:spPr>
              <a:xfrm>
                <a:off x="9592988" y="4226888"/>
                <a:ext cx="50769" cy="12665"/>
              </a:xfrm>
              <a:custGeom>
                <a:avLst/>
                <a:gdLst>
                  <a:gd name="connsiteX0" fmla="*/ 0 w 50769"/>
                  <a:gd name="connsiteY0" fmla="*/ 0 h 12665"/>
                  <a:gd name="connsiteX1" fmla="*/ 50770 w 50769"/>
                  <a:gd name="connsiteY1" fmla="*/ 0 h 12665"/>
                  <a:gd name="connsiteX2" fmla="*/ 50770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70" y="0"/>
                    </a:lnTo>
                    <a:lnTo>
                      <a:pt x="5077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29" name="Freeform 628">
                <a:extLst>
                  <a:ext uri="{FF2B5EF4-FFF2-40B4-BE49-F238E27FC236}">
                    <a16:creationId xmlns:a16="http://schemas.microsoft.com/office/drawing/2014/main" id="{BB1B8F1C-345B-F645-1D89-8C591A9F402C}"/>
                  </a:ext>
                </a:extLst>
              </p:cNvPr>
              <p:cNvSpPr/>
              <p:nvPr/>
            </p:nvSpPr>
            <p:spPr>
              <a:xfrm>
                <a:off x="9482819" y="4274385"/>
                <a:ext cx="43153" cy="12665"/>
              </a:xfrm>
              <a:custGeom>
                <a:avLst/>
                <a:gdLst>
                  <a:gd name="connsiteX0" fmla="*/ 0 w 43153"/>
                  <a:gd name="connsiteY0" fmla="*/ 0 h 12665"/>
                  <a:gd name="connsiteX1" fmla="*/ 43154 w 43153"/>
                  <a:gd name="connsiteY1" fmla="*/ 0 h 12665"/>
                  <a:gd name="connsiteX2" fmla="*/ 43154 w 43153"/>
                  <a:gd name="connsiteY2" fmla="*/ 12666 h 12665"/>
                  <a:gd name="connsiteX3" fmla="*/ 0 w 43153"/>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3153" h="12665">
                    <a:moveTo>
                      <a:pt x="0" y="0"/>
                    </a:moveTo>
                    <a:lnTo>
                      <a:pt x="43154" y="0"/>
                    </a:lnTo>
                    <a:lnTo>
                      <a:pt x="4315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30" name="Freeform 629">
                <a:extLst>
                  <a:ext uri="{FF2B5EF4-FFF2-40B4-BE49-F238E27FC236}">
                    <a16:creationId xmlns:a16="http://schemas.microsoft.com/office/drawing/2014/main" id="{FFD5A8A1-3EC6-81E6-08E7-845C18666686}"/>
                  </a:ext>
                </a:extLst>
              </p:cNvPr>
              <p:cNvSpPr/>
              <p:nvPr/>
            </p:nvSpPr>
            <p:spPr>
              <a:xfrm>
                <a:off x="9562526" y="4274385"/>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31" name="Freeform 630">
                <a:extLst>
                  <a:ext uri="{FF2B5EF4-FFF2-40B4-BE49-F238E27FC236}">
                    <a16:creationId xmlns:a16="http://schemas.microsoft.com/office/drawing/2014/main" id="{F2015ED6-8ED3-2488-B99C-1B6C88124C5B}"/>
                  </a:ext>
                </a:extLst>
              </p:cNvPr>
              <p:cNvSpPr/>
              <p:nvPr/>
            </p:nvSpPr>
            <p:spPr>
              <a:xfrm>
                <a:off x="9647692" y="4274385"/>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32" name="Freeform 631">
                <a:extLst>
                  <a:ext uri="{FF2B5EF4-FFF2-40B4-BE49-F238E27FC236}">
                    <a16:creationId xmlns:a16="http://schemas.microsoft.com/office/drawing/2014/main" id="{12F38832-0D23-67C8-8B3F-D0BF9F4A7BBA}"/>
                  </a:ext>
                </a:extLst>
              </p:cNvPr>
              <p:cNvSpPr/>
              <p:nvPr/>
            </p:nvSpPr>
            <p:spPr>
              <a:xfrm>
                <a:off x="9681834" y="4321881"/>
                <a:ext cx="29446" cy="12665"/>
              </a:xfrm>
              <a:custGeom>
                <a:avLst/>
                <a:gdLst>
                  <a:gd name="connsiteX0" fmla="*/ 0 w 29446"/>
                  <a:gd name="connsiteY0" fmla="*/ 0 h 12665"/>
                  <a:gd name="connsiteX1" fmla="*/ 29447 w 29446"/>
                  <a:gd name="connsiteY1" fmla="*/ 0 h 12665"/>
                  <a:gd name="connsiteX2" fmla="*/ 29447 w 29446"/>
                  <a:gd name="connsiteY2" fmla="*/ 12666 h 12665"/>
                  <a:gd name="connsiteX3" fmla="*/ 0 w 2944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9446" h="12665">
                    <a:moveTo>
                      <a:pt x="0" y="0"/>
                    </a:moveTo>
                    <a:lnTo>
                      <a:pt x="29447" y="0"/>
                    </a:lnTo>
                    <a:lnTo>
                      <a:pt x="29447"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33" name="Freeform 632">
                <a:extLst>
                  <a:ext uri="{FF2B5EF4-FFF2-40B4-BE49-F238E27FC236}">
                    <a16:creationId xmlns:a16="http://schemas.microsoft.com/office/drawing/2014/main" id="{378D8D27-744B-EEA1-AEE1-5D6242017D45}"/>
                  </a:ext>
                </a:extLst>
              </p:cNvPr>
              <p:cNvSpPr/>
              <p:nvPr/>
            </p:nvSpPr>
            <p:spPr>
              <a:xfrm>
                <a:off x="9504142" y="4321881"/>
                <a:ext cx="50769" cy="12665"/>
              </a:xfrm>
              <a:custGeom>
                <a:avLst/>
                <a:gdLst>
                  <a:gd name="connsiteX0" fmla="*/ 0 w 50769"/>
                  <a:gd name="connsiteY0" fmla="*/ 0 h 12665"/>
                  <a:gd name="connsiteX1" fmla="*/ 50770 w 50769"/>
                  <a:gd name="connsiteY1" fmla="*/ 0 h 12665"/>
                  <a:gd name="connsiteX2" fmla="*/ 50770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70" y="0"/>
                    </a:lnTo>
                    <a:lnTo>
                      <a:pt x="5077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34" name="Freeform 633">
                <a:extLst>
                  <a:ext uri="{FF2B5EF4-FFF2-40B4-BE49-F238E27FC236}">
                    <a16:creationId xmlns:a16="http://schemas.microsoft.com/office/drawing/2014/main" id="{F8B4FFAD-864C-7331-9EFF-9BFBDA17AE07}"/>
                  </a:ext>
                </a:extLst>
              </p:cNvPr>
              <p:cNvSpPr/>
              <p:nvPr/>
            </p:nvSpPr>
            <p:spPr>
              <a:xfrm>
                <a:off x="9592988" y="4321881"/>
                <a:ext cx="50769" cy="12665"/>
              </a:xfrm>
              <a:custGeom>
                <a:avLst/>
                <a:gdLst>
                  <a:gd name="connsiteX0" fmla="*/ 0 w 50769"/>
                  <a:gd name="connsiteY0" fmla="*/ 0 h 12665"/>
                  <a:gd name="connsiteX1" fmla="*/ 50770 w 50769"/>
                  <a:gd name="connsiteY1" fmla="*/ 0 h 12665"/>
                  <a:gd name="connsiteX2" fmla="*/ 50770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70" y="0"/>
                    </a:lnTo>
                    <a:lnTo>
                      <a:pt x="5077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35" name="Freeform 634">
                <a:extLst>
                  <a:ext uri="{FF2B5EF4-FFF2-40B4-BE49-F238E27FC236}">
                    <a16:creationId xmlns:a16="http://schemas.microsoft.com/office/drawing/2014/main" id="{E19C7C8E-BB52-4786-3BAF-AE6522277C0D}"/>
                  </a:ext>
                </a:extLst>
              </p:cNvPr>
              <p:cNvSpPr/>
              <p:nvPr/>
            </p:nvSpPr>
            <p:spPr>
              <a:xfrm>
                <a:off x="9562526" y="4369378"/>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36" name="Freeform 635">
                <a:extLst>
                  <a:ext uri="{FF2B5EF4-FFF2-40B4-BE49-F238E27FC236}">
                    <a16:creationId xmlns:a16="http://schemas.microsoft.com/office/drawing/2014/main" id="{7A2118CF-8C02-FC87-C591-2052901667D8}"/>
                  </a:ext>
                </a:extLst>
              </p:cNvPr>
              <p:cNvSpPr/>
              <p:nvPr/>
            </p:nvSpPr>
            <p:spPr>
              <a:xfrm>
                <a:off x="9647692" y="4369378"/>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37" name="Freeform 636">
                <a:extLst>
                  <a:ext uri="{FF2B5EF4-FFF2-40B4-BE49-F238E27FC236}">
                    <a16:creationId xmlns:a16="http://schemas.microsoft.com/office/drawing/2014/main" id="{AE5FE518-2F8F-5611-D4E0-808DEEE5DFDC}"/>
                  </a:ext>
                </a:extLst>
              </p:cNvPr>
              <p:cNvSpPr/>
              <p:nvPr/>
            </p:nvSpPr>
            <p:spPr>
              <a:xfrm>
                <a:off x="9482819" y="4369378"/>
                <a:ext cx="43153" cy="12665"/>
              </a:xfrm>
              <a:custGeom>
                <a:avLst/>
                <a:gdLst>
                  <a:gd name="connsiteX0" fmla="*/ 0 w 43153"/>
                  <a:gd name="connsiteY0" fmla="*/ 0 h 12665"/>
                  <a:gd name="connsiteX1" fmla="*/ 43154 w 43153"/>
                  <a:gd name="connsiteY1" fmla="*/ 0 h 12665"/>
                  <a:gd name="connsiteX2" fmla="*/ 43154 w 43153"/>
                  <a:gd name="connsiteY2" fmla="*/ 12666 h 12665"/>
                  <a:gd name="connsiteX3" fmla="*/ 0 w 43153"/>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3153" h="12665">
                    <a:moveTo>
                      <a:pt x="0" y="0"/>
                    </a:moveTo>
                    <a:lnTo>
                      <a:pt x="43154" y="0"/>
                    </a:lnTo>
                    <a:lnTo>
                      <a:pt x="4315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38" name="Freeform 637">
                <a:extLst>
                  <a:ext uri="{FF2B5EF4-FFF2-40B4-BE49-F238E27FC236}">
                    <a16:creationId xmlns:a16="http://schemas.microsoft.com/office/drawing/2014/main" id="{56A483AB-7248-0D58-64A7-B5963677E7FC}"/>
                  </a:ext>
                </a:extLst>
              </p:cNvPr>
              <p:cNvSpPr/>
              <p:nvPr/>
            </p:nvSpPr>
            <p:spPr>
              <a:xfrm>
                <a:off x="9592988" y="4416874"/>
                <a:ext cx="50769" cy="12665"/>
              </a:xfrm>
              <a:custGeom>
                <a:avLst/>
                <a:gdLst>
                  <a:gd name="connsiteX0" fmla="*/ 0 w 50769"/>
                  <a:gd name="connsiteY0" fmla="*/ 0 h 12665"/>
                  <a:gd name="connsiteX1" fmla="*/ 50770 w 50769"/>
                  <a:gd name="connsiteY1" fmla="*/ 0 h 12665"/>
                  <a:gd name="connsiteX2" fmla="*/ 50770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70" y="0"/>
                    </a:lnTo>
                    <a:lnTo>
                      <a:pt x="5077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39" name="Freeform 638">
                <a:extLst>
                  <a:ext uri="{FF2B5EF4-FFF2-40B4-BE49-F238E27FC236}">
                    <a16:creationId xmlns:a16="http://schemas.microsoft.com/office/drawing/2014/main" id="{C93D4177-5507-D2E5-3E85-2D5D1FF425AC}"/>
                  </a:ext>
                </a:extLst>
              </p:cNvPr>
              <p:cNvSpPr/>
              <p:nvPr/>
            </p:nvSpPr>
            <p:spPr>
              <a:xfrm>
                <a:off x="9504142" y="4416874"/>
                <a:ext cx="50769" cy="12665"/>
              </a:xfrm>
              <a:custGeom>
                <a:avLst/>
                <a:gdLst>
                  <a:gd name="connsiteX0" fmla="*/ 0 w 50769"/>
                  <a:gd name="connsiteY0" fmla="*/ 0 h 12665"/>
                  <a:gd name="connsiteX1" fmla="*/ 50770 w 50769"/>
                  <a:gd name="connsiteY1" fmla="*/ 0 h 12665"/>
                  <a:gd name="connsiteX2" fmla="*/ 50770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70" y="0"/>
                    </a:lnTo>
                    <a:lnTo>
                      <a:pt x="5077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40" name="Freeform 639">
                <a:extLst>
                  <a:ext uri="{FF2B5EF4-FFF2-40B4-BE49-F238E27FC236}">
                    <a16:creationId xmlns:a16="http://schemas.microsoft.com/office/drawing/2014/main" id="{454DEF0F-24AF-2B39-2A72-D6B0538ABE33}"/>
                  </a:ext>
                </a:extLst>
              </p:cNvPr>
              <p:cNvSpPr/>
              <p:nvPr/>
            </p:nvSpPr>
            <p:spPr>
              <a:xfrm>
                <a:off x="9681834" y="4416874"/>
                <a:ext cx="29446" cy="12665"/>
              </a:xfrm>
              <a:custGeom>
                <a:avLst/>
                <a:gdLst>
                  <a:gd name="connsiteX0" fmla="*/ 0 w 29446"/>
                  <a:gd name="connsiteY0" fmla="*/ 0 h 12665"/>
                  <a:gd name="connsiteX1" fmla="*/ 29447 w 29446"/>
                  <a:gd name="connsiteY1" fmla="*/ 0 h 12665"/>
                  <a:gd name="connsiteX2" fmla="*/ 29447 w 29446"/>
                  <a:gd name="connsiteY2" fmla="*/ 12666 h 12665"/>
                  <a:gd name="connsiteX3" fmla="*/ 0 w 2944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9446" h="12665">
                    <a:moveTo>
                      <a:pt x="0" y="0"/>
                    </a:moveTo>
                    <a:lnTo>
                      <a:pt x="29447" y="0"/>
                    </a:lnTo>
                    <a:lnTo>
                      <a:pt x="29447"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41" name="Freeform 640">
                <a:extLst>
                  <a:ext uri="{FF2B5EF4-FFF2-40B4-BE49-F238E27FC236}">
                    <a16:creationId xmlns:a16="http://schemas.microsoft.com/office/drawing/2014/main" id="{8845E06B-60EE-A3E7-E894-EB7C36918F67}"/>
                  </a:ext>
                </a:extLst>
              </p:cNvPr>
              <p:cNvSpPr/>
              <p:nvPr/>
            </p:nvSpPr>
            <p:spPr>
              <a:xfrm>
                <a:off x="9562526" y="4464371"/>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42" name="Freeform 641">
                <a:extLst>
                  <a:ext uri="{FF2B5EF4-FFF2-40B4-BE49-F238E27FC236}">
                    <a16:creationId xmlns:a16="http://schemas.microsoft.com/office/drawing/2014/main" id="{3CD6638E-1C90-529F-FA23-6AC3CA3AAA1A}"/>
                  </a:ext>
                </a:extLst>
              </p:cNvPr>
              <p:cNvSpPr/>
              <p:nvPr/>
            </p:nvSpPr>
            <p:spPr>
              <a:xfrm>
                <a:off x="9647692" y="4464371"/>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43" name="Freeform 642">
                <a:extLst>
                  <a:ext uri="{FF2B5EF4-FFF2-40B4-BE49-F238E27FC236}">
                    <a16:creationId xmlns:a16="http://schemas.microsoft.com/office/drawing/2014/main" id="{AFEADF80-C430-B964-DBCC-7C2AF4D98E67}"/>
                  </a:ext>
                </a:extLst>
              </p:cNvPr>
              <p:cNvSpPr/>
              <p:nvPr/>
            </p:nvSpPr>
            <p:spPr>
              <a:xfrm>
                <a:off x="9482819" y="4464371"/>
                <a:ext cx="43153" cy="12665"/>
              </a:xfrm>
              <a:custGeom>
                <a:avLst/>
                <a:gdLst>
                  <a:gd name="connsiteX0" fmla="*/ 0 w 43153"/>
                  <a:gd name="connsiteY0" fmla="*/ 0 h 12665"/>
                  <a:gd name="connsiteX1" fmla="*/ 43154 w 43153"/>
                  <a:gd name="connsiteY1" fmla="*/ 0 h 12665"/>
                  <a:gd name="connsiteX2" fmla="*/ 43154 w 43153"/>
                  <a:gd name="connsiteY2" fmla="*/ 12666 h 12665"/>
                  <a:gd name="connsiteX3" fmla="*/ 0 w 43153"/>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3153" h="12665">
                    <a:moveTo>
                      <a:pt x="0" y="0"/>
                    </a:moveTo>
                    <a:lnTo>
                      <a:pt x="43154" y="0"/>
                    </a:lnTo>
                    <a:lnTo>
                      <a:pt x="4315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44" name="Freeform 643">
                <a:extLst>
                  <a:ext uri="{FF2B5EF4-FFF2-40B4-BE49-F238E27FC236}">
                    <a16:creationId xmlns:a16="http://schemas.microsoft.com/office/drawing/2014/main" id="{F32E48FE-D197-6FB5-B46A-70058CCC54A9}"/>
                  </a:ext>
                </a:extLst>
              </p:cNvPr>
              <p:cNvSpPr/>
              <p:nvPr/>
            </p:nvSpPr>
            <p:spPr>
              <a:xfrm>
                <a:off x="9562526" y="4511867"/>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45" name="Freeform 644">
                <a:extLst>
                  <a:ext uri="{FF2B5EF4-FFF2-40B4-BE49-F238E27FC236}">
                    <a16:creationId xmlns:a16="http://schemas.microsoft.com/office/drawing/2014/main" id="{32B92C77-E05B-2018-CEB5-03B65259F197}"/>
                  </a:ext>
                </a:extLst>
              </p:cNvPr>
              <p:cNvSpPr/>
              <p:nvPr/>
            </p:nvSpPr>
            <p:spPr>
              <a:xfrm>
                <a:off x="9482819" y="4511867"/>
                <a:ext cx="43153" cy="12665"/>
              </a:xfrm>
              <a:custGeom>
                <a:avLst/>
                <a:gdLst>
                  <a:gd name="connsiteX0" fmla="*/ 0 w 43153"/>
                  <a:gd name="connsiteY0" fmla="*/ 0 h 12665"/>
                  <a:gd name="connsiteX1" fmla="*/ 43154 w 43153"/>
                  <a:gd name="connsiteY1" fmla="*/ 0 h 12665"/>
                  <a:gd name="connsiteX2" fmla="*/ 43154 w 43153"/>
                  <a:gd name="connsiteY2" fmla="*/ 12666 h 12665"/>
                  <a:gd name="connsiteX3" fmla="*/ 0 w 43153"/>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3153" h="12665">
                    <a:moveTo>
                      <a:pt x="0" y="0"/>
                    </a:moveTo>
                    <a:lnTo>
                      <a:pt x="43154" y="0"/>
                    </a:lnTo>
                    <a:lnTo>
                      <a:pt x="4315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46" name="Freeform 645">
                <a:extLst>
                  <a:ext uri="{FF2B5EF4-FFF2-40B4-BE49-F238E27FC236}">
                    <a16:creationId xmlns:a16="http://schemas.microsoft.com/office/drawing/2014/main" id="{B9A84A0C-1CEA-1BEA-7A24-E873762E729D}"/>
                  </a:ext>
                </a:extLst>
              </p:cNvPr>
              <p:cNvSpPr/>
              <p:nvPr/>
            </p:nvSpPr>
            <p:spPr>
              <a:xfrm>
                <a:off x="9647692" y="4511867"/>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47" name="Freeform 646">
                <a:extLst>
                  <a:ext uri="{FF2B5EF4-FFF2-40B4-BE49-F238E27FC236}">
                    <a16:creationId xmlns:a16="http://schemas.microsoft.com/office/drawing/2014/main" id="{160ECB11-8B2A-D707-A94B-B6DAD0A65C5D}"/>
                  </a:ext>
                </a:extLst>
              </p:cNvPr>
              <p:cNvSpPr/>
              <p:nvPr/>
            </p:nvSpPr>
            <p:spPr>
              <a:xfrm>
                <a:off x="9504142" y="4559490"/>
                <a:ext cx="50769" cy="12665"/>
              </a:xfrm>
              <a:custGeom>
                <a:avLst/>
                <a:gdLst>
                  <a:gd name="connsiteX0" fmla="*/ 0 w 50769"/>
                  <a:gd name="connsiteY0" fmla="*/ 0 h 12665"/>
                  <a:gd name="connsiteX1" fmla="*/ 50770 w 50769"/>
                  <a:gd name="connsiteY1" fmla="*/ 0 h 12665"/>
                  <a:gd name="connsiteX2" fmla="*/ 50770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70" y="0"/>
                    </a:lnTo>
                    <a:lnTo>
                      <a:pt x="5077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48" name="Freeform 647">
                <a:extLst>
                  <a:ext uri="{FF2B5EF4-FFF2-40B4-BE49-F238E27FC236}">
                    <a16:creationId xmlns:a16="http://schemas.microsoft.com/office/drawing/2014/main" id="{2987253F-75D9-BE34-C336-A78A870265F4}"/>
                  </a:ext>
                </a:extLst>
              </p:cNvPr>
              <p:cNvSpPr/>
              <p:nvPr/>
            </p:nvSpPr>
            <p:spPr>
              <a:xfrm>
                <a:off x="9592988" y="4559490"/>
                <a:ext cx="50769" cy="12665"/>
              </a:xfrm>
              <a:custGeom>
                <a:avLst/>
                <a:gdLst>
                  <a:gd name="connsiteX0" fmla="*/ 0 w 50769"/>
                  <a:gd name="connsiteY0" fmla="*/ 0 h 12665"/>
                  <a:gd name="connsiteX1" fmla="*/ 50770 w 50769"/>
                  <a:gd name="connsiteY1" fmla="*/ 0 h 12665"/>
                  <a:gd name="connsiteX2" fmla="*/ 50770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70" y="0"/>
                    </a:lnTo>
                    <a:lnTo>
                      <a:pt x="5077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49" name="Freeform 648">
                <a:extLst>
                  <a:ext uri="{FF2B5EF4-FFF2-40B4-BE49-F238E27FC236}">
                    <a16:creationId xmlns:a16="http://schemas.microsoft.com/office/drawing/2014/main" id="{4BB26A00-9AB1-A4D4-09D9-AC9D135FF1F9}"/>
                  </a:ext>
                </a:extLst>
              </p:cNvPr>
              <p:cNvSpPr/>
              <p:nvPr/>
            </p:nvSpPr>
            <p:spPr>
              <a:xfrm>
                <a:off x="9681834" y="4559490"/>
                <a:ext cx="29446" cy="12665"/>
              </a:xfrm>
              <a:custGeom>
                <a:avLst/>
                <a:gdLst>
                  <a:gd name="connsiteX0" fmla="*/ 0 w 29446"/>
                  <a:gd name="connsiteY0" fmla="*/ 0 h 12665"/>
                  <a:gd name="connsiteX1" fmla="*/ 29447 w 29446"/>
                  <a:gd name="connsiteY1" fmla="*/ 0 h 12665"/>
                  <a:gd name="connsiteX2" fmla="*/ 29447 w 29446"/>
                  <a:gd name="connsiteY2" fmla="*/ 12666 h 12665"/>
                  <a:gd name="connsiteX3" fmla="*/ 0 w 2944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9446" h="12665">
                    <a:moveTo>
                      <a:pt x="0" y="0"/>
                    </a:moveTo>
                    <a:lnTo>
                      <a:pt x="29447" y="0"/>
                    </a:lnTo>
                    <a:lnTo>
                      <a:pt x="29447"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50" name="Freeform 649">
                <a:extLst>
                  <a:ext uri="{FF2B5EF4-FFF2-40B4-BE49-F238E27FC236}">
                    <a16:creationId xmlns:a16="http://schemas.microsoft.com/office/drawing/2014/main" id="{7A10CF9A-438B-FFCA-8754-23A63F3BCFD1}"/>
                  </a:ext>
                </a:extLst>
              </p:cNvPr>
              <p:cNvSpPr/>
              <p:nvPr/>
            </p:nvSpPr>
            <p:spPr>
              <a:xfrm>
                <a:off x="9562526" y="4606987"/>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51" name="Freeform 650">
                <a:extLst>
                  <a:ext uri="{FF2B5EF4-FFF2-40B4-BE49-F238E27FC236}">
                    <a16:creationId xmlns:a16="http://schemas.microsoft.com/office/drawing/2014/main" id="{7724205C-8024-57A1-B519-76E7AECB2D99}"/>
                  </a:ext>
                </a:extLst>
              </p:cNvPr>
              <p:cNvSpPr/>
              <p:nvPr/>
            </p:nvSpPr>
            <p:spPr>
              <a:xfrm>
                <a:off x="9647692" y="4606987"/>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52" name="Freeform 651">
                <a:extLst>
                  <a:ext uri="{FF2B5EF4-FFF2-40B4-BE49-F238E27FC236}">
                    <a16:creationId xmlns:a16="http://schemas.microsoft.com/office/drawing/2014/main" id="{D7FF3C5D-0DE7-3EBC-866C-D6AD44EC7597}"/>
                  </a:ext>
                </a:extLst>
              </p:cNvPr>
              <p:cNvSpPr/>
              <p:nvPr/>
            </p:nvSpPr>
            <p:spPr>
              <a:xfrm>
                <a:off x="9482819" y="4606987"/>
                <a:ext cx="43153" cy="12665"/>
              </a:xfrm>
              <a:custGeom>
                <a:avLst/>
                <a:gdLst>
                  <a:gd name="connsiteX0" fmla="*/ 0 w 43153"/>
                  <a:gd name="connsiteY0" fmla="*/ 0 h 12665"/>
                  <a:gd name="connsiteX1" fmla="*/ 43154 w 43153"/>
                  <a:gd name="connsiteY1" fmla="*/ 0 h 12665"/>
                  <a:gd name="connsiteX2" fmla="*/ 43154 w 43153"/>
                  <a:gd name="connsiteY2" fmla="*/ 12666 h 12665"/>
                  <a:gd name="connsiteX3" fmla="*/ 0 w 43153"/>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3153" h="12665">
                    <a:moveTo>
                      <a:pt x="0" y="0"/>
                    </a:moveTo>
                    <a:lnTo>
                      <a:pt x="43154" y="0"/>
                    </a:lnTo>
                    <a:lnTo>
                      <a:pt x="4315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53" name="Freeform 652">
                <a:extLst>
                  <a:ext uri="{FF2B5EF4-FFF2-40B4-BE49-F238E27FC236}">
                    <a16:creationId xmlns:a16="http://schemas.microsoft.com/office/drawing/2014/main" id="{AEA66487-E901-A08C-BB38-9A1FB2D04676}"/>
                  </a:ext>
                </a:extLst>
              </p:cNvPr>
              <p:cNvSpPr/>
              <p:nvPr/>
            </p:nvSpPr>
            <p:spPr>
              <a:xfrm>
                <a:off x="9592988" y="4654483"/>
                <a:ext cx="50769" cy="12665"/>
              </a:xfrm>
              <a:custGeom>
                <a:avLst/>
                <a:gdLst>
                  <a:gd name="connsiteX0" fmla="*/ 0 w 50769"/>
                  <a:gd name="connsiteY0" fmla="*/ 0 h 12665"/>
                  <a:gd name="connsiteX1" fmla="*/ 50770 w 50769"/>
                  <a:gd name="connsiteY1" fmla="*/ 0 h 12665"/>
                  <a:gd name="connsiteX2" fmla="*/ 50770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70" y="0"/>
                    </a:lnTo>
                    <a:lnTo>
                      <a:pt x="5077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54" name="Freeform 653">
                <a:extLst>
                  <a:ext uri="{FF2B5EF4-FFF2-40B4-BE49-F238E27FC236}">
                    <a16:creationId xmlns:a16="http://schemas.microsoft.com/office/drawing/2014/main" id="{844990B6-6D2F-B1B4-7DC7-7EAFD6F41E6E}"/>
                  </a:ext>
                </a:extLst>
              </p:cNvPr>
              <p:cNvSpPr/>
              <p:nvPr/>
            </p:nvSpPr>
            <p:spPr>
              <a:xfrm>
                <a:off x="9504142" y="4654483"/>
                <a:ext cx="50769" cy="12665"/>
              </a:xfrm>
              <a:custGeom>
                <a:avLst/>
                <a:gdLst>
                  <a:gd name="connsiteX0" fmla="*/ 0 w 50769"/>
                  <a:gd name="connsiteY0" fmla="*/ 0 h 12665"/>
                  <a:gd name="connsiteX1" fmla="*/ 50770 w 50769"/>
                  <a:gd name="connsiteY1" fmla="*/ 0 h 12665"/>
                  <a:gd name="connsiteX2" fmla="*/ 50770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70" y="0"/>
                    </a:lnTo>
                    <a:lnTo>
                      <a:pt x="5077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55" name="Freeform 654">
                <a:extLst>
                  <a:ext uri="{FF2B5EF4-FFF2-40B4-BE49-F238E27FC236}">
                    <a16:creationId xmlns:a16="http://schemas.microsoft.com/office/drawing/2014/main" id="{74F14825-6043-356A-A172-1C2CF4B6F21C}"/>
                  </a:ext>
                </a:extLst>
              </p:cNvPr>
              <p:cNvSpPr/>
              <p:nvPr/>
            </p:nvSpPr>
            <p:spPr>
              <a:xfrm>
                <a:off x="9681834" y="4654483"/>
                <a:ext cx="29446" cy="12665"/>
              </a:xfrm>
              <a:custGeom>
                <a:avLst/>
                <a:gdLst>
                  <a:gd name="connsiteX0" fmla="*/ 0 w 29446"/>
                  <a:gd name="connsiteY0" fmla="*/ 0 h 12665"/>
                  <a:gd name="connsiteX1" fmla="*/ 29447 w 29446"/>
                  <a:gd name="connsiteY1" fmla="*/ 0 h 12665"/>
                  <a:gd name="connsiteX2" fmla="*/ 29447 w 29446"/>
                  <a:gd name="connsiteY2" fmla="*/ 12666 h 12665"/>
                  <a:gd name="connsiteX3" fmla="*/ 0 w 2944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9446" h="12665">
                    <a:moveTo>
                      <a:pt x="0" y="0"/>
                    </a:moveTo>
                    <a:lnTo>
                      <a:pt x="29447" y="0"/>
                    </a:lnTo>
                    <a:lnTo>
                      <a:pt x="29447"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56" name="Freeform 655">
                <a:extLst>
                  <a:ext uri="{FF2B5EF4-FFF2-40B4-BE49-F238E27FC236}">
                    <a16:creationId xmlns:a16="http://schemas.microsoft.com/office/drawing/2014/main" id="{384DE02F-B2B8-2572-2315-81CB202D8EB2}"/>
                  </a:ext>
                </a:extLst>
              </p:cNvPr>
              <p:cNvSpPr/>
              <p:nvPr/>
            </p:nvSpPr>
            <p:spPr>
              <a:xfrm>
                <a:off x="9647692" y="4701980"/>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57" name="Freeform 656">
                <a:extLst>
                  <a:ext uri="{FF2B5EF4-FFF2-40B4-BE49-F238E27FC236}">
                    <a16:creationId xmlns:a16="http://schemas.microsoft.com/office/drawing/2014/main" id="{0E8EE128-B8F2-9F4C-BDDA-1690EEE095FF}"/>
                  </a:ext>
                </a:extLst>
              </p:cNvPr>
              <p:cNvSpPr/>
              <p:nvPr/>
            </p:nvSpPr>
            <p:spPr>
              <a:xfrm>
                <a:off x="9482819" y="4701980"/>
                <a:ext cx="43153" cy="12665"/>
              </a:xfrm>
              <a:custGeom>
                <a:avLst/>
                <a:gdLst>
                  <a:gd name="connsiteX0" fmla="*/ 0 w 43153"/>
                  <a:gd name="connsiteY0" fmla="*/ 0 h 12665"/>
                  <a:gd name="connsiteX1" fmla="*/ 43154 w 43153"/>
                  <a:gd name="connsiteY1" fmla="*/ 0 h 12665"/>
                  <a:gd name="connsiteX2" fmla="*/ 43154 w 43153"/>
                  <a:gd name="connsiteY2" fmla="*/ 12666 h 12665"/>
                  <a:gd name="connsiteX3" fmla="*/ 0 w 43153"/>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3153" h="12665">
                    <a:moveTo>
                      <a:pt x="0" y="0"/>
                    </a:moveTo>
                    <a:lnTo>
                      <a:pt x="43154" y="0"/>
                    </a:lnTo>
                    <a:lnTo>
                      <a:pt x="4315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58" name="Freeform 657">
                <a:extLst>
                  <a:ext uri="{FF2B5EF4-FFF2-40B4-BE49-F238E27FC236}">
                    <a16:creationId xmlns:a16="http://schemas.microsoft.com/office/drawing/2014/main" id="{E0392F4C-0B2A-485A-4D2E-06A79A7A1609}"/>
                  </a:ext>
                </a:extLst>
              </p:cNvPr>
              <p:cNvSpPr/>
              <p:nvPr/>
            </p:nvSpPr>
            <p:spPr>
              <a:xfrm>
                <a:off x="9562526" y="4701980"/>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59" name="Freeform 658">
                <a:extLst>
                  <a:ext uri="{FF2B5EF4-FFF2-40B4-BE49-F238E27FC236}">
                    <a16:creationId xmlns:a16="http://schemas.microsoft.com/office/drawing/2014/main" id="{2BB79EB2-3B3E-5A7B-CB63-52358C36C7B3}"/>
                  </a:ext>
                </a:extLst>
              </p:cNvPr>
              <p:cNvSpPr/>
              <p:nvPr/>
            </p:nvSpPr>
            <p:spPr>
              <a:xfrm>
                <a:off x="9592988" y="4749476"/>
                <a:ext cx="50769" cy="12665"/>
              </a:xfrm>
              <a:custGeom>
                <a:avLst/>
                <a:gdLst>
                  <a:gd name="connsiteX0" fmla="*/ 0 w 50769"/>
                  <a:gd name="connsiteY0" fmla="*/ 0 h 12665"/>
                  <a:gd name="connsiteX1" fmla="*/ 50770 w 50769"/>
                  <a:gd name="connsiteY1" fmla="*/ 0 h 12665"/>
                  <a:gd name="connsiteX2" fmla="*/ 50770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70" y="0"/>
                    </a:lnTo>
                    <a:lnTo>
                      <a:pt x="5077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60" name="Freeform 659">
                <a:extLst>
                  <a:ext uri="{FF2B5EF4-FFF2-40B4-BE49-F238E27FC236}">
                    <a16:creationId xmlns:a16="http://schemas.microsoft.com/office/drawing/2014/main" id="{C81597E7-6552-DBA9-0E75-744FF272D0A4}"/>
                  </a:ext>
                </a:extLst>
              </p:cNvPr>
              <p:cNvSpPr/>
              <p:nvPr/>
            </p:nvSpPr>
            <p:spPr>
              <a:xfrm>
                <a:off x="9681834" y="4749476"/>
                <a:ext cx="29446" cy="12665"/>
              </a:xfrm>
              <a:custGeom>
                <a:avLst/>
                <a:gdLst>
                  <a:gd name="connsiteX0" fmla="*/ 0 w 29446"/>
                  <a:gd name="connsiteY0" fmla="*/ 0 h 12665"/>
                  <a:gd name="connsiteX1" fmla="*/ 29447 w 29446"/>
                  <a:gd name="connsiteY1" fmla="*/ 0 h 12665"/>
                  <a:gd name="connsiteX2" fmla="*/ 29447 w 29446"/>
                  <a:gd name="connsiteY2" fmla="*/ 12666 h 12665"/>
                  <a:gd name="connsiteX3" fmla="*/ 0 w 2944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9446" h="12665">
                    <a:moveTo>
                      <a:pt x="0" y="0"/>
                    </a:moveTo>
                    <a:lnTo>
                      <a:pt x="29447" y="0"/>
                    </a:lnTo>
                    <a:lnTo>
                      <a:pt x="29447"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61" name="Freeform 660">
                <a:extLst>
                  <a:ext uri="{FF2B5EF4-FFF2-40B4-BE49-F238E27FC236}">
                    <a16:creationId xmlns:a16="http://schemas.microsoft.com/office/drawing/2014/main" id="{032BE5E5-E291-74E0-2D38-0D5A9C81FC2D}"/>
                  </a:ext>
                </a:extLst>
              </p:cNvPr>
              <p:cNvSpPr/>
              <p:nvPr/>
            </p:nvSpPr>
            <p:spPr>
              <a:xfrm>
                <a:off x="9504142" y="4749476"/>
                <a:ext cx="50769" cy="12665"/>
              </a:xfrm>
              <a:custGeom>
                <a:avLst/>
                <a:gdLst>
                  <a:gd name="connsiteX0" fmla="*/ 0 w 50769"/>
                  <a:gd name="connsiteY0" fmla="*/ 0 h 12665"/>
                  <a:gd name="connsiteX1" fmla="*/ 50770 w 50769"/>
                  <a:gd name="connsiteY1" fmla="*/ 0 h 12665"/>
                  <a:gd name="connsiteX2" fmla="*/ 50770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70" y="0"/>
                    </a:lnTo>
                    <a:lnTo>
                      <a:pt x="5077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grpSp>
        <p:grpSp>
          <p:nvGrpSpPr>
            <p:cNvPr id="207" name="Graphic 4">
              <a:extLst>
                <a:ext uri="{FF2B5EF4-FFF2-40B4-BE49-F238E27FC236}">
                  <a16:creationId xmlns:a16="http://schemas.microsoft.com/office/drawing/2014/main" id="{87A13B95-95FE-B8C7-EA63-C794B704FE44}"/>
                </a:ext>
              </a:extLst>
            </p:cNvPr>
            <p:cNvGrpSpPr/>
            <p:nvPr/>
          </p:nvGrpSpPr>
          <p:grpSpPr>
            <a:xfrm>
              <a:off x="9873271" y="3405537"/>
              <a:ext cx="221861" cy="1058094"/>
              <a:chOff x="9990765" y="3799167"/>
              <a:chExt cx="221861" cy="1058094"/>
            </a:xfrm>
            <a:solidFill>
              <a:srgbClr val="FFFFFF"/>
            </a:solidFill>
          </p:grpSpPr>
          <p:sp>
            <p:nvSpPr>
              <p:cNvPr id="528" name="Freeform 527">
                <a:extLst>
                  <a:ext uri="{FF2B5EF4-FFF2-40B4-BE49-F238E27FC236}">
                    <a16:creationId xmlns:a16="http://schemas.microsoft.com/office/drawing/2014/main" id="{21C7607B-5EDD-095F-1B88-5E6859E25914}"/>
                  </a:ext>
                </a:extLst>
              </p:cNvPr>
              <p:cNvSpPr/>
              <p:nvPr/>
            </p:nvSpPr>
            <p:spPr>
              <a:xfrm>
                <a:off x="10106646" y="4852195"/>
                <a:ext cx="50769" cy="5066"/>
              </a:xfrm>
              <a:custGeom>
                <a:avLst/>
                <a:gdLst>
                  <a:gd name="connsiteX0" fmla="*/ 0 w 50769"/>
                  <a:gd name="connsiteY0" fmla="*/ 0 h 5066"/>
                  <a:gd name="connsiteX1" fmla="*/ 50769 w 50769"/>
                  <a:gd name="connsiteY1" fmla="*/ 0 h 5066"/>
                  <a:gd name="connsiteX2" fmla="*/ 50769 w 50769"/>
                  <a:gd name="connsiteY2" fmla="*/ 5066 h 5066"/>
                  <a:gd name="connsiteX3" fmla="*/ 0 w 50769"/>
                  <a:gd name="connsiteY3" fmla="*/ 5066 h 5066"/>
                </a:gdLst>
                <a:ahLst/>
                <a:cxnLst>
                  <a:cxn ang="0">
                    <a:pos x="connsiteX0" y="connsiteY0"/>
                  </a:cxn>
                  <a:cxn ang="0">
                    <a:pos x="connsiteX1" y="connsiteY1"/>
                  </a:cxn>
                  <a:cxn ang="0">
                    <a:pos x="connsiteX2" y="connsiteY2"/>
                  </a:cxn>
                  <a:cxn ang="0">
                    <a:pos x="connsiteX3" y="connsiteY3"/>
                  </a:cxn>
                </a:cxnLst>
                <a:rect l="l" t="t" r="r" b="b"/>
                <a:pathLst>
                  <a:path w="50769" h="5066">
                    <a:moveTo>
                      <a:pt x="0" y="0"/>
                    </a:moveTo>
                    <a:lnTo>
                      <a:pt x="50769" y="0"/>
                    </a:lnTo>
                    <a:lnTo>
                      <a:pt x="50769" y="5066"/>
                    </a:lnTo>
                    <a:lnTo>
                      <a:pt x="0" y="50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29" name="Freeform 528">
                <a:extLst>
                  <a:ext uri="{FF2B5EF4-FFF2-40B4-BE49-F238E27FC236}">
                    <a16:creationId xmlns:a16="http://schemas.microsoft.com/office/drawing/2014/main" id="{5717B860-EB83-C4DD-294F-CC0045DD36D0}"/>
                  </a:ext>
                </a:extLst>
              </p:cNvPr>
              <p:cNvSpPr/>
              <p:nvPr/>
            </p:nvSpPr>
            <p:spPr>
              <a:xfrm>
                <a:off x="10017800" y="4852195"/>
                <a:ext cx="50769" cy="5066"/>
              </a:xfrm>
              <a:custGeom>
                <a:avLst/>
                <a:gdLst>
                  <a:gd name="connsiteX0" fmla="*/ 0 w 50769"/>
                  <a:gd name="connsiteY0" fmla="*/ 0 h 5066"/>
                  <a:gd name="connsiteX1" fmla="*/ 50769 w 50769"/>
                  <a:gd name="connsiteY1" fmla="*/ 0 h 5066"/>
                  <a:gd name="connsiteX2" fmla="*/ 50769 w 50769"/>
                  <a:gd name="connsiteY2" fmla="*/ 5066 h 5066"/>
                  <a:gd name="connsiteX3" fmla="*/ 0 w 50769"/>
                  <a:gd name="connsiteY3" fmla="*/ 5066 h 5066"/>
                </a:gdLst>
                <a:ahLst/>
                <a:cxnLst>
                  <a:cxn ang="0">
                    <a:pos x="connsiteX0" y="connsiteY0"/>
                  </a:cxn>
                  <a:cxn ang="0">
                    <a:pos x="connsiteX1" y="connsiteY1"/>
                  </a:cxn>
                  <a:cxn ang="0">
                    <a:pos x="connsiteX2" y="connsiteY2"/>
                  </a:cxn>
                  <a:cxn ang="0">
                    <a:pos x="connsiteX3" y="connsiteY3"/>
                  </a:cxn>
                </a:cxnLst>
                <a:rect l="l" t="t" r="r" b="b"/>
                <a:pathLst>
                  <a:path w="50769" h="5066">
                    <a:moveTo>
                      <a:pt x="0" y="0"/>
                    </a:moveTo>
                    <a:lnTo>
                      <a:pt x="50769" y="0"/>
                    </a:lnTo>
                    <a:lnTo>
                      <a:pt x="50769" y="5066"/>
                    </a:lnTo>
                    <a:lnTo>
                      <a:pt x="0" y="50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30" name="Freeform 529">
                <a:extLst>
                  <a:ext uri="{FF2B5EF4-FFF2-40B4-BE49-F238E27FC236}">
                    <a16:creationId xmlns:a16="http://schemas.microsoft.com/office/drawing/2014/main" id="{98DA0340-32A6-299A-F315-3CF13788B69C}"/>
                  </a:ext>
                </a:extLst>
              </p:cNvPr>
              <p:cNvSpPr/>
              <p:nvPr/>
            </p:nvSpPr>
            <p:spPr>
              <a:xfrm>
                <a:off x="10017800" y="3799167"/>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31" name="Freeform 530">
                <a:extLst>
                  <a:ext uri="{FF2B5EF4-FFF2-40B4-BE49-F238E27FC236}">
                    <a16:creationId xmlns:a16="http://schemas.microsoft.com/office/drawing/2014/main" id="{A1070D52-1C32-6E25-64E8-C01B848A6F5C}"/>
                  </a:ext>
                </a:extLst>
              </p:cNvPr>
              <p:cNvSpPr/>
              <p:nvPr/>
            </p:nvSpPr>
            <p:spPr>
              <a:xfrm>
                <a:off x="10106646" y="3799167"/>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32" name="Freeform 531">
                <a:extLst>
                  <a:ext uri="{FF2B5EF4-FFF2-40B4-BE49-F238E27FC236}">
                    <a16:creationId xmlns:a16="http://schemas.microsoft.com/office/drawing/2014/main" id="{AD834E3A-E705-2D32-151D-89DC154611CA}"/>
                  </a:ext>
                </a:extLst>
              </p:cNvPr>
              <p:cNvSpPr/>
              <p:nvPr/>
            </p:nvSpPr>
            <p:spPr>
              <a:xfrm>
                <a:off x="10195492" y="3799167"/>
                <a:ext cx="17134" cy="12665"/>
              </a:xfrm>
              <a:custGeom>
                <a:avLst/>
                <a:gdLst>
                  <a:gd name="connsiteX0" fmla="*/ 0 w 17134"/>
                  <a:gd name="connsiteY0" fmla="*/ 0 h 12665"/>
                  <a:gd name="connsiteX1" fmla="*/ 17134 w 17134"/>
                  <a:gd name="connsiteY1" fmla="*/ 0 h 12665"/>
                  <a:gd name="connsiteX2" fmla="*/ 17134 w 17134"/>
                  <a:gd name="connsiteY2" fmla="*/ 12666 h 12665"/>
                  <a:gd name="connsiteX3" fmla="*/ 0 w 1713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7134" h="12665">
                    <a:moveTo>
                      <a:pt x="0" y="0"/>
                    </a:moveTo>
                    <a:lnTo>
                      <a:pt x="17134" y="0"/>
                    </a:lnTo>
                    <a:lnTo>
                      <a:pt x="1713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33" name="Freeform 532">
                <a:extLst>
                  <a:ext uri="{FF2B5EF4-FFF2-40B4-BE49-F238E27FC236}">
                    <a16:creationId xmlns:a16="http://schemas.microsoft.com/office/drawing/2014/main" id="{12C40FFD-E0C7-CB76-32FE-F3C5E3BAC506}"/>
                  </a:ext>
                </a:extLst>
              </p:cNvPr>
              <p:cNvSpPr/>
              <p:nvPr/>
            </p:nvSpPr>
            <p:spPr>
              <a:xfrm>
                <a:off x="10161349" y="3846663"/>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34" name="Freeform 533">
                <a:extLst>
                  <a:ext uri="{FF2B5EF4-FFF2-40B4-BE49-F238E27FC236}">
                    <a16:creationId xmlns:a16="http://schemas.microsoft.com/office/drawing/2014/main" id="{050A8FE3-6C41-D924-C6A3-D251A9226FDD}"/>
                  </a:ext>
                </a:extLst>
              </p:cNvPr>
              <p:cNvSpPr/>
              <p:nvPr/>
            </p:nvSpPr>
            <p:spPr>
              <a:xfrm>
                <a:off x="10076057" y="3846663"/>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35" name="Freeform 534">
                <a:extLst>
                  <a:ext uri="{FF2B5EF4-FFF2-40B4-BE49-F238E27FC236}">
                    <a16:creationId xmlns:a16="http://schemas.microsoft.com/office/drawing/2014/main" id="{BC0D1E3D-CEF9-34B9-D6FD-28196DE7DC3F}"/>
                  </a:ext>
                </a:extLst>
              </p:cNvPr>
              <p:cNvSpPr/>
              <p:nvPr/>
            </p:nvSpPr>
            <p:spPr>
              <a:xfrm>
                <a:off x="9990765" y="3846663"/>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36" name="Freeform 535">
                <a:extLst>
                  <a:ext uri="{FF2B5EF4-FFF2-40B4-BE49-F238E27FC236}">
                    <a16:creationId xmlns:a16="http://schemas.microsoft.com/office/drawing/2014/main" id="{8D79D929-BFFC-F521-A791-43242ED6AA32}"/>
                  </a:ext>
                </a:extLst>
              </p:cNvPr>
              <p:cNvSpPr/>
              <p:nvPr/>
            </p:nvSpPr>
            <p:spPr>
              <a:xfrm>
                <a:off x="10106646" y="3894286"/>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37" name="Freeform 536">
                <a:extLst>
                  <a:ext uri="{FF2B5EF4-FFF2-40B4-BE49-F238E27FC236}">
                    <a16:creationId xmlns:a16="http://schemas.microsoft.com/office/drawing/2014/main" id="{ED05059D-F4E5-44DB-2E2C-CE0B6AABE749}"/>
                  </a:ext>
                </a:extLst>
              </p:cNvPr>
              <p:cNvSpPr/>
              <p:nvPr/>
            </p:nvSpPr>
            <p:spPr>
              <a:xfrm>
                <a:off x="10195492" y="3894286"/>
                <a:ext cx="17134" cy="12665"/>
              </a:xfrm>
              <a:custGeom>
                <a:avLst/>
                <a:gdLst>
                  <a:gd name="connsiteX0" fmla="*/ 0 w 17134"/>
                  <a:gd name="connsiteY0" fmla="*/ 0 h 12665"/>
                  <a:gd name="connsiteX1" fmla="*/ 17134 w 17134"/>
                  <a:gd name="connsiteY1" fmla="*/ 0 h 12665"/>
                  <a:gd name="connsiteX2" fmla="*/ 17134 w 17134"/>
                  <a:gd name="connsiteY2" fmla="*/ 12666 h 12665"/>
                  <a:gd name="connsiteX3" fmla="*/ 0 w 1713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7134" h="12665">
                    <a:moveTo>
                      <a:pt x="0" y="0"/>
                    </a:moveTo>
                    <a:lnTo>
                      <a:pt x="17134" y="0"/>
                    </a:lnTo>
                    <a:lnTo>
                      <a:pt x="1713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38" name="Freeform 537">
                <a:extLst>
                  <a:ext uri="{FF2B5EF4-FFF2-40B4-BE49-F238E27FC236}">
                    <a16:creationId xmlns:a16="http://schemas.microsoft.com/office/drawing/2014/main" id="{59D7C382-AEF5-E1B0-811F-9B97E5B8813D}"/>
                  </a:ext>
                </a:extLst>
              </p:cNvPr>
              <p:cNvSpPr/>
              <p:nvPr/>
            </p:nvSpPr>
            <p:spPr>
              <a:xfrm>
                <a:off x="10017800" y="3894286"/>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39" name="Freeform 538">
                <a:extLst>
                  <a:ext uri="{FF2B5EF4-FFF2-40B4-BE49-F238E27FC236}">
                    <a16:creationId xmlns:a16="http://schemas.microsoft.com/office/drawing/2014/main" id="{830BCED9-AAE6-A951-0622-C211F568AFDB}"/>
                  </a:ext>
                </a:extLst>
              </p:cNvPr>
              <p:cNvSpPr/>
              <p:nvPr/>
            </p:nvSpPr>
            <p:spPr>
              <a:xfrm>
                <a:off x="10076057" y="3941783"/>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40" name="Freeform 539">
                <a:extLst>
                  <a:ext uri="{FF2B5EF4-FFF2-40B4-BE49-F238E27FC236}">
                    <a16:creationId xmlns:a16="http://schemas.microsoft.com/office/drawing/2014/main" id="{E7A12B74-6F23-9C5C-4185-715091F303AA}"/>
                  </a:ext>
                </a:extLst>
              </p:cNvPr>
              <p:cNvSpPr/>
              <p:nvPr/>
            </p:nvSpPr>
            <p:spPr>
              <a:xfrm>
                <a:off x="10161349" y="3941783"/>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41" name="Freeform 540">
                <a:extLst>
                  <a:ext uri="{FF2B5EF4-FFF2-40B4-BE49-F238E27FC236}">
                    <a16:creationId xmlns:a16="http://schemas.microsoft.com/office/drawing/2014/main" id="{DF0988B2-53C8-4569-1423-6BB9786C9A0F}"/>
                  </a:ext>
                </a:extLst>
              </p:cNvPr>
              <p:cNvSpPr/>
              <p:nvPr/>
            </p:nvSpPr>
            <p:spPr>
              <a:xfrm>
                <a:off x="9990765" y="3941783"/>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42" name="Freeform 541">
                <a:extLst>
                  <a:ext uri="{FF2B5EF4-FFF2-40B4-BE49-F238E27FC236}">
                    <a16:creationId xmlns:a16="http://schemas.microsoft.com/office/drawing/2014/main" id="{F2E5B9AE-11A3-72D1-C5EA-E56E11E68155}"/>
                  </a:ext>
                </a:extLst>
              </p:cNvPr>
              <p:cNvSpPr/>
              <p:nvPr/>
            </p:nvSpPr>
            <p:spPr>
              <a:xfrm>
                <a:off x="10017800" y="3989279"/>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43" name="Freeform 542">
                <a:extLst>
                  <a:ext uri="{FF2B5EF4-FFF2-40B4-BE49-F238E27FC236}">
                    <a16:creationId xmlns:a16="http://schemas.microsoft.com/office/drawing/2014/main" id="{28FE7BC6-1667-8C3C-21B8-B3D9E7624192}"/>
                  </a:ext>
                </a:extLst>
              </p:cNvPr>
              <p:cNvSpPr/>
              <p:nvPr/>
            </p:nvSpPr>
            <p:spPr>
              <a:xfrm>
                <a:off x="10106646" y="3989279"/>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44" name="Freeform 543">
                <a:extLst>
                  <a:ext uri="{FF2B5EF4-FFF2-40B4-BE49-F238E27FC236}">
                    <a16:creationId xmlns:a16="http://schemas.microsoft.com/office/drawing/2014/main" id="{61692D26-7C66-5E30-D3C4-F7AE286E1419}"/>
                  </a:ext>
                </a:extLst>
              </p:cNvPr>
              <p:cNvSpPr/>
              <p:nvPr/>
            </p:nvSpPr>
            <p:spPr>
              <a:xfrm>
                <a:off x="10195492" y="3989279"/>
                <a:ext cx="17134" cy="12665"/>
              </a:xfrm>
              <a:custGeom>
                <a:avLst/>
                <a:gdLst>
                  <a:gd name="connsiteX0" fmla="*/ 0 w 17134"/>
                  <a:gd name="connsiteY0" fmla="*/ 0 h 12665"/>
                  <a:gd name="connsiteX1" fmla="*/ 17134 w 17134"/>
                  <a:gd name="connsiteY1" fmla="*/ 0 h 12665"/>
                  <a:gd name="connsiteX2" fmla="*/ 17134 w 17134"/>
                  <a:gd name="connsiteY2" fmla="*/ 12666 h 12665"/>
                  <a:gd name="connsiteX3" fmla="*/ 0 w 1713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7134" h="12665">
                    <a:moveTo>
                      <a:pt x="0" y="0"/>
                    </a:moveTo>
                    <a:lnTo>
                      <a:pt x="17134" y="0"/>
                    </a:lnTo>
                    <a:lnTo>
                      <a:pt x="1713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45" name="Freeform 544">
                <a:extLst>
                  <a:ext uri="{FF2B5EF4-FFF2-40B4-BE49-F238E27FC236}">
                    <a16:creationId xmlns:a16="http://schemas.microsoft.com/office/drawing/2014/main" id="{3081F211-8F47-38C7-ED59-F64B7B4F478E}"/>
                  </a:ext>
                </a:extLst>
              </p:cNvPr>
              <p:cNvSpPr/>
              <p:nvPr/>
            </p:nvSpPr>
            <p:spPr>
              <a:xfrm>
                <a:off x="10161349" y="4036776"/>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46" name="Freeform 545">
                <a:extLst>
                  <a:ext uri="{FF2B5EF4-FFF2-40B4-BE49-F238E27FC236}">
                    <a16:creationId xmlns:a16="http://schemas.microsoft.com/office/drawing/2014/main" id="{64598A06-E1EC-0ECE-6920-7FA6A17FF6C5}"/>
                  </a:ext>
                </a:extLst>
              </p:cNvPr>
              <p:cNvSpPr/>
              <p:nvPr/>
            </p:nvSpPr>
            <p:spPr>
              <a:xfrm>
                <a:off x="10076057" y="4036776"/>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47" name="Freeform 546">
                <a:extLst>
                  <a:ext uri="{FF2B5EF4-FFF2-40B4-BE49-F238E27FC236}">
                    <a16:creationId xmlns:a16="http://schemas.microsoft.com/office/drawing/2014/main" id="{E8607D39-AF4A-3293-1000-F0C68DC847B2}"/>
                  </a:ext>
                </a:extLst>
              </p:cNvPr>
              <p:cNvSpPr/>
              <p:nvPr/>
            </p:nvSpPr>
            <p:spPr>
              <a:xfrm>
                <a:off x="9990765" y="4036776"/>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48" name="Freeform 547">
                <a:extLst>
                  <a:ext uri="{FF2B5EF4-FFF2-40B4-BE49-F238E27FC236}">
                    <a16:creationId xmlns:a16="http://schemas.microsoft.com/office/drawing/2014/main" id="{4FD100C3-4C7C-7B47-9496-727596DA5684}"/>
                  </a:ext>
                </a:extLst>
              </p:cNvPr>
              <p:cNvSpPr/>
              <p:nvPr/>
            </p:nvSpPr>
            <p:spPr>
              <a:xfrm>
                <a:off x="10076057" y="4084272"/>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49" name="Freeform 548">
                <a:extLst>
                  <a:ext uri="{FF2B5EF4-FFF2-40B4-BE49-F238E27FC236}">
                    <a16:creationId xmlns:a16="http://schemas.microsoft.com/office/drawing/2014/main" id="{A379064A-E47A-6FBB-F6EA-A6C38BF94DB4}"/>
                  </a:ext>
                </a:extLst>
              </p:cNvPr>
              <p:cNvSpPr/>
              <p:nvPr/>
            </p:nvSpPr>
            <p:spPr>
              <a:xfrm>
                <a:off x="9990765" y="4084272"/>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50" name="Freeform 549">
                <a:extLst>
                  <a:ext uri="{FF2B5EF4-FFF2-40B4-BE49-F238E27FC236}">
                    <a16:creationId xmlns:a16="http://schemas.microsoft.com/office/drawing/2014/main" id="{DCB0FEDE-D705-0E26-C0BC-275E601FDF79}"/>
                  </a:ext>
                </a:extLst>
              </p:cNvPr>
              <p:cNvSpPr/>
              <p:nvPr/>
            </p:nvSpPr>
            <p:spPr>
              <a:xfrm>
                <a:off x="10161349" y="4084272"/>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51" name="Freeform 550">
                <a:extLst>
                  <a:ext uri="{FF2B5EF4-FFF2-40B4-BE49-F238E27FC236}">
                    <a16:creationId xmlns:a16="http://schemas.microsoft.com/office/drawing/2014/main" id="{4ABBEF7A-0842-7B06-CB07-0E3A887D4247}"/>
                  </a:ext>
                </a:extLst>
              </p:cNvPr>
              <p:cNvSpPr/>
              <p:nvPr/>
            </p:nvSpPr>
            <p:spPr>
              <a:xfrm>
                <a:off x="10195492" y="4131769"/>
                <a:ext cx="17134" cy="12665"/>
              </a:xfrm>
              <a:custGeom>
                <a:avLst/>
                <a:gdLst>
                  <a:gd name="connsiteX0" fmla="*/ 0 w 17134"/>
                  <a:gd name="connsiteY0" fmla="*/ 0 h 12665"/>
                  <a:gd name="connsiteX1" fmla="*/ 17134 w 17134"/>
                  <a:gd name="connsiteY1" fmla="*/ 0 h 12665"/>
                  <a:gd name="connsiteX2" fmla="*/ 17134 w 17134"/>
                  <a:gd name="connsiteY2" fmla="*/ 12666 h 12665"/>
                  <a:gd name="connsiteX3" fmla="*/ 0 w 1713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7134" h="12665">
                    <a:moveTo>
                      <a:pt x="0" y="0"/>
                    </a:moveTo>
                    <a:lnTo>
                      <a:pt x="17134" y="0"/>
                    </a:lnTo>
                    <a:lnTo>
                      <a:pt x="1713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52" name="Freeform 551">
                <a:extLst>
                  <a:ext uri="{FF2B5EF4-FFF2-40B4-BE49-F238E27FC236}">
                    <a16:creationId xmlns:a16="http://schemas.microsoft.com/office/drawing/2014/main" id="{F44791C3-112A-432A-6272-45E0F9CC0FAF}"/>
                  </a:ext>
                </a:extLst>
              </p:cNvPr>
              <p:cNvSpPr/>
              <p:nvPr/>
            </p:nvSpPr>
            <p:spPr>
              <a:xfrm>
                <a:off x="10017800" y="4131769"/>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53" name="Freeform 552">
                <a:extLst>
                  <a:ext uri="{FF2B5EF4-FFF2-40B4-BE49-F238E27FC236}">
                    <a16:creationId xmlns:a16="http://schemas.microsoft.com/office/drawing/2014/main" id="{70432DE4-8734-ECD2-0621-E6AF8764A4F5}"/>
                  </a:ext>
                </a:extLst>
              </p:cNvPr>
              <p:cNvSpPr/>
              <p:nvPr/>
            </p:nvSpPr>
            <p:spPr>
              <a:xfrm>
                <a:off x="10106646" y="4131769"/>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54" name="Freeform 553">
                <a:extLst>
                  <a:ext uri="{FF2B5EF4-FFF2-40B4-BE49-F238E27FC236}">
                    <a16:creationId xmlns:a16="http://schemas.microsoft.com/office/drawing/2014/main" id="{8DB9255E-8539-814C-79B3-E6B312928AA6}"/>
                  </a:ext>
                </a:extLst>
              </p:cNvPr>
              <p:cNvSpPr/>
              <p:nvPr/>
            </p:nvSpPr>
            <p:spPr>
              <a:xfrm>
                <a:off x="10161349" y="4179265"/>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55" name="Freeform 554">
                <a:extLst>
                  <a:ext uri="{FF2B5EF4-FFF2-40B4-BE49-F238E27FC236}">
                    <a16:creationId xmlns:a16="http://schemas.microsoft.com/office/drawing/2014/main" id="{BA77086D-9C49-F983-5D7E-DB1905367315}"/>
                  </a:ext>
                </a:extLst>
              </p:cNvPr>
              <p:cNvSpPr/>
              <p:nvPr/>
            </p:nvSpPr>
            <p:spPr>
              <a:xfrm>
                <a:off x="9990765" y="4179265"/>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56" name="Freeform 555">
                <a:extLst>
                  <a:ext uri="{FF2B5EF4-FFF2-40B4-BE49-F238E27FC236}">
                    <a16:creationId xmlns:a16="http://schemas.microsoft.com/office/drawing/2014/main" id="{E60F4542-5609-341F-DE7E-CED3841ECB86}"/>
                  </a:ext>
                </a:extLst>
              </p:cNvPr>
              <p:cNvSpPr/>
              <p:nvPr/>
            </p:nvSpPr>
            <p:spPr>
              <a:xfrm>
                <a:off x="10076057" y="4179265"/>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57" name="Freeform 556">
                <a:extLst>
                  <a:ext uri="{FF2B5EF4-FFF2-40B4-BE49-F238E27FC236}">
                    <a16:creationId xmlns:a16="http://schemas.microsoft.com/office/drawing/2014/main" id="{C9801476-5971-5E62-DE16-FDA6D1F93A92}"/>
                  </a:ext>
                </a:extLst>
              </p:cNvPr>
              <p:cNvSpPr/>
              <p:nvPr/>
            </p:nvSpPr>
            <p:spPr>
              <a:xfrm>
                <a:off x="10106646" y="4226888"/>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58" name="Freeform 557">
                <a:extLst>
                  <a:ext uri="{FF2B5EF4-FFF2-40B4-BE49-F238E27FC236}">
                    <a16:creationId xmlns:a16="http://schemas.microsoft.com/office/drawing/2014/main" id="{F9E3F5F5-1DA5-C404-FA32-C499972A7DA9}"/>
                  </a:ext>
                </a:extLst>
              </p:cNvPr>
              <p:cNvSpPr/>
              <p:nvPr/>
            </p:nvSpPr>
            <p:spPr>
              <a:xfrm>
                <a:off x="10195492" y="4226888"/>
                <a:ext cx="17134" cy="12665"/>
              </a:xfrm>
              <a:custGeom>
                <a:avLst/>
                <a:gdLst>
                  <a:gd name="connsiteX0" fmla="*/ 0 w 17134"/>
                  <a:gd name="connsiteY0" fmla="*/ 0 h 12665"/>
                  <a:gd name="connsiteX1" fmla="*/ 17134 w 17134"/>
                  <a:gd name="connsiteY1" fmla="*/ 0 h 12665"/>
                  <a:gd name="connsiteX2" fmla="*/ 17134 w 17134"/>
                  <a:gd name="connsiteY2" fmla="*/ 12666 h 12665"/>
                  <a:gd name="connsiteX3" fmla="*/ 0 w 1713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7134" h="12665">
                    <a:moveTo>
                      <a:pt x="0" y="0"/>
                    </a:moveTo>
                    <a:lnTo>
                      <a:pt x="17134" y="0"/>
                    </a:lnTo>
                    <a:lnTo>
                      <a:pt x="1713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59" name="Freeform 558">
                <a:extLst>
                  <a:ext uri="{FF2B5EF4-FFF2-40B4-BE49-F238E27FC236}">
                    <a16:creationId xmlns:a16="http://schemas.microsoft.com/office/drawing/2014/main" id="{F16403B7-173E-AB8A-B333-F5A51EA4164A}"/>
                  </a:ext>
                </a:extLst>
              </p:cNvPr>
              <p:cNvSpPr/>
              <p:nvPr/>
            </p:nvSpPr>
            <p:spPr>
              <a:xfrm>
                <a:off x="10017800" y="4226888"/>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60" name="Freeform 559">
                <a:extLst>
                  <a:ext uri="{FF2B5EF4-FFF2-40B4-BE49-F238E27FC236}">
                    <a16:creationId xmlns:a16="http://schemas.microsoft.com/office/drawing/2014/main" id="{85EDA426-9DE5-658B-0209-72FEC8AECDB9}"/>
                  </a:ext>
                </a:extLst>
              </p:cNvPr>
              <p:cNvSpPr/>
              <p:nvPr/>
            </p:nvSpPr>
            <p:spPr>
              <a:xfrm>
                <a:off x="10076057" y="4274385"/>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61" name="Freeform 560">
                <a:extLst>
                  <a:ext uri="{FF2B5EF4-FFF2-40B4-BE49-F238E27FC236}">
                    <a16:creationId xmlns:a16="http://schemas.microsoft.com/office/drawing/2014/main" id="{15455EB0-78AC-493D-62D5-18B79EB54D32}"/>
                  </a:ext>
                </a:extLst>
              </p:cNvPr>
              <p:cNvSpPr/>
              <p:nvPr/>
            </p:nvSpPr>
            <p:spPr>
              <a:xfrm>
                <a:off x="10161349" y="4274385"/>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62" name="Freeform 561">
                <a:extLst>
                  <a:ext uri="{FF2B5EF4-FFF2-40B4-BE49-F238E27FC236}">
                    <a16:creationId xmlns:a16="http://schemas.microsoft.com/office/drawing/2014/main" id="{5A826809-0F78-B4A3-C82B-327EFC277240}"/>
                  </a:ext>
                </a:extLst>
              </p:cNvPr>
              <p:cNvSpPr/>
              <p:nvPr/>
            </p:nvSpPr>
            <p:spPr>
              <a:xfrm>
                <a:off x="9990765" y="4274385"/>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63" name="Freeform 562">
                <a:extLst>
                  <a:ext uri="{FF2B5EF4-FFF2-40B4-BE49-F238E27FC236}">
                    <a16:creationId xmlns:a16="http://schemas.microsoft.com/office/drawing/2014/main" id="{A99CE281-8782-F43D-D5EB-EBE9778EE079}"/>
                  </a:ext>
                </a:extLst>
              </p:cNvPr>
              <p:cNvSpPr/>
              <p:nvPr/>
            </p:nvSpPr>
            <p:spPr>
              <a:xfrm>
                <a:off x="10017800" y="4321881"/>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64" name="Freeform 563">
                <a:extLst>
                  <a:ext uri="{FF2B5EF4-FFF2-40B4-BE49-F238E27FC236}">
                    <a16:creationId xmlns:a16="http://schemas.microsoft.com/office/drawing/2014/main" id="{E491BCBB-DE4C-D97D-F508-8A67A0F87A3D}"/>
                  </a:ext>
                </a:extLst>
              </p:cNvPr>
              <p:cNvSpPr/>
              <p:nvPr/>
            </p:nvSpPr>
            <p:spPr>
              <a:xfrm>
                <a:off x="10106646" y="4321881"/>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65" name="Freeform 564">
                <a:extLst>
                  <a:ext uri="{FF2B5EF4-FFF2-40B4-BE49-F238E27FC236}">
                    <a16:creationId xmlns:a16="http://schemas.microsoft.com/office/drawing/2014/main" id="{79C97E8A-FF17-C2E5-9FBB-1B4BE7FD9EFD}"/>
                  </a:ext>
                </a:extLst>
              </p:cNvPr>
              <p:cNvSpPr/>
              <p:nvPr/>
            </p:nvSpPr>
            <p:spPr>
              <a:xfrm>
                <a:off x="10195492" y="4321881"/>
                <a:ext cx="17134" cy="12665"/>
              </a:xfrm>
              <a:custGeom>
                <a:avLst/>
                <a:gdLst>
                  <a:gd name="connsiteX0" fmla="*/ 0 w 17134"/>
                  <a:gd name="connsiteY0" fmla="*/ 0 h 12665"/>
                  <a:gd name="connsiteX1" fmla="*/ 17134 w 17134"/>
                  <a:gd name="connsiteY1" fmla="*/ 0 h 12665"/>
                  <a:gd name="connsiteX2" fmla="*/ 17134 w 17134"/>
                  <a:gd name="connsiteY2" fmla="*/ 12666 h 12665"/>
                  <a:gd name="connsiteX3" fmla="*/ 0 w 1713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7134" h="12665">
                    <a:moveTo>
                      <a:pt x="0" y="0"/>
                    </a:moveTo>
                    <a:lnTo>
                      <a:pt x="17134" y="0"/>
                    </a:lnTo>
                    <a:lnTo>
                      <a:pt x="1713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66" name="Freeform 565">
                <a:extLst>
                  <a:ext uri="{FF2B5EF4-FFF2-40B4-BE49-F238E27FC236}">
                    <a16:creationId xmlns:a16="http://schemas.microsoft.com/office/drawing/2014/main" id="{1B74807F-6859-FC86-76D7-757788FD774D}"/>
                  </a:ext>
                </a:extLst>
              </p:cNvPr>
              <p:cNvSpPr/>
              <p:nvPr/>
            </p:nvSpPr>
            <p:spPr>
              <a:xfrm>
                <a:off x="9990765" y="4369378"/>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67" name="Freeform 566">
                <a:extLst>
                  <a:ext uri="{FF2B5EF4-FFF2-40B4-BE49-F238E27FC236}">
                    <a16:creationId xmlns:a16="http://schemas.microsoft.com/office/drawing/2014/main" id="{37682CC7-90DF-48F9-2098-B420A99EEB52}"/>
                  </a:ext>
                </a:extLst>
              </p:cNvPr>
              <p:cNvSpPr/>
              <p:nvPr/>
            </p:nvSpPr>
            <p:spPr>
              <a:xfrm>
                <a:off x="10076057" y="4369378"/>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68" name="Freeform 567">
                <a:extLst>
                  <a:ext uri="{FF2B5EF4-FFF2-40B4-BE49-F238E27FC236}">
                    <a16:creationId xmlns:a16="http://schemas.microsoft.com/office/drawing/2014/main" id="{36CC703C-93DA-EEAC-CC07-CAEAAFA93664}"/>
                  </a:ext>
                </a:extLst>
              </p:cNvPr>
              <p:cNvSpPr/>
              <p:nvPr/>
            </p:nvSpPr>
            <p:spPr>
              <a:xfrm>
                <a:off x="10161349" y="4369378"/>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69" name="Freeform 568">
                <a:extLst>
                  <a:ext uri="{FF2B5EF4-FFF2-40B4-BE49-F238E27FC236}">
                    <a16:creationId xmlns:a16="http://schemas.microsoft.com/office/drawing/2014/main" id="{FE22DB4D-241C-C11F-B4D2-A39AE04FC2F0}"/>
                  </a:ext>
                </a:extLst>
              </p:cNvPr>
              <p:cNvSpPr/>
              <p:nvPr/>
            </p:nvSpPr>
            <p:spPr>
              <a:xfrm>
                <a:off x="10106646" y="4416874"/>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70" name="Freeform 569">
                <a:extLst>
                  <a:ext uri="{FF2B5EF4-FFF2-40B4-BE49-F238E27FC236}">
                    <a16:creationId xmlns:a16="http://schemas.microsoft.com/office/drawing/2014/main" id="{6F1F3F32-580F-8886-77B8-40F2868A5493}"/>
                  </a:ext>
                </a:extLst>
              </p:cNvPr>
              <p:cNvSpPr/>
              <p:nvPr/>
            </p:nvSpPr>
            <p:spPr>
              <a:xfrm>
                <a:off x="10195492" y="4416874"/>
                <a:ext cx="17134" cy="12665"/>
              </a:xfrm>
              <a:custGeom>
                <a:avLst/>
                <a:gdLst>
                  <a:gd name="connsiteX0" fmla="*/ 0 w 17134"/>
                  <a:gd name="connsiteY0" fmla="*/ 0 h 12665"/>
                  <a:gd name="connsiteX1" fmla="*/ 17134 w 17134"/>
                  <a:gd name="connsiteY1" fmla="*/ 0 h 12665"/>
                  <a:gd name="connsiteX2" fmla="*/ 17134 w 17134"/>
                  <a:gd name="connsiteY2" fmla="*/ 12666 h 12665"/>
                  <a:gd name="connsiteX3" fmla="*/ 0 w 1713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7134" h="12665">
                    <a:moveTo>
                      <a:pt x="0" y="0"/>
                    </a:moveTo>
                    <a:lnTo>
                      <a:pt x="17134" y="0"/>
                    </a:lnTo>
                    <a:lnTo>
                      <a:pt x="1713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71" name="Freeform 570">
                <a:extLst>
                  <a:ext uri="{FF2B5EF4-FFF2-40B4-BE49-F238E27FC236}">
                    <a16:creationId xmlns:a16="http://schemas.microsoft.com/office/drawing/2014/main" id="{8CCA190A-2153-C60C-ADF5-7166934DE48B}"/>
                  </a:ext>
                </a:extLst>
              </p:cNvPr>
              <p:cNvSpPr/>
              <p:nvPr/>
            </p:nvSpPr>
            <p:spPr>
              <a:xfrm>
                <a:off x="10017800" y="4416874"/>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72" name="Freeform 571">
                <a:extLst>
                  <a:ext uri="{FF2B5EF4-FFF2-40B4-BE49-F238E27FC236}">
                    <a16:creationId xmlns:a16="http://schemas.microsoft.com/office/drawing/2014/main" id="{364FA81C-8DB7-91C5-2140-D2A770552566}"/>
                  </a:ext>
                </a:extLst>
              </p:cNvPr>
              <p:cNvSpPr/>
              <p:nvPr/>
            </p:nvSpPr>
            <p:spPr>
              <a:xfrm>
                <a:off x="9990765" y="4464371"/>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73" name="Freeform 572">
                <a:extLst>
                  <a:ext uri="{FF2B5EF4-FFF2-40B4-BE49-F238E27FC236}">
                    <a16:creationId xmlns:a16="http://schemas.microsoft.com/office/drawing/2014/main" id="{EEB40C2E-C0A2-D56E-0B8C-7A6BF13D61C4}"/>
                  </a:ext>
                </a:extLst>
              </p:cNvPr>
              <p:cNvSpPr/>
              <p:nvPr/>
            </p:nvSpPr>
            <p:spPr>
              <a:xfrm>
                <a:off x="10076057" y="4464371"/>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74" name="Freeform 573">
                <a:extLst>
                  <a:ext uri="{FF2B5EF4-FFF2-40B4-BE49-F238E27FC236}">
                    <a16:creationId xmlns:a16="http://schemas.microsoft.com/office/drawing/2014/main" id="{4D27CB41-1E15-AB17-3E4C-5C78A99C2904}"/>
                  </a:ext>
                </a:extLst>
              </p:cNvPr>
              <p:cNvSpPr/>
              <p:nvPr/>
            </p:nvSpPr>
            <p:spPr>
              <a:xfrm>
                <a:off x="10161349" y="4464371"/>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75" name="Freeform 574">
                <a:extLst>
                  <a:ext uri="{FF2B5EF4-FFF2-40B4-BE49-F238E27FC236}">
                    <a16:creationId xmlns:a16="http://schemas.microsoft.com/office/drawing/2014/main" id="{574744A9-24AF-BDE4-0F3C-ECA639089265}"/>
                  </a:ext>
                </a:extLst>
              </p:cNvPr>
              <p:cNvSpPr/>
              <p:nvPr/>
            </p:nvSpPr>
            <p:spPr>
              <a:xfrm>
                <a:off x="9990765" y="4511867"/>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76" name="Freeform 575">
                <a:extLst>
                  <a:ext uri="{FF2B5EF4-FFF2-40B4-BE49-F238E27FC236}">
                    <a16:creationId xmlns:a16="http://schemas.microsoft.com/office/drawing/2014/main" id="{1D35DF14-CE0F-8FE5-DF54-FEB5A3BD2F21}"/>
                  </a:ext>
                </a:extLst>
              </p:cNvPr>
              <p:cNvSpPr/>
              <p:nvPr/>
            </p:nvSpPr>
            <p:spPr>
              <a:xfrm>
                <a:off x="10161349" y="4511867"/>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77" name="Freeform 576">
                <a:extLst>
                  <a:ext uri="{FF2B5EF4-FFF2-40B4-BE49-F238E27FC236}">
                    <a16:creationId xmlns:a16="http://schemas.microsoft.com/office/drawing/2014/main" id="{571CCD83-863E-5B49-D056-527D53E55CDE}"/>
                  </a:ext>
                </a:extLst>
              </p:cNvPr>
              <p:cNvSpPr/>
              <p:nvPr/>
            </p:nvSpPr>
            <p:spPr>
              <a:xfrm>
                <a:off x="10076057" y="4511867"/>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78" name="Freeform 577">
                <a:extLst>
                  <a:ext uri="{FF2B5EF4-FFF2-40B4-BE49-F238E27FC236}">
                    <a16:creationId xmlns:a16="http://schemas.microsoft.com/office/drawing/2014/main" id="{D9E4C07E-EAD9-8EF1-53AF-260D9A35D8C0}"/>
                  </a:ext>
                </a:extLst>
              </p:cNvPr>
              <p:cNvSpPr/>
              <p:nvPr/>
            </p:nvSpPr>
            <p:spPr>
              <a:xfrm>
                <a:off x="10017800" y="4559490"/>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79" name="Freeform 578">
                <a:extLst>
                  <a:ext uri="{FF2B5EF4-FFF2-40B4-BE49-F238E27FC236}">
                    <a16:creationId xmlns:a16="http://schemas.microsoft.com/office/drawing/2014/main" id="{72F68C91-5FE0-F600-83BB-2AE9DF6DF49B}"/>
                  </a:ext>
                </a:extLst>
              </p:cNvPr>
              <p:cNvSpPr/>
              <p:nvPr/>
            </p:nvSpPr>
            <p:spPr>
              <a:xfrm>
                <a:off x="10106646" y="4559490"/>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80" name="Freeform 579">
                <a:extLst>
                  <a:ext uri="{FF2B5EF4-FFF2-40B4-BE49-F238E27FC236}">
                    <a16:creationId xmlns:a16="http://schemas.microsoft.com/office/drawing/2014/main" id="{B16A17CB-4C5F-CD48-8E51-A5A86D966785}"/>
                  </a:ext>
                </a:extLst>
              </p:cNvPr>
              <p:cNvSpPr/>
              <p:nvPr/>
            </p:nvSpPr>
            <p:spPr>
              <a:xfrm>
                <a:off x="10195492" y="4559490"/>
                <a:ext cx="17134" cy="12665"/>
              </a:xfrm>
              <a:custGeom>
                <a:avLst/>
                <a:gdLst>
                  <a:gd name="connsiteX0" fmla="*/ 0 w 17134"/>
                  <a:gd name="connsiteY0" fmla="*/ 0 h 12665"/>
                  <a:gd name="connsiteX1" fmla="*/ 17134 w 17134"/>
                  <a:gd name="connsiteY1" fmla="*/ 0 h 12665"/>
                  <a:gd name="connsiteX2" fmla="*/ 17134 w 17134"/>
                  <a:gd name="connsiteY2" fmla="*/ 12666 h 12665"/>
                  <a:gd name="connsiteX3" fmla="*/ 0 w 1713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7134" h="12665">
                    <a:moveTo>
                      <a:pt x="0" y="0"/>
                    </a:moveTo>
                    <a:lnTo>
                      <a:pt x="17134" y="0"/>
                    </a:lnTo>
                    <a:lnTo>
                      <a:pt x="1713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81" name="Freeform 580">
                <a:extLst>
                  <a:ext uri="{FF2B5EF4-FFF2-40B4-BE49-F238E27FC236}">
                    <a16:creationId xmlns:a16="http://schemas.microsoft.com/office/drawing/2014/main" id="{B8D77CBF-1033-079F-7D94-055CE8607033}"/>
                  </a:ext>
                </a:extLst>
              </p:cNvPr>
              <p:cNvSpPr/>
              <p:nvPr/>
            </p:nvSpPr>
            <p:spPr>
              <a:xfrm>
                <a:off x="10161349" y="4606987"/>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82" name="Freeform 581">
                <a:extLst>
                  <a:ext uri="{FF2B5EF4-FFF2-40B4-BE49-F238E27FC236}">
                    <a16:creationId xmlns:a16="http://schemas.microsoft.com/office/drawing/2014/main" id="{98A8547D-336A-1830-9966-08B36775A53E}"/>
                  </a:ext>
                </a:extLst>
              </p:cNvPr>
              <p:cNvSpPr/>
              <p:nvPr/>
            </p:nvSpPr>
            <p:spPr>
              <a:xfrm>
                <a:off x="9990765" y="4606987"/>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83" name="Freeform 582">
                <a:extLst>
                  <a:ext uri="{FF2B5EF4-FFF2-40B4-BE49-F238E27FC236}">
                    <a16:creationId xmlns:a16="http://schemas.microsoft.com/office/drawing/2014/main" id="{028F2693-6F61-E666-C9A5-A2752B0DFA57}"/>
                  </a:ext>
                </a:extLst>
              </p:cNvPr>
              <p:cNvSpPr/>
              <p:nvPr/>
            </p:nvSpPr>
            <p:spPr>
              <a:xfrm>
                <a:off x="10076057" y="4606987"/>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84" name="Freeform 583">
                <a:extLst>
                  <a:ext uri="{FF2B5EF4-FFF2-40B4-BE49-F238E27FC236}">
                    <a16:creationId xmlns:a16="http://schemas.microsoft.com/office/drawing/2014/main" id="{9D7D75F9-BCD3-0D87-4034-BAB1382FC26C}"/>
                  </a:ext>
                </a:extLst>
              </p:cNvPr>
              <p:cNvSpPr/>
              <p:nvPr/>
            </p:nvSpPr>
            <p:spPr>
              <a:xfrm>
                <a:off x="10017800" y="4654483"/>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85" name="Freeform 584">
                <a:extLst>
                  <a:ext uri="{FF2B5EF4-FFF2-40B4-BE49-F238E27FC236}">
                    <a16:creationId xmlns:a16="http://schemas.microsoft.com/office/drawing/2014/main" id="{F6ABC933-2EF6-680E-1F5D-E1D159ACE1D7}"/>
                  </a:ext>
                </a:extLst>
              </p:cNvPr>
              <p:cNvSpPr/>
              <p:nvPr/>
            </p:nvSpPr>
            <p:spPr>
              <a:xfrm>
                <a:off x="10195492" y="4654483"/>
                <a:ext cx="17134" cy="12665"/>
              </a:xfrm>
              <a:custGeom>
                <a:avLst/>
                <a:gdLst>
                  <a:gd name="connsiteX0" fmla="*/ 0 w 17134"/>
                  <a:gd name="connsiteY0" fmla="*/ 0 h 12665"/>
                  <a:gd name="connsiteX1" fmla="*/ 17134 w 17134"/>
                  <a:gd name="connsiteY1" fmla="*/ 0 h 12665"/>
                  <a:gd name="connsiteX2" fmla="*/ 17134 w 17134"/>
                  <a:gd name="connsiteY2" fmla="*/ 12666 h 12665"/>
                  <a:gd name="connsiteX3" fmla="*/ 0 w 1713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7134" h="12665">
                    <a:moveTo>
                      <a:pt x="0" y="0"/>
                    </a:moveTo>
                    <a:lnTo>
                      <a:pt x="17134" y="0"/>
                    </a:lnTo>
                    <a:lnTo>
                      <a:pt x="1713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86" name="Freeform 585">
                <a:extLst>
                  <a:ext uri="{FF2B5EF4-FFF2-40B4-BE49-F238E27FC236}">
                    <a16:creationId xmlns:a16="http://schemas.microsoft.com/office/drawing/2014/main" id="{FE099D41-7E4C-C5FA-8D37-79986B473C0B}"/>
                  </a:ext>
                </a:extLst>
              </p:cNvPr>
              <p:cNvSpPr/>
              <p:nvPr/>
            </p:nvSpPr>
            <p:spPr>
              <a:xfrm>
                <a:off x="10106646" y="4654483"/>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87" name="Freeform 586">
                <a:extLst>
                  <a:ext uri="{FF2B5EF4-FFF2-40B4-BE49-F238E27FC236}">
                    <a16:creationId xmlns:a16="http://schemas.microsoft.com/office/drawing/2014/main" id="{CC7A93E9-FC4D-8F57-2A04-C80CA5D7F265}"/>
                  </a:ext>
                </a:extLst>
              </p:cNvPr>
              <p:cNvSpPr/>
              <p:nvPr/>
            </p:nvSpPr>
            <p:spPr>
              <a:xfrm>
                <a:off x="10076057" y="4701980"/>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88" name="Freeform 587">
                <a:extLst>
                  <a:ext uri="{FF2B5EF4-FFF2-40B4-BE49-F238E27FC236}">
                    <a16:creationId xmlns:a16="http://schemas.microsoft.com/office/drawing/2014/main" id="{8A78127A-4C4D-1D5E-C477-0DF79D6A41F7}"/>
                  </a:ext>
                </a:extLst>
              </p:cNvPr>
              <p:cNvSpPr/>
              <p:nvPr/>
            </p:nvSpPr>
            <p:spPr>
              <a:xfrm>
                <a:off x="10161349" y="4701980"/>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89" name="Freeform 588">
                <a:extLst>
                  <a:ext uri="{FF2B5EF4-FFF2-40B4-BE49-F238E27FC236}">
                    <a16:creationId xmlns:a16="http://schemas.microsoft.com/office/drawing/2014/main" id="{9EDEA256-DDE8-9C81-E83F-FE3B138A3D54}"/>
                  </a:ext>
                </a:extLst>
              </p:cNvPr>
              <p:cNvSpPr/>
              <p:nvPr/>
            </p:nvSpPr>
            <p:spPr>
              <a:xfrm>
                <a:off x="9990765" y="4701980"/>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90" name="Freeform 589">
                <a:extLst>
                  <a:ext uri="{FF2B5EF4-FFF2-40B4-BE49-F238E27FC236}">
                    <a16:creationId xmlns:a16="http://schemas.microsoft.com/office/drawing/2014/main" id="{3D09968C-8BF1-EB04-A996-BF1B9DEE9DAB}"/>
                  </a:ext>
                </a:extLst>
              </p:cNvPr>
              <p:cNvSpPr/>
              <p:nvPr/>
            </p:nvSpPr>
            <p:spPr>
              <a:xfrm>
                <a:off x="10195492" y="4749476"/>
                <a:ext cx="17134" cy="12665"/>
              </a:xfrm>
              <a:custGeom>
                <a:avLst/>
                <a:gdLst>
                  <a:gd name="connsiteX0" fmla="*/ 0 w 17134"/>
                  <a:gd name="connsiteY0" fmla="*/ 0 h 12665"/>
                  <a:gd name="connsiteX1" fmla="*/ 17134 w 17134"/>
                  <a:gd name="connsiteY1" fmla="*/ 0 h 12665"/>
                  <a:gd name="connsiteX2" fmla="*/ 17134 w 17134"/>
                  <a:gd name="connsiteY2" fmla="*/ 12666 h 12665"/>
                  <a:gd name="connsiteX3" fmla="*/ 0 w 1713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7134" h="12665">
                    <a:moveTo>
                      <a:pt x="0" y="0"/>
                    </a:moveTo>
                    <a:lnTo>
                      <a:pt x="17134" y="0"/>
                    </a:lnTo>
                    <a:lnTo>
                      <a:pt x="1713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91" name="Freeform 590">
                <a:extLst>
                  <a:ext uri="{FF2B5EF4-FFF2-40B4-BE49-F238E27FC236}">
                    <a16:creationId xmlns:a16="http://schemas.microsoft.com/office/drawing/2014/main" id="{73DC2D37-30E6-5E27-F578-D8A97072BEB3}"/>
                  </a:ext>
                </a:extLst>
              </p:cNvPr>
              <p:cNvSpPr/>
              <p:nvPr/>
            </p:nvSpPr>
            <p:spPr>
              <a:xfrm>
                <a:off x="10106646" y="4749476"/>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92" name="Freeform 591">
                <a:extLst>
                  <a:ext uri="{FF2B5EF4-FFF2-40B4-BE49-F238E27FC236}">
                    <a16:creationId xmlns:a16="http://schemas.microsoft.com/office/drawing/2014/main" id="{CFDD5B0B-2509-C8C2-5105-FFB9AA22BEB2}"/>
                  </a:ext>
                </a:extLst>
              </p:cNvPr>
              <p:cNvSpPr/>
              <p:nvPr/>
            </p:nvSpPr>
            <p:spPr>
              <a:xfrm>
                <a:off x="10017800" y="4749476"/>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93" name="Freeform 592">
                <a:extLst>
                  <a:ext uri="{FF2B5EF4-FFF2-40B4-BE49-F238E27FC236}">
                    <a16:creationId xmlns:a16="http://schemas.microsoft.com/office/drawing/2014/main" id="{EDE4FD32-29C9-1579-CE4E-9E10C20B0FAC}"/>
                  </a:ext>
                </a:extLst>
              </p:cNvPr>
              <p:cNvSpPr/>
              <p:nvPr/>
            </p:nvSpPr>
            <p:spPr>
              <a:xfrm>
                <a:off x="10076057" y="4796973"/>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94" name="Freeform 593">
                <a:extLst>
                  <a:ext uri="{FF2B5EF4-FFF2-40B4-BE49-F238E27FC236}">
                    <a16:creationId xmlns:a16="http://schemas.microsoft.com/office/drawing/2014/main" id="{273BC560-BB2C-DEA2-A97B-75518C605F8C}"/>
                  </a:ext>
                </a:extLst>
              </p:cNvPr>
              <p:cNvSpPr/>
              <p:nvPr/>
            </p:nvSpPr>
            <p:spPr>
              <a:xfrm>
                <a:off x="9990765" y="4796973"/>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95" name="Freeform 594">
                <a:extLst>
                  <a:ext uri="{FF2B5EF4-FFF2-40B4-BE49-F238E27FC236}">
                    <a16:creationId xmlns:a16="http://schemas.microsoft.com/office/drawing/2014/main" id="{4CFA216D-473C-4898-CAA1-B2C161CA5144}"/>
                  </a:ext>
                </a:extLst>
              </p:cNvPr>
              <p:cNvSpPr/>
              <p:nvPr/>
            </p:nvSpPr>
            <p:spPr>
              <a:xfrm>
                <a:off x="10161349" y="4796973"/>
                <a:ext cx="48738" cy="12665"/>
              </a:xfrm>
              <a:custGeom>
                <a:avLst/>
                <a:gdLst>
                  <a:gd name="connsiteX0" fmla="*/ 0 w 48738"/>
                  <a:gd name="connsiteY0" fmla="*/ 0 h 12665"/>
                  <a:gd name="connsiteX1" fmla="*/ 48739 w 48738"/>
                  <a:gd name="connsiteY1" fmla="*/ 0 h 12665"/>
                  <a:gd name="connsiteX2" fmla="*/ 48739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9" y="0"/>
                    </a:lnTo>
                    <a:lnTo>
                      <a:pt x="4873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96" name="Freeform 595">
                <a:extLst>
                  <a:ext uri="{FF2B5EF4-FFF2-40B4-BE49-F238E27FC236}">
                    <a16:creationId xmlns:a16="http://schemas.microsoft.com/office/drawing/2014/main" id="{5B7D2136-DF1B-CCB8-6428-2AE6242A124C}"/>
                  </a:ext>
                </a:extLst>
              </p:cNvPr>
              <p:cNvSpPr/>
              <p:nvPr/>
            </p:nvSpPr>
            <p:spPr>
              <a:xfrm>
                <a:off x="10106646" y="4844469"/>
                <a:ext cx="50769" cy="7599"/>
              </a:xfrm>
              <a:custGeom>
                <a:avLst/>
                <a:gdLst>
                  <a:gd name="connsiteX0" fmla="*/ 0 w 50769"/>
                  <a:gd name="connsiteY0" fmla="*/ 0 h 7599"/>
                  <a:gd name="connsiteX1" fmla="*/ 50769 w 50769"/>
                  <a:gd name="connsiteY1" fmla="*/ 0 h 7599"/>
                  <a:gd name="connsiteX2" fmla="*/ 50769 w 50769"/>
                  <a:gd name="connsiteY2" fmla="*/ 7600 h 7599"/>
                  <a:gd name="connsiteX3" fmla="*/ 0 w 50769"/>
                  <a:gd name="connsiteY3" fmla="*/ 7600 h 7599"/>
                </a:gdLst>
                <a:ahLst/>
                <a:cxnLst>
                  <a:cxn ang="0">
                    <a:pos x="connsiteX0" y="connsiteY0"/>
                  </a:cxn>
                  <a:cxn ang="0">
                    <a:pos x="connsiteX1" y="connsiteY1"/>
                  </a:cxn>
                  <a:cxn ang="0">
                    <a:pos x="connsiteX2" y="connsiteY2"/>
                  </a:cxn>
                  <a:cxn ang="0">
                    <a:pos x="connsiteX3" y="connsiteY3"/>
                  </a:cxn>
                </a:cxnLst>
                <a:rect l="l" t="t" r="r" b="b"/>
                <a:pathLst>
                  <a:path w="50769" h="7599">
                    <a:moveTo>
                      <a:pt x="0" y="0"/>
                    </a:moveTo>
                    <a:lnTo>
                      <a:pt x="50769" y="0"/>
                    </a:lnTo>
                    <a:lnTo>
                      <a:pt x="50769" y="7600"/>
                    </a:lnTo>
                    <a:lnTo>
                      <a:pt x="0" y="760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97" name="Freeform 596">
                <a:extLst>
                  <a:ext uri="{FF2B5EF4-FFF2-40B4-BE49-F238E27FC236}">
                    <a16:creationId xmlns:a16="http://schemas.microsoft.com/office/drawing/2014/main" id="{F9DABDA1-3B12-F6E9-2112-4E204A752791}"/>
                  </a:ext>
                </a:extLst>
              </p:cNvPr>
              <p:cNvSpPr/>
              <p:nvPr/>
            </p:nvSpPr>
            <p:spPr>
              <a:xfrm>
                <a:off x="10017800" y="4844469"/>
                <a:ext cx="50769" cy="7599"/>
              </a:xfrm>
              <a:custGeom>
                <a:avLst/>
                <a:gdLst>
                  <a:gd name="connsiteX0" fmla="*/ 0 w 50769"/>
                  <a:gd name="connsiteY0" fmla="*/ 0 h 7599"/>
                  <a:gd name="connsiteX1" fmla="*/ 50769 w 50769"/>
                  <a:gd name="connsiteY1" fmla="*/ 0 h 7599"/>
                  <a:gd name="connsiteX2" fmla="*/ 50769 w 50769"/>
                  <a:gd name="connsiteY2" fmla="*/ 7600 h 7599"/>
                  <a:gd name="connsiteX3" fmla="*/ 0 w 50769"/>
                  <a:gd name="connsiteY3" fmla="*/ 7600 h 7599"/>
                </a:gdLst>
                <a:ahLst/>
                <a:cxnLst>
                  <a:cxn ang="0">
                    <a:pos x="connsiteX0" y="connsiteY0"/>
                  </a:cxn>
                  <a:cxn ang="0">
                    <a:pos x="connsiteX1" y="connsiteY1"/>
                  </a:cxn>
                  <a:cxn ang="0">
                    <a:pos x="connsiteX2" y="connsiteY2"/>
                  </a:cxn>
                  <a:cxn ang="0">
                    <a:pos x="connsiteX3" y="connsiteY3"/>
                  </a:cxn>
                </a:cxnLst>
                <a:rect l="l" t="t" r="r" b="b"/>
                <a:pathLst>
                  <a:path w="50769" h="7599">
                    <a:moveTo>
                      <a:pt x="0" y="0"/>
                    </a:moveTo>
                    <a:lnTo>
                      <a:pt x="50769" y="0"/>
                    </a:lnTo>
                    <a:lnTo>
                      <a:pt x="50769" y="7600"/>
                    </a:lnTo>
                    <a:lnTo>
                      <a:pt x="0" y="760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98" name="Freeform 597">
                <a:extLst>
                  <a:ext uri="{FF2B5EF4-FFF2-40B4-BE49-F238E27FC236}">
                    <a16:creationId xmlns:a16="http://schemas.microsoft.com/office/drawing/2014/main" id="{F00001EE-8E65-2A6C-F9AE-E9147E8CEE17}"/>
                  </a:ext>
                </a:extLst>
              </p:cNvPr>
              <p:cNvSpPr/>
              <p:nvPr/>
            </p:nvSpPr>
            <p:spPr>
              <a:xfrm>
                <a:off x="10195492" y="4844469"/>
                <a:ext cx="17134" cy="7599"/>
              </a:xfrm>
              <a:custGeom>
                <a:avLst/>
                <a:gdLst>
                  <a:gd name="connsiteX0" fmla="*/ 0 w 17134"/>
                  <a:gd name="connsiteY0" fmla="*/ 0 h 7599"/>
                  <a:gd name="connsiteX1" fmla="*/ 17134 w 17134"/>
                  <a:gd name="connsiteY1" fmla="*/ 0 h 7599"/>
                  <a:gd name="connsiteX2" fmla="*/ 17134 w 17134"/>
                  <a:gd name="connsiteY2" fmla="*/ 7600 h 7599"/>
                  <a:gd name="connsiteX3" fmla="*/ 0 w 17134"/>
                  <a:gd name="connsiteY3" fmla="*/ 7600 h 7599"/>
                </a:gdLst>
                <a:ahLst/>
                <a:cxnLst>
                  <a:cxn ang="0">
                    <a:pos x="connsiteX0" y="connsiteY0"/>
                  </a:cxn>
                  <a:cxn ang="0">
                    <a:pos x="connsiteX1" y="connsiteY1"/>
                  </a:cxn>
                  <a:cxn ang="0">
                    <a:pos x="connsiteX2" y="connsiteY2"/>
                  </a:cxn>
                  <a:cxn ang="0">
                    <a:pos x="connsiteX3" y="connsiteY3"/>
                  </a:cxn>
                </a:cxnLst>
                <a:rect l="l" t="t" r="r" b="b"/>
                <a:pathLst>
                  <a:path w="17134" h="7599">
                    <a:moveTo>
                      <a:pt x="0" y="0"/>
                    </a:moveTo>
                    <a:lnTo>
                      <a:pt x="17134" y="0"/>
                    </a:lnTo>
                    <a:lnTo>
                      <a:pt x="17134" y="7600"/>
                    </a:lnTo>
                    <a:lnTo>
                      <a:pt x="0" y="760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grpSp>
        <p:grpSp>
          <p:nvGrpSpPr>
            <p:cNvPr id="212" name="Graphic 4">
              <a:extLst>
                <a:ext uri="{FF2B5EF4-FFF2-40B4-BE49-F238E27FC236}">
                  <a16:creationId xmlns:a16="http://schemas.microsoft.com/office/drawing/2014/main" id="{E2475AB5-73B5-B570-5CB5-8BC64CC443AA}"/>
                </a:ext>
              </a:extLst>
            </p:cNvPr>
            <p:cNvGrpSpPr/>
            <p:nvPr/>
          </p:nvGrpSpPr>
          <p:grpSpPr>
            <a:xfrm>
              <a:off x="10875709" y="3381979"/>
              <a:ext cx="228461" cy="1076586"/>
              <a:chOff x="10993203" y="3775609"/>
              <a:chExt cx="228461" cy="1076586"/>
            </a:xfrm>
            <a:solidFill>
              <a:srgbClr val="FFFFFF"/>
            </a:solidFill>
          </p:grpSpPr>
          <p:sp>
            <p:nvSpPr>
              <p:cNvPr id="287" name="Freeform 286">
                <a:extLst>
                  <a:ext uri="{FF2B5EF4-FFF2-40B4-BE49-F238E27FC236}">
                    <a16:creationId xmlns:a16="http://schemas.microsoft.com/office/drawing/2014/main" id="{F8529668-46FD-DDF9-57EE-B5C020F8E31D}"/>
                  </a:ext>
                </a:extLst>
              </p:cNvPr>
              <p:cNvSpPr/>
              <p:nvPr/>
            </p:nvSpPr>
            <p:spPr>
              <a:xfrm>
                <a:off x="10993203" y="4247914"/>
                <a:ext cx="1396" cy="2786"/>
              </a:xfrm>
              <a:custGeom>
                <a:avLst/>
                <a:gdLst>
                  <a:gd name="connsiteX0" fmla="*/ 0 w 1396"/>
                  <a:gd name="connsiteY0" fmla="*/ 0 h 2786"/>
                  <a:gd name="connsiteX1" fmla="*/ 0 w 1396"/>
                  <a:gd name="connsiteY1" fmla="*/ 2786 h 2786"/>
                  <a:gd name="connsiteX2" fmla="*/ 1397 w 1396"/>
                  <a:gd name="connsiteY2" fmla="*/ 1393 h 2786"/>
                  <a:gd name="connsiteX3" fmla="*/ 0 w 1396"/>
                  <a:gd name="connsiteY3" fmla="*/ 0 h 2786"/>
                </a:gdLst>
                <a:ahLst/>
                <a:cxnLst>
                  <a:cxn ang="0">
                    <a:pos x="connsiteX0" y="connsiteY0"/>
                  </a:cxn>
                  <a:cxn ang="0">
                    <a:pos x="connsiteX1" y="connsiteY1"/>
                  </a:cxn>
                  <a:cxn ang="0">
                    <a:pos x="connsiteX2" y="connsiteY2"/>
                  </a:cxn>
                  <a:cxn ang="0">
                    <a:pos x="connsiteX3" y="connsiteY3"/>
                  </a:cxn>
                </a:cxnLst>
                <a:rect l="l" t="t" r="r" b="b"/>
                <a:pathLst>
                  <a:path w="1396" h="2786">
                    <a:moveTo>
                      <a:pt x="0" y="0"/>
                    </a:moveTo>
                    <a:lnTo>
                      <a:pt x="0" y="2786"/>
                    </a:lnTo>
                    <a:lnTo>
                      <a:pt x="1397" y="1393"/>
                    </a:lnTo>
                    <a:lnTo>
                      <a:pt x="0"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88" name="Freeform 287">
                <a:extLst>
                  <a:ext uri="{FF2B5EF4-FFF2-40B4-BE49-F238E27FC236}">
                    <a16:creationId xmlns:a16="http://schemas.microsoft.com/office/drawing/2014/main" id="{2FDE2144-CC0B-2359-DD71-6753908D995D}"/>
                  </a:ext>
                </a:extLst>
              </p:cNvPr>
              <p:cNvSpPr/>
              <p:nvPr/>
            </p:nvSpPr>
            <p:spPr>
              <a:xfrm>
                <a:off x="10993203" y="3860976"/>
                <a:ext cx="4061" cy="8232"/>
              </a:xfrm>
              <a:custGeom>
                <a:avLst/>
                <a:gdLst>
                  <a:gd name="connsiteX0" fmla="*/ 0 w 4061"/>
                  <a:gd name="connsiteY0" fmla="*/ 0 h 8232"/>
                  <a:gd name="connsiteX1" fmla="*/ 0 w 4061"/>
                  <a:gd name="connsiteY1" fmla="*/ 8233 h 8232"/>
                  <a:gd name="connsiteX2" fmla="*/ 4062 w 4061"/>
                  <a:gd name="connsiteY2" fmla="*/ 4053 h 8232"/>
                  <a:gd name="connsiteX3" fmla="*/ 0 w 4061"/>
                  <a:gd name="connsiteY3" fmla="*/ 0 h 8232"/>
                </a:gdLst>
                <a:ahLst/>
                <a:cxnLst>
                  <a:cxn ang="0">
                    <a:pos x="connsiteX0" y="connsiteY0"/>
                  </a:cxn>
                  <a:cxn ang="0">
                    <a:pos x="connsiteX1" y="connsiteY1"/>
                  </a:cxn>
                  <a:cxn ang="0">
                    <a:pos x="connsiteX2" y="connsiteY2"/>
                  </a:cxn>
                  <a:cxn ang="0">
                    <a:pos x="connsiteX3" y="connsiteY3"/>
                  </a:cxn>
                </a:cxnLst>
                <a:rect l="l" t="t" r="r" b="b"/>
                <a:pathLst>
                  <a:path w="4061" h="8232">
                    <a:moveTo>
                      <a:pt x="0" y="0"/>
                    </a:moveTo>
                    <a:lnTo>
                      <a:pt x="0" y="8233"/>
                    </a:lnTo>
                    <a:lnTo>
                      <a:pt x="4062" y="4053"/>
                    </a:lnTo>
                    <a:lnTo>
                      <a:pt x="0"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89" name="Freeform 288">
                <a:extLst>
                  <a:ext uri="{FF2B5EF4-FFF2-40B4-BE49-F238E27FC236}">
                    <a16:creationId xmlns:a16="http://schemas.microsoft.com/office/drawing/2014/main" id="{E7693ED4-8581-9C3A-0366-9C5187645753}"/>
                  </a:ext>
                </a:extLst>
              </p:cNvPr>
              <p:cNvSpPr/>
              <p:nvPr/>
            </p:nvSpPr>
            <p:spPr>
              <a:xfrm rot="-2700000">
                <a:off x="11162161" y="3818160"/>
                <a:ext cx="9519" cy="58895"/>
              </a:xfrm>
              <a:custGeom>
                <a:avLst/>
                <a:gdLst>
                  <a:gd name="connsiteX0" fmla="*/ 0 w 9519"/>
                  <a:gd name="connsiteY0" fmla="*/ 0 h 58895"/>
                  <a:gd name="connsiteX1" fmla="*/ 9519 w 9519"/>
                  <a:gd name="connsiteY1" fmla="*/ 0 h 58895"/>
                  <a:gd name="connsiteX2" fmla="*/ 9519 w 9519"/>
                  <a:gd name="connsiteY2" fmla="*/ 58896 h 58895"/>
                  <a:gd name="connsiteX3" fmla="*/ 0 w 9519"/>
                  <a:gd name="connsiteY3" fmla="*/ 58896 h 58895"/>
                </a:gdLst>
                <a:ahLst/>
                <a:cxnLst>
                  <a:cxn ang="0">
                    <a:pos x="connsiteX0" y="connsiteY0"/>
                  </a:cxn>
                  <a:cxn ang="0">
                    <a:pos x="connsiteX1" y="connsiteY1"/>
                  </a:cxn>
                  <a:cxn ang="0">
                    <a:pos x="connsiteX2" y="connsiteY2"/>
                  </a:cxn>
                  <a:cxn ang="0">
                    <a:pos x="connsiteX3" y="connsiteY3"/>
                  </a:cxn>
                </a:cxnLst>
                <a:rect l="l" t="t" r="r" b="b"/>
                <a:pathLst>
                  <a:path w="9519" h="58895">
                    <a:moveTo>
                      <a:pt x="0" y="0"/>
                    </a:moveTo>
                    <a:lnTo>
                      <a:pt x="9519" y="0"/>
                    </a:lnTo>
                    <a:lnTo>
                      <a:pt x="9519" y="58896"/>
                    </a:lnTo>
                    <a:lnTo>
                      <a:pt x="0" y="5889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90" name="Freeform 289">
                <a:extLst>
                  <a:ext uri="{FF2B5EF4-FFF2-40B4-BE49-F238E27FC236}">
                    <a16:creationId xmlns:a16="http://schemas.microsoft.com/office/drawing/2014/main" id="{9FCE6C3F-85DA-195D-4E81-02FACAE241AB}"/>
                  </a:ext>
                </a:extLst>
              </p:cNvPr>
              <p:cNvSpPr/>
              <p:nvPr/>
            </p:nvSpPr>
            <p:spPr>
              <a:xfrm rot="-2700000">
                <a:off x="11065192" y="3914984"/>
                <a:ext cx="9519" cy="58895"/>
              </a:xfrm>
              <a:custGeom>
                <a:avLst/>
                <a:gdLst>
                  <a:gd name="connsiteX0" fmla="*/ 0 w 9519"/>
                  <a:gd name="connsiteY0" fmla="*/ 0 h 58895"/>
                  <a:gd name="connsiteX1" fmla="*/ 9519 w 9519"/>
                  <a:gd name="connsiteY1" fmla="*/ 0 h 58895"/>
                  <a:gd name="connsiteX2" fmla="*/ 9519 w 9519"/>
                  <a:gd name="connsiteY2" fmla="*/ 58896 h 58895"/>
                  <a:gd name="connsiteX3" fmla="*/ 0 w 9519"/>
                  <a:gd name="connsiteY3" fmla="*/ 58896 h 58895"/>
                </a:gdLst>
                <a:ahLst/>
                <a:cxnLst>
                  <a:cxn ang="0">
                    <a:pos x="connsiteX0" y="connsiteY0"/>
                  </a:cxn>
                  <a:cxn ang="0">
                    <a:pos x="connsiteX1" y="connsiteY1"/>
                  </a:cxn>
                  <a:cxn ang="0">
                    <a:pos x="connsiteX2" y="connsiteY2"/>
                  </a:cxn>
                  <a:cxn ang="0">
                    <a:pos x="connsiteX3" y="connsiteY3"/>
                  </a:cxn>
                </a:cxnLst>
                <a:rect l="l" t="t" r="r" b="b"/>
                <a:pathLst>
                  <a:path w="9519" h="58895">
                    <a:moveTo>
                      <a:pt x="0" y="0"/>
                    </a:moveTo>
                    <a:lnTo>
                      <a:pt x="9519" y="0"/>
                    </a:lnTo>
                    <a:lnTo>
                      <a:pt x="9519" y="58896"/>
                    </a:lnTo>
                    <a:lnTo>
                      <a:pt x="0" y="5889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91" name="Freeform 290">
                <a:extLst>
                  <a:ext uri="{FF2B5EF4-FFF2-40B4-BE49-F238E27FC236}">
                    <a16:creationId xmlns:a16="http://schemas.microsoft.com/office/drawing/2014/main" id="{CEEAC9CB-D792-507F-8A58-FADF4A19DFC3}"/>
                  </a:ext>
                </a:extLst>
              </p:cNvPr>
              <p:cNvSpPr/>
              <p:nvPr/>
            </p:nvSpPr>
            <p:spPr>
              <a:xfrm>
                <a:off x="10993203" y="4054381"/>
                <a:ext cx="4061" cy="8232"/>
              </a:xfrm>
              <a:custGeom>
                <a:avLst/>
                <a:gdLst>
                  <a:gd name="connsiteX0" fmla="*/ 0 w 4061"/>
                  <a:gd name="connsiteY0" fmla="*/ 0 h 8232"/>
                  <a:gd name="connsiteX1" fmla="*/ 0 w 4061"/>
                  <a:gd name="connsiteY1" fmla="*/ 8233 h 8232"/>
                  <a:gd name="connsiteX2" fmla="*/ 4062 w 4061"/>
                  <a:gd name="connsiteY2" fmla="*/ 4180 h 8232"/>
                  <a:gd name="connsiteX3" fmla="*/ 0 w 4061"/>
                  <a:gd name="connsiteY3" fmla="*/ 0 h 8232"/>
                </a:gdLst>
                <a:ahLst/>
                <a:cxnLst>
                  <a:cxn ang="0">
                    <a:pos x="connsiteX0" y="connsiteY0"/>
                  </a:cxn>
                  <a:cxn ang="0">
                    <a:pos x="connsiteX1" y="connsiteY1"/>
                  </a:cxn>
                  <a:cxn ang="0">
                    <a:pos x="connsiteX2" y="connsiteY2"/>
                  </a:cxn>
                  <a:cxn ang="0">
                    <a:pos x="connsiteX3" y="connsiteY3"/>
                  </a:cxn>
                </a:cxnLst>
                <a:rect l="l" t="t" r="r" b="b"/>
                <a:pathLst>
                  <a:path w="4061" h="8232">
                    <a:moveTo>
                      <a:pt x="0" y="0"/>
                    </a:moveTo>
                    <a:lnTo>
                      <a:pt x="0" y="8233"/>
                    </a:lnTo>
                    <a:lnTo>
                      <a:pt x="4062" y="4180"/>
                    </a:lnTo>
                    <a:lnTo>
                      <a:pt x="0"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92" name="Freeform 291">
                <a:extLst>
                  <a:ext uri="{FF2B5EF4-FFF2-40B4-BE49-F238E27FC236}">
                    <a16:creationId xmlns:a16="http://schemas.microsoft.com/office/drawing/2014/main" id="{D4A45D7F-6FF5-B59C-562D-F7ADBEBD082B}"/>
                  </a:ext>
                </a:extLst>
              </p:cNvPr>
              <p:cNvSpPr/>
              <p:nvPr/>
            </p:nvSpPr>
            <p:spPr>
              <a:xfrm>
                <a:off x="11142719" y="4016891"/>
                <a:ext cx="45691" cy="45596"/>
              </a:xfrm>
              <a:custGeom>
                <a:avLst/>
                <a:gdLst>
                  <a:gd name="connsiteX0" fmla="*/ 38965 w 45691"/>
                  <a:gd name="connsiteY0" fmla="*/ 45597 h 45596"/>
                  <a:gd name="connsiteX1" fmla="*/ 38965 w 45691"/>
                  <a:gd name="connsiteY1" fmla="*/ 45597 h 45596"/>
                  <a:gd name="connsiteX2" fmla="*/ 45692 w 45691"/>
                  <a:gd name="connsiteY2" fmla="*/ 38884 h 45596"/>
                  <a:gd name="connsiteX3" fmla="*/ 6727 w 45691"/>
                  <a:gd name="connsiteY3" fmla="*/ 0 h 45596"/>
                  <a:gd name="connsiteX4" fmla="*/ 0 w 45691"/>
                  <a:gd name="connsiteY4" fmla="*/ 6713 h 45596"/>
                  <a:gd name="connsiteX5" fmla="*/ 38965 w 45691"/>
                  <a:gd name="connsiteY5" fmla="*/ 45597 h 4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91" h="45596">
                    <a:moveTo>
                      <a:pt x="38965" y="45597"/>
                    </a:moveTo>
                    <a:lnTo>
                      <a:pt x="38965" y="45597"/>
                    </a:lnTo>
                    <a:lnTo>
                      <a:pt x="45692" y="38884"/>
                    </a:lnTo>
                    <a:lnTo>
                      <a:pt x="6727" y="0"/>
                    </a:lnTo>
                    <a:lnTo>
                      <a:pt x="0" y="6713"/>
                    </a:lnTo>
                    <a:lnTo>
                      <a:pt x="38965" y="45597"/>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93" name="Freeform 292">
                <a:extLst>
                  <a:ext uri="{FF2B5EF4-FFF2-40B4-BE49-F238E27FC236}">
                    <a16:creationId xmlns:a16="http://schemas.microsoft.com/office/drawing/2014/main" id="{32D11A7A-71F5-38B9-030F-EBFB356D41AA}"/>
                  </a:ext>
                </a:extLst>
              </p:cNvPr>
              <p:cNvSpPr/>
              <p:nvPr/>
            </p:nvSpPr>
            <p:spPr>
              <a:xfrm rot="-2699400">
                <a:off x="11063593" y="4108364"/>
                <a:ext cx="9519" cy="55095"/>
              </a:xfrm>
              <a:custGeom>
                <a:avLst/>
                <a:gdLst>
                  <a:gd name="connsiteX0" fmla="*/ 0 w 9519"/>
                  <a:gd name="connsiteY0" fmla="*/ 0 h 55095"/>
                  <a:gd name="connsiteX1" fmla="*/ 9519 w 9519"/>
                  <a:gd name="connsiteY1" fmla="*/ 0 h 55095"/>
                  <a:gd name="connsiteX2" fmla="*/ 9519 w 9519"/>
                  <a:gd name="connsiteY2" fmla="*/ 55096 h 55095"/>
                  <a:gd name="connsiteX3" fmla="*/ 0 w 9519"/>
                  <a:gd name="connsiteY3" fmla="*/ 55096 h 55095"/>
                </a:gdLst>
                <a:ahLst/>
                <a:cxnLst>
                  <a:cxn ang="0">
                    <a:pos x="connsiteX0" y="connsiteY0"/>
                  </a:cxn>
                  <a:cxn ang="0">
                    <a:pos x="connsiteX1" y="connsiteY1"/>
                  </a:cxn>
                  <a:cxn ang="0">
                    <a:pos x="connsiteX2" y="connsiteY2"/>
                  </a:cxn>
                  <a:cxn ang="0">
                    <a:pos x="connsiteX3" y="connsiteY3"/>
                  </a:cxn>
                </a:cxnLst>
                <a:rect l="l" t="t" r="r" b="b"/>
                <a:pathLst>
                  <a:path w="9519" h="55095">
                    <a:moveTo>
                      <a:pt x="0" y="0"/>
                    </a:moveTo>
                    <a:lnTo>
                      <a:pt x="9519" y="0"/>
                    </a:lnTo>
                    <a:lnTo>
                      <a:pt x="9519" y="55096"/>
                    </a:lnTo>
                    <a:lnTo>
                      <a:pt x="0" y="5509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94" name="Freeform 293">
                <a:extLst>
                  <a:ext uri="{FF2B5EF4-FFF2-40B4-BE49-F238E27FC236}">
                    <a16:creationId xmlns:a16="http://schemas.microsoft.com/office/drawing/2014/main" id="{AF1A46B2-DD09-8770-C309-57DFC6C7A992}"/>
                  </a:ext>
                </a:extLst>
              </p:cNvPr>
              <p:cNvSpPr/>
              <p:nvPr/>
            </p:nvSpPr>
            <p:spPr>
              <a:xfrm rot="-2700000">
                <a:off x="11161974" y="3915045"/>
                <a:ext cx="9519" cy="58895"/>
              </a:xfrm>
              <a:custGeom>
                <a:avLst/>
                <a:gdLst>
                  <a:gd name="connsiteX0" fmla="*/ 0 w 9519"/>
                  <a:gd name="connsiteY0" fmla="*/ 0 h 58895"/>
                  <a:gd name="connsiteX1" fmla="*/ 9520 w 9519"/>
                  <a:gd name="connsiteY1" fmla="*/ 0 h 58895"/>
                  <a:gd name="connsiteX2" fmla="*/ 9520 w 9519"/>
                  <a:gd name="connsiteY2" fmla="*/ 58896 h 58895"/>
                  <a:gd name="connsiteX3" fmla="*/ 0 w 9519"/>
                  <a:gd name="connsiteY3" fmla="*/ 58896 h 58895"/>
                </a:gdLst>
                <a:ahLst/>
                <a:cxnLst>
                  <a:cxn ang="0">
                    <a:pos x="connsiteX0" y="connsiteY0"/>
                  </a:cxn>
                  <a:cxn ang="0">
                    <a:pos x="connsiteX1" y="connsiteY1"/>
                  </a:cxn>
                  <a:cxn ang="0">
                    <a:pos x="connsiteX2" y="connsiteY2"/>
                  </a:cxn>
                  <a:cxn ang="0">
                    <a:pos x="connsiteX3" y="connsiteY3"/>
                  </a:cxn>
                </a:cxnLst>
                <a:rect l="l" t="t" r="r" b="b"/>
                <a:pathLst>
                  <a:path w="9519" h="58895">
                    <a:moveTo>
                      <a:pt x="0" y="0"/>
                    </a:moveTo>
                    <a:lnTo>
                      <a:pt x="9520" y="0"/>
                    </a:lnTo>
                    <a:lnTo>
                      <a:pt x="9520" y="58896"/>
                    </a:lnTo>
                    <a:lnTo>
                      <a:pt x="0" y="5889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95" name="Freeform 294">
                <a:extLst>
                  <a:ext uri="{FF2B5EF4-FFF2-40B4-BE49-F238E27FC236}">
                    <a16:creationId xmlns:a16="http://schemas.microsoft.com/office/drawing/2014/main" id="{A540FC2C-1D9C-10D8-040A-21BF1171C086}"/>
                  </a:ext>
                </a:extLst>
              </p:cNvPr>
              <p:cNvSpPr/>
              <p:nvPr/>
            </p:nvSpPr>
            <p:spPr>
              <a:xfrm rot="-2699400">
                <a:off x="11065550" y="4012243"/>
                <a:ext cx="9519" cy="58895"/>
              </a:xfrm>
              <a:custGeom>
                <a:avLst/>
                <a:gdLst>
                  <a:gd name="connsiteX0" fmla="*/ 0 w 9519"/>
                  <a:gd name="connsiteY0" fmla="*/ 0 h 58895"/>
                  <a:gd name="connsiteX1" fmla="*/ 9520 w 9519"/>
                  <a:gd name="connsiteY1" fmla="*/ 0 h 58895"/>
                  <a:gd name="connsiteX2" fmla="*/ 9520 w 9519"/>
                  <a:gd name="connsiteY2" fmla="*/ 58896 h 58895"/>
                  <a:gd name="connsiteX3" fmla="*/ 0 w 9519"/>
                  <a:gd name="connsiteY3" fmla="*/ 58896 h 58895"/>
                </a:gdLst>
                <a:ahLst/>
                <a:cxnLst>
                  <a:cxn ang="0">
                    <a:pos x="connsiteX0" y="connsiteY0"/>
                  </a:cxn>
                  <a:cxn ang="0">
                    <a:pos x="connsiteX1" y="connsiteY1"/>
                  </a:cxn>
                  <a:cxn ang="0">
                    <a:pos x="connsiteX2" y="connsiteY2"/>
                  </a:cxn>
                  <a:cxn ang="0">
                    <a:pos x="connsiteX3" y="connsiteY3"/>
                  </a:cxn>
                </a:cxnLst>
                <a:rect l="l" t="t" r="r" b="b"/>
                <a:pathLst>
                  <a:path w="9519" h="58895">
                    <a:moveTo>
                      <a:pt x="0" y="0"/>
                    </a:moveTo>
                    <a:lnTo>
                      <a:pt x="9520" y="0"/>
                    </a:lnTo>
                    <a:lnTo>
                      <a:pt x="9520" y="58896"/>
                    </a:lnTo>
                    <a:lnTo>
                      <a:pt x="0" y="5889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96" name="Freeform 295">
                <a:extLst>
                  <a:ext uri="{FF2B5EF4-FFF2-40B4-BE49-F238E27FC236}">
                    <a16:creationId xmlns:a16="http://schemas.microsoft.com/office/drawing/2014/main" id="{A0EEFFED-7356-068C-CA9B-29C3DF30934C}"/>
                  </a:ext>
                </a:extLst>
              </p:cNvPr>
              <p:cNvSpPr/>
              <p:nvPr/>
            </p:nvSpPr>
            <p:spPr>
              <a:xfrm>
                <a:off x="10993203" y="4151274"/>
                <a:ext cx="4061" cy="8106"/>
              </a:xfrm>
              <a:custGeom>
                <a:avLst/>
                <a:gdLst>
                  <a:gd name="connsiteX0" fmla="*/ 0 w 4061"/>
                  <a:gd name="connsiteY0" fmla="*/ 0 h 8106"/>
                  <a:gd name="connsiteX1" fmla="*/ 0 w 4061"/>
                  <a:gd name="connsiteY1" fmla="*/ 8106 h 8106"/>
                  <a:gd name="connsiteX2" fmla="*/ 4062 w 4061"/>
                  <a:gd name="connsiteY2" fmla="*/ 4053 h 8106"/>
                  <a:gd name="connsiteX3" fmla="*/ 0 w 4061"/>
                  <a:gd name="connsiteY3" fmla="*/ 0 h 8106"/>
                </a:gdLst>
                <a:ahLst/>
                <a:cxnLst>
                  <a:cxn ang="0">
                    <a:pos x="connsiteX0" y="connsiteY0"/>
                  </a:cxn>
                  <a:cxn ang="0">
                    <a:pos x="connsiteX1" y="connsiteY1"/>
                  </a:cxn>
                  <a:cxn ang="0">
                    <a:pos x="connsiteX2" y="connsiteY2"/>
                  </a:cxn>
                  <a:cxn ang="0">
                    <a:pos x="connsiteX3" y="connsiteY3"/>
                  </a:cxn>
                </a:cxnLst>
                <a:rect l="l" t="t" r="r" b="b"/>
                <a:pathLst>
                  <a:path w="4061" h="8106">
                    <a:moveTo>
                      <a:pt x="0" y="0"/>
                    </a:moveTo>
                    <a:lnTo>
                      <a:pt x="0" y="8106"/>
                    </a:lnTo>
                    <a:lnTo>
                      <a:pt x="4062" y="4053"/>
                    </a:lnTo>
                    <a:lnTo>
                      <a:pt x="0"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97" name="Freeform 296">
                <a:extLst>
                  <a:ext uri="{FF2B5EF4-FFF2-40B4-BE49-F238E27FC236}">
                    <a16:creationId xmlns:a16="http://schemas.microsoft.com/office/drawing/2014/main" id="{71E419A7-0885-0EDE-66B4-186B8ED9D236}"/>
                  </a:ext>
                </a:extLst>
              </p:cNvPr>
              <p:cNvSpPr/>
              <p:nvPr/>
            </p:nvSpPr>
            <p:spPr>
              <a:xfrm rot="-2700000">
                <a:off x="11065253" y="3818279"/>
                <a:ext cx="9519" cy="58895"/>
              </a:xfrm>
              <a:custGeom>
                <a:avLst/>
                <a:gdLst>
                  <a:gd name="connsiteX0" fmla="*/ 0 w 9519"/>
                  <a:gd name="connsiteY0" fmla="*/ 0 h 58895"/>
                  <a:gd name="connsiteX1" fmla="*/ 9519 w 9519"/>
                  <a:gd name="connsiteY1" fmla="*/ 0 h 58895"/>
                  <a:gd name="connsiteX2" fmla="*/ 9519 w 9519"/>
                  <a:gd name="connsiteY2" fmla="*/ 58895 h 58895"/>
                  <a:gd name="connsiteX3" fmla="*/ 0 w 9519"/>
                  <a:gd name="connsiteY3" fmla="*/ 58895 h 58895"/>
                </a:gdLst>
                <a:ahLst/>
                <a:cxnLst>
                  <a:cxn ang="0">
                    <a:pos x="connsiteX0" y="connsiteY0"/>
                  </a:cxn>
                  <a:cxn ang="0">
                    <a:pos x="connsiteX1" y="connsiteY1"/>
                  </a:cxn>
                  <a:cxn ang="0">
                    <a:pos x="connsiteX2" y="connsiteY2"/>
                  </a:cxn>
                  <a:cxn ang="0">
                    <a:pos x="connsiteX3" y="connsiteY3"/>
                  </a:cxn>
                </a:cxnLst>
                <a:rect l="l" t="t" r="r" b="b"/>
                <a:pathLst>
                  <a:path w="9519" h="58895">
                    <a:moveTo>
                      <a:pt x="0" y="0"/>
                    </a:moveTo>
                    <a:lnTo>
                      <a:pt x="9519" y="0"/>
                    </a:lnTo>
                    <a:lnTo>
                      <a:pt x="9519" y="58895"/>
                    </a:lnTo>
                    <a:lnTo>
                      <a:pt x="0" y="58895"/>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98" name="Freeform 297">
                <a:extLst>
                  <a:ext uri="{FF2B5EF4-FFF2-40B4-BE49-F238E27FC236}">
                    <a16:creationId xmlns:a16="http://schemas.microsoft.com/office/drawing/2014/main" id="{AA0AA99F-EC40-7619-56EB-3E6B57339317}"/>
                  </a:ext>
                </a:extLst>
              </p:cNvPr>
              <p:cNvSpPr/>
              <p:nvPr/>
            </p:nvSpPr>
            <p:spPr>
              <a:xfrm>
                <a:off x="10993203" y="3957868"/>
                <a:ext cx="3934" cy="7979"/>
              </a:xfrm>
              <a:custGeom>
                <a:avLst/>
                <a:gdLst>
                  <a:gd name="connsiteX0" fmla="*/ 0 w 3934"/>
                  <a:gd name="connsiteY0" fmla="*/ 0 h 7979"/>
                  <a:gd name="connsiteX1" fmla="*/ 0 w 3934"/>
                  <a:gd name="connsiteY1" fmla="*/ 7979 h 7979"/>
                  <a:gd name="connsiteX2" fmla="*/ 3935 w 3934"/>
                  <a:gd name="connsiteY2" fmla="*/ 4053 h 7979"/>
                  <a:gd name="connsiteX3" fmla="*/ 0 w 3934"/>
                  <a:gd name="connsiteY3" fmla="*/ 0 h 7979"/>
                </a:gdLst>
                <a:ahLst/>
                <a:cxnLst>
                  <a:cxn ang="0">
                    <a:pos x="connsiteX0" y="connsiteY0"/>
                  </a:cxn>
                  <a:cxn ang="0">
                    <a:pos x="connsiteX1" y="connsiteY1"/>
                  </a:cxn>
                  <a:cxn ang="0">
                    <a:pos x="connsiteX2" y="connsiteY2"/>
                  </a:cxn>
                  <a:cxn ang="0">
                    <a:pos x="connsiteX3" y="connsiteY3"/>
                  </a:cxn>
                </a:cxnLst>
                <a:rect l="l" t="t" r="r" b="b"/>
                <a:pathLst>
                  <a:path w="3934" h="7979">
                    <a:moveTo>
                      <a:pt x="0" y="0"/>
                    </a:moveTo>
                    <a:lnTo>
                      <a:pt x="0" y="7979"/>
                    </a:lnTo>
                    <a:lnTo>
                      <a:pt x="3935" y="4053"/>
                    </a:lnTo>
                    <a:lnTo>
                      <a:pt x="0"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99" name="Freeform 298">
                <a:extLst>
                  <a:ext uri="{FF2B5EF4-FFF2-40B4-BE49-F238E27FC236}">
                    <a16:creationId xmlns:a16="http://schemas.microsoft.com/office/drawing/2014/main" id="{56AAADA2-5CD3-442E-D500-A58F80ACD763}"/>
                  </a:ext>
                </a:extLst>
              </p:cNvPr>
              <p:cNvSpPr/>
              <p:nvPr/>
            </p:nvSpPr>
            <p:spPr>
              <a:xfrm>
                <a:off x="10993203" y="3775609"/>
                <a:ext cx="10280" cy="10259"/>
              </a:xfrm>
              <a:custGeom>
                <a:avLst/>
                <a:gdLst>
                  <a:gd name="connsiteX0" fmla="*/ 3681 w 10280"/>
                  <a:gd name="connsiteY0" fmla="*/ 0 h 10259"/>
                  <a:gd name="connsiteX1" fmla="*/ 635 w 10280"/>
                  <a:gd name="connsiteY1" fmla="*/ 2913 h 10259"/>
                  <a:gd name="connsiteX2" fmla="*/ 0 w 10280"/>
                  <a:gd name="connsiteY2" fmla="*/ 2280 h 10259"/>
                  <a:gd name="connsiteX3" fmla="*/ 0 w 10280"/>
                  <a:gd name="connsiteY3" fmla="*/ 10259 h 10259"/>
                  <a:gd name="connsiteX4" fmla="*/ 10281 w 10280"/>
                  <a:gd name="connsiteY4" fmla="*/ 0 h 10259"/>
                  <a:gd name="connsiteX5" fmla="*/ 3681 w 10280"/>
                  <a:gd name="connsiteY5" fmla="*/ 0 h 1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80" h="10259">
                    <a:moveTo>
                      <a:pt x="3681" y="0"/>
                    </a:moveTo>
                    <a:lnTo>
                      <a:pt x="635" y="2913"/>
                    </a:lnTo>
                    <a:lnTo>
                      <a:pt x="0" y="2280"/>
                    </a:lnTo>
                    <a:lnTo>
                      <a:pt x="0" y="10259"/>
                    </a:lnTo>
                    <a:lnTo>
                      <a:pt x="10281" y="0"/>
                    </a:lnTo>
                    <a:lnTo>
                      <a:pt x="3681"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00" name="Freeform 299">
                <a:extLst>
                  <a:ext uri="{FF2B5EF4-FFF2-40B4-BE49-F238E27FC236}">
                    <a16:creationId xmlns:a16="http://schemas.microsoft.com/office/drawing/2014/main" id="{031D2F8C-632B-8985-7450-D3D543173527}"/>
                  </a:ext>
                </a:extLst>
              </p:cNvPr>
              <p:cNvSpPr/>
              <p:nvPr/>
            </p:nvSpPr>
            <p:spPr>
              <a:xfrm>
                <a:off x="10993203" y="3775609"/>
                <a:ext cx="3681" cy="2913"/>
              </a:xfrm>
              <a:custGeom>
                <a:avLst/>
                <a:gdLst>
                  <a:gd name="connsiteX0" fmla="*/ 3681 w 3681"/>
                  <a:gd name="connsiteY0" fmla="*/ 0 h 2913"/>
                  <a:gd name="connsiteX1" fmla="*/ 0 w 3681"/>
                  <a:gd name="connsiteY1" fmla="*/ 0 h 2913"/>
                  <a:gd name="connsiteX2" fmla="*/ 0 w 3681"/>
                  <a:gd name="connsiteY2" fmla="*/ 2280 h 2913"/>
                  <a:gd name="connsiteX3" fmla="*/ 635 w 3681"/>
                  <a:gd name="connsiteY3" fmla="*/ 2913 h 2913"/>
                  <a:gd name="connsiteX4" fmla="*/ 3681 w 3681"/>
                  <a:gd name="connsiteY4" fmla="*/ 0 h 2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1" h="2913">
                    <a:moveTo>
                      <a:pt x="3681" y="0"/>
                    </a:moveTo>
                    <a:lnTo>
                      <a:pt x="0" y="0"/>
                    </a:lnTo>
                    <a:lnTo>
                      <a:pt x="0" y="2280"/>
                    </a:lnTo>
                    <a:lnTo>
                      <a:pt x="635" y="2913"/>
                    </a:lnTo>
                    <a:lnTo>
                      <a:pt x="3681"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01" name="Freeform 300">
                <a:extLst>
                  <a:ext uri="{FF2B5EF4-FFF2-40B4-BE49-F238E27FC236}">
                    <a16:creationId xmlns:a16="http://schemas.microsoft.com/office/drawing/2014/main" id="{D33AC9A9-E604-CC54-37FA-A3B031098641}"/>
                  </a:ext>
                </a:extLst>
              </p:cNvPr>
              <p:cNvSpPr/>
              <p:nvPr/>
            </p:nvSpPr>
            <p:spPr>
              <a:xfrm>
                <a:off x="10993203" y="3775609"/>
                <a:ext cx="107250" cy="107025"/>
              </a:xfrm>
              <a:custGeom>
                <a:avLst/>
                <a:gdLst>
                  <a:gd name="connsiteX0" fmla="*/ 49119 w 107250"/>
                  <a:gd name="connsiteY0" fmla="*/ 51296 h 107025"/>
                  <a:gd name="connsiteX1" fmla="*/ 55846 w 107250"/>
                  <a:gd name="connsiteY1" fmla="*/ 44457 h 107025"/>
                  <a:gd name="connsiteX2" fmla="*/ 59147 w 107250"/>
                  <a:gd name="connsiteY2" fmla="*/ 47876 h 107025"/>
                  <a:gd name="connsiteX3" fmla="*/ 107250 w 107250"/>
                  <a:gd name="connsiteY3" fmla="*/ 0 h 107025"/>
                  <a:gd name="connsiteX4" fmla="*/ 100524 w 107250"/>
                  <a:gd name="connsiteY4" fmla="*/ 0 h 107025"/>
                  <a:gd name="connsiteX5" fmla="*/ 97604 w 107250"/>
                  <a:gd name="connsiteY5" fmla="*/ 2786 h 107025"/>
                  <a:gd name="connsiteX6" fmla="*/ 94812 w 107250"/>
                  <a:gd name="connsiteY6" fmla="*/ 0 h 107025"/>
                  <a:gd name="connsiteX7" fmla="*/ 93796 w 107250"/>
                  <a:gd name="connsiteY7" fmla="*/ 0 h 107025"/>
                  <a:gd name="connsiteX8" fmla="*/ 4062 w 107250"/>
                  <a:gd name="connsiteY8" fmla="*/ 89420 h 107025"/>
                  <a:gd name="connsiteX9" fmla="*/ 7489 w 107250"/>
                  <a:gd name="connsiteY9" fmla="*/ 92840 h 107025"/>
                  <a:gd name="connsiteX10" fmla="*/ 635 w 107250"/>
                  <a:gd name="connsiteY10" fmla="*/ 99553 h 107025"/>
                  <a:gd name="connsiteX11" fmla="*/ 0 w 107250"/>
                  <a:gd name="connsiteY11" fmla="*/ 98793 h 107025"/>
                  <a:gd name="connsiteX12" fmla="*/ 0 w 107250"/>
                  <a:gd name="connsiteY12" fmla="*/ 107025 h 107025"/>
                  <a:gd name="connsiteX13" fmla="*/ 52419 w 107250"/>
                  <a:gd name="connsiteY13" fmla="*/ 54589 h 107025"/>
                  <a:gd name="connsiteX14" fmla="*/ 49119 w 107250"/>
                  <a:gd name="connsiteY14" fmla="*/ 51296 h 10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250" h="107025">
                    <a:moveTo>
                      <a:pt x="49119" y="51296"/>
                    </a:moveTo>
                    <a:lnTo>
                      <a:pt x="55846" y="44457"/>
                    </a:lnTo>
                    <a:lnTo>
                      <a:pt x="59147" y="47876"/>
                    </a:lnTo>
                    <a:lnTo>
                      <a:pt x="107250" y="0"/>
                    </a:lnTo>
                    <a:lnTo>
                      <a:pt x="100524" y="0"/>
                    </a:lnTo>
                    <a:lnTo>
                      <a:pt x="97604" y="2786"/>
                    </a:lnTo>
                    <a:lnTo>
                      <a:pt x="94812" y="0"/>
                    </a:lnTo>
                    <a:lnTo>
                      <a:pt x="93796" y="0"/>
                    </a:lnTo>
                    <a:lnTo>
                      <a:pt x="4062" y="89420"/>
                    </a:lnTo>
                    <a:lnTo>
                      <a:pt x="7489" y="92840"/>
                    </a:lnTo>
                    <a:lnTo>
                      <a:pt x="635" y="99553"/>
                    </a:lnTo>
                    <a:lnTo>
                      <a:pt x="0" y="98793"/>
                    </a:lnTo>
                    <a:lnTo>
                      <a:pt x="0" y="107025"/>
                    </a:lnTo>
                    <a:lnTo>
                      <a:pt x="52419" y="54589"/>
                    </a:lnTo>
                    <a:lnTo>
                      <a:pt x="49119" y="5129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02" name="Freeform 301">
                <a:extLst>
                  <a:ext uri="{FF2B5EF4-FFF2-40B4-BE49-F238E27FC236}">
                    <a16:creationId xmlns:a16="http://schemas.microsoft.com/office/drawing/2014/main" id="{6B4F8EB3-5872-E053-10DE-DC439818555A}"/>
                  </a:ext>
                </a:extLst>
              </p:cNvPr>
              <p:cNvSpPr/>
              <p:nvPr/>
            </p:nvSpPr>
            <p:spPr>
              <a:xfrm>
                <a:off x="11088015" y="3775609"/>
                <a:ext cx="5711" cy="2786"/>
              </a:xfrm>
              <a:custGeom>
                <a:avLst/>
                <a:gdLst>
                  <a:gd name="connsiteX0" fmla="*/ 5712 w 5711"/>
                  <a:gd name="connsiteY0" fmla="*/ 0 h 2786"/>
                  <a:gd name="connsiteX1" fmla="*/ 0 w 5711"/>
                  <a:gd name="connsiteY1" fmla="*/ 0 h 2786"/>
                  <a:gd name="connsiteX2" fmla="*/ 2792 w 5711"/>
                  <a:gd name="connsiteY2" fmla="*/ 2786 h 2786"/>
                  <a:gd name="connsiteX3" fmla="*/ 5712 w 5711"/>
                  <a:gd name="connsiteY3" fmla="*/ 0 h 2786"/>
                </a:gdLst>
                <a:ahLst/>
                <a:cxnLst>
                  <a:cxn ang="0">
                    <a:pos x="connsiteX0" y="connsiteY0"/>
                  </a:cxn>
                  <a:cxn ang="0">
                    <a:pos x="connsiteX1" y="connsiteY1"/>
                  </a:cxn>
                  <a:cxn ang="0">
                    <a:pos x="connsiteX2" y="connsiteY2"/>
                  </a:cxn>
                  <a:cxn ang="0">
                    <a:pos x="connsiteX3" y="connsiteY3"/>
                  </a:cxn>
                </a:cxnLst>
                <a:rect l="l" t="t" r="r" b="b"/>
                <a:pathLst>
                  <a:path w="5711" h="2786">
                    <a:moveTo>
                      <a:pt x="5712" y="0"/>
                    </a:moveTo>
                    <a:lnTo>
                      <a:pt x="0" y="0"/>
                    </a:lnTo>
                    <a:lnTo>
                      <a:pt x="2792" y="2786"/>
                    </a:lnTo>
                    <a:lnTo>
                      <a:pt x="5712"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03" name="Freeform 302">
                <a:extLst>
                  <a:ext uri="{FF2B5EF4-FFF2-40B4-BE49-F238E27FC236}">
                    <a16:creationId xmlns:a16="http://schemas.microsoft.com/office/drawing/2014/main" id="{B26E4E90-E44A-91DC-D350-EB8C2917D3BE}"/>
                  </a:ext>
                </a:extLst>
              </p:cNvPr>
              <p:cNvSpPr/>
              <p:nvPr/>
            </p:nvSpPr>
            <p:spPr>
              <a:xfrm>
                <a:off x="10993203" y="3865028"/>
                <a:ext cx="7488" cy="10132"/>
              </a:xfrm>
              <a:custGeom>
                <a:avLst/>
                <a:gdLst>
                  <a:gd name="connsiteX0" fmla="*/ 7489 w 7488"/>
                  <a:gd name="connsiteY0" fmla="*/ 3420 h 10132"/>
                  <a:gd name="connsiteX1" fmla="*/ 4062 w 7488"/>
                  <a:gd name="connsiteY1" fmla="*/ 0 h 10132"/>
                  <a:gd name="connsiteX2" fmla="*/ 0 w 7488"/>
                  <a:gd name="connsiteY2" fmla="*/ 4180 h 10132"/>
                  <a:gd name="connsiteX3" fmla="*/ 0 w 7488"/>
                  <a:gd name="connsiteY3" fmla="*/ 9373 h 10132"/>
                  <a:gd name="connsiteX4" fmla="*/ 635 w 7488"/>
                  <a:gd name="connsiteY4" fmla="*/ 10133 h 10132"/>
                  <a:gd name="connsiteX5" fmla="*/ 7489 w 7488"/>
                  <a:gd name="connsiteY5" fmla="*/ 3420 h 1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8" h="10132">
                    <a:moveTo>
                      <a:pt x="7489" y="3420"/>
                    </a:moveTo>
                    <a:lnTo>
                      <a:pt x="4062" y="0"/>
                    </a:lnTo>
                    <a:lnTo>
                      <a:pt x="0" y="4180"/>
                    </a:lnTo>
                    <a:lnTo>
                      <a:pt x="0" y="9373"/>
                    </a:lnTo>
                    <a:lnTo>
                      <a:pt x="635" y="10133"/>
                    </a:lnTo>
                    <a:lnTo>
                      <a:pt x="7489" y="342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04" name="Freeform 303">
                <a:extLst>
                  <a:ext uri="{FF2B5EF4-FFF2-40B4-BE49-F238E27FC236}">
                    <a16:creationId xmlns:a16="http://schemas.microsoft.com/office/drawing/2014/main" id="{9C822358-190F-6BE6-AB10-786DCFEC9017}"/>
                  </a:ext>
                </a:extLst>
              </p:cNvPr>
              <p:cNvSpPr/>
              <p:nvPr/>
            </p:nvSpPr>
            <p:spPr>
              <a:xfrm rot="-2700000">
                <a:off x="11042612" y="3822820"/>
                <a:ext cx="9519" cy="4812"/>
              </a:xfrm>
              <a:custGeom>
                <a:avLst/>
                <a:gdLst>
                  <a:gd name="connsiteX0" fmla="*/ 0 w 9519"/>
                  <a:gd name="connsiteY0" fmla="*/ 0 h 4812"/>
                  <a:gd name="connsiteX1" fmla="*/ 9519 w 9519"/>
                  <a:gd name="connsiteY1" fmla="*/ 0 h 4812"/>
                  <a:gd name="connsiteX2" fmla="*/ 9519 w 9519"/>
                  <a:gd name="connsiteY2" fmla="*/ 4813 h 4812"/>
                  <a:gd name="connsiteX3" fmla="*/ 0 w 9519"/>
                  <a:gd name="connsiteY3" fmla="*/ 4813 h 4812"/>
                </a:gdLst>
                <a:ahLst/>
                <a:cxnLst>
                  <a:cxn ang="0">
                    <a:pos x="connsiteX0" y="connsiteY0"/>
                  </a:cxn>
                  <a:cxn ang="0">
                    <a:pos x="connsiteX1" y="connsiteY1"/>
                  </a:cxn>
                  <a:cxn ang="0">
                    <a:pos x="connsiteX2" y="connsiteY2"/>
                  </a:cxn>
                  <a:cxn ang="0">
                    <a:pos x="connsiteX3" y="connsiteY3"/>
                  </a:cxn>
                </a:cxnLst>
                <a:rect l="l" t="t" r="r" b="b"/>
                <a:pathLst>
                  <a:path w="9519" h="4812">
                    <a:moveTo>
                      <a:pt x="0" y="0"/>
                    </a:moveTo>
                    <a:lnTo>
                      <a:pt x="9519" y="0"/>
                    </a:lnTo>
                    <a:lnTo>
                      <a:pt x="9519" y="4813"/>
                    </a:lnTo>
                    <a:lnTo>
                      <a:pt x="0" y="481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05" name="Freeform 304">
                <a:extLst>
                  <a:ext uri="{FF2B5EF4-FFF2-40B4-BE49-F238E27FC236}">
                    <a16:creationId xmlns:a16="http://schemas.microsoft.com/office/drawing/2014/main" id="{BEA42FFF-FB64-B8EC-7E62-CA8CBDE87EFB}"/>
                  </a:ext>
                </a:extLst>
              </p:cNvPr>
              <p:cNvSpPr/>
              <p:nvPr/>
            </p:nvSpPr>
            <p:spPr>
              <a:xfrm>
                <a:off x="10993203" y="3775609"/>
                <a:ext cx="204219" cy="203791"/>
              </a:xfrm>
              <a:custGeom>
                <a:avLst/>
                <a:gdLst>
                  <a:gd name="connsiteX0" fmla="*/ 49119 w 204219"/>
                  <a:gd name="connsiteY0" fmla="*/ 147809 h 203791"/>
                  <a:gd name="connsiteX1" fmla="*/ 55846 w 204219"/>
                  <a:gd name="connsiteY1" fmla="*/ 141096 h 203791"/>
                  <a:gd name="connsiteX2" fmla="*/ 59274 w 204219"/>
                  <a:gd name="connsiteY2" fmla="*/ 144516 h 203791"/>
                  <a:gd name="connsiteX3" fmla="*/ 149516 w 204219"/>
                  <a:gd name="connsiteY3" fmla="*/ 54589 h 203791"/>
                  <a:gd name="connsiteX4" fmla="*/ 145962 w 204219"/>
                  <a:gd name="connsiteY4" fmla="*/ 51043 h 203791"/>
                  <a:gd name="connsiteX5" fmla="*/ 152689 w 204219"/>
                  <a:gd name="connsiteY5" fmla="*/ 44330 h 203791"/>
                  <a:gd name="connsiteX6" fmla="*/ 156242 w 204219"/>
                  <a:gd name="connsiteY6" fmla="*/ 47750 h 203791"/>
                  <a:gd name="connsiteX7" fmla="*/ 204220 w 204219"/>
                  <a:gd name="connsiteY7" fmla="*/ 0 h 203791"/>
                  <a:gd name="connsiteX8" fmla="*/ 197239 w 204219"/>
                  <a:gd name="connsiteY8" fmla="*/ 0 h 203791"/>
                  <a:gd name="connsiteX9" fmla="*/ 194319 w 204219"/>
                  <a:gd name="connsiteY9" fmla="*/ 2786 h 203791"/>
                  <a:gd name="connsiteX10" fmla="*/ 191527 w 204219"/>
                  <a:gd name="connsiteY10" fmla="*/ 0 h 203791"/>
                  <a:gd name="connsiteX11" fmla="*/ 190639 w 204219"/>
                  <a:gd name="connsiteY11" fmla="*/ 0 h 203791"/>
                  <a:gd name="connsiteX12" fmla="*/ 100904 w 204219"/>
                  <a:gd name="connsiteY12" fmla="*/ 89547 h 203791"/>
                  <a:gd name="connsiteX13" fmla="*/ 104204 w 204219"/>
                  <a:gd name="connsiteY13" fmla="*/ 92840 h 203791"/>
                  <a:gd name="connsiteX14" fmla="*/ 97478 w 204219"/>
                  <a:gd name="connsiteY14" fmla="*/ 99553 h 203791"/>
                  <a:gd name="connsiteX15" fmla="*/ 94177 w 204219"/>
                  <a:gd name="connsiteY15" fmla="*/ 96260 h 203791"/>
                  <a:gd name="connsiteX16" fmla="*/ 3935 w 204219"/>
                  <a:gd name="connsiteY16" fmla="*/ 186313 h 203791"/>
                  <a:gd name="connsiteX17" fmla="*/ 7235 w 204219"/>
                  <a:gd name="connsiteY17" fmla="*/ 189479 h 203791"/>
                  <a:gd name="connsiteX18" fmla="*/ 508 w 204219"/>
                  <a:gd name="connsiteY18" fmla="*/ 196192 h 203791"/>
                  <a:gd name="connsiteX19" fmla="*/ 0 w 204219"/>
                  <a:gd name="connsiteY19" fmla="*/ 195685 h 203791"/>
                  <a:gd name="connsiteX20" fmla="*/ 0 w 204219"/>
                  <a:gd name="connsiteY20" fmla="*/ 203791 h 203791"/>
                  <a:gd name="connsiteX21" fmla="*/ 52546 w 204219"/>
                  <a:gd name="connsiteY21" fmla="*/ 151229 h 203791"/>
                  <a:gd name="connsiteX22" fmla="*/ 49119 w 204219"/>
                  <a:gd name="connsiteY22" fmla="*/ 147809 h 20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4219" h="203791">
                    <a:moveTo>
                      <a:pt x="49119" y="147809"/>
                    </a:moveTo>
                    <a:lnTo>
                      <a:pt x="55846" y="141096"/>
                    </a:lnTo>
                    <a:lnTo>
                      <a:pt x="59274" y="144516"/>
                    </a:lnTo>
                    <a:lnTo>
                      <a:pt x="149516" y="54589"/>
                    </a:lnTo>
                    <a:lnTo>
                      <a:pt x="145962" y="51043"/>
                    </a:lnTo>
                    <a:lnTo>
                      <a:pt x="152689" y="44330"/>
                    </a:lnTo>
                    <a:lnTo>
                      <a:pt x="156242" y="47750"/>
                    </a:lnTo>
                    <a:lnTo>
                      <a:pt x="204220" y="0"/>
                    </a:lnTo>
                    <a:lnTo>
                      <a:pt x="197239" y="0"/>
                    </a:lnTo>
                    <a:lnTo>
                      <a:pt x="194319" y="2786"/>
                    </a:lnTo>
                    <a:lnTo>
                      <a:pt x="191527" y="0"/>
                    </a:lnTo>
                    <a:lnTo>
                      <a:pt x="190639" y="0"/>
                    </a:lnTo>
                    <a:lnTo>
                      <a:pt x="100904" y="89547"/>
                    </a:lnTo>
                    <a:lnTo>
                      <a:pt x="104204" y="92840"/>
                    </a:lnTo>
                    <a:lnTo>
                      <a:pt x="97478" y="99553"/>
                    </a:lnTo>
                    <a:lnTo>
                      <a:pt x="94177" y="96260"/>
                    </a:lnTo>
                    <a:lnTo>
                      <a:pt x="3935" y="186313"/>
                    </a:lnTo>
                    <a:lnTo>
                      <a:pt x="7235" y="189479"/>
                    </a:lnTo>
                    <a:lnTo>
                      <a:pt x="508" y="196192"/>
                    </a:lnTo>
                    <a:lnTo>
                      <a:pt x="0" y="195685"/>
                    </a:lnTo>
                    <a:lnTo>
                      <a:pt x="0" y="203791"/>
                    </a:lnTo>
                    <a:lnTo>
                      <a:pt x="52546" y="151229"/>
                    </a:lnTo>
                    <a:lnTo>
                      <a:pt x="49119" y="147809"/>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06" name="Freeform 305">
                <a:extLst>
                  <a:ext uri="{FF2B5EF4-FFF2-40B4-BE49-F238E27FC236}">
                    <a16:creationId xmlns:a16="http://schemas.microsoft.com/office/drawing/2014/main" id="{9C9BCF94-7A61-DCC6-A1EB-0A8BA388A9AF}"/>
                  </a:ext>
                </a:extLst>
              </p:cNvPr>
              <p:cNvSpPr/>
              <p:nvPr/>
            </p:nvSpPr>
            <p:spPr>
              <a:xfrm rot="-2700000">
                <a:off x="11139603" y="3822593"/>
                <a:ext cx="9519" cy="4939"/>
              </a:xfrm>
              <a:custGeom>
                <a:avLst/>
                <a:gdLst>
                  <a:gd name="connsiteX0" fmla="*/ 0 w 9519"/>
                  <a:gd name="connsiteY0" fmla="*/ 0 h 4939"/>
                  <a:gd name="connsiteX1" fmla="*/ 9519 w 9519"/>
                  <a:gd name="connsiteY1" fmla="*/ 0 h 4939"/>
                  <a:gd name="connsiteX2" fmla="*/ 9519 w 9519"/>
                  <a:gd name="connsiteY2" fmla="*/ 4940 h 4939"/>
                  <a:gd name="connsiteX3" fmla="*/ 0 w 9519"/>
                  <a:gd name="connsiteY3" fmla="*/ 4940 h 4939"/>
                </a:gdLst>
                <a:ahLst/>
                <a:cxnLst>
                  <a:cxn ang="0">
                    <a:pos x="connsiteX0" y="connsiteY0"/>
                  </a:cxn>
                  <a:cxn ang="0">
                    <a:pos x="connsiteX1" y="connsiteY1"/>
                  </a:cxn>
                  <a:cxn ang="0">
                    <a:pos x="connsiteX2" y="connsiteY2"/>
                  </a:cxn>
                  <a:cxn ang="0">
                    <a:pos x="connsiteX3" y="connsiteY3"/>
                  </a:cxn>
                </a:cxnLst>
                <a:rect l="l" t="t" r="r" b="b"/>
                <a:pathLst>
                  <a:path w="9519" h="4939">
                    <a:moveTo>
                      <a:pt x="0" y="0"/>
                    </a:moveTo>
                    <a:lnTo>
                      <a:pt x="9519" y="0"/>
                    </a:lnTo>
                    <a:lnTo>
                      <a:pt x="9519" y="4940"/>
                    </a:lnTo>
                    <a:lnTo>
                      <a:pt x="0" y="494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07" name="Freeform 306">
                <a:extLst>
                  <a:ext uri="{FF2B5EF4-FFF2-40B4-BE49-F238E27FC236}">
                    <a16:creationId xmlns:a16="http://schemas.microsoft.com/office/drawing/2014/main" id="{CB80F8F5-5478-4EF0-A0D7-C251C6C63CA8}"/>
                  </a:ext>
                </a:extLst>
              </p:cNvPr>
              <p:cNvSpPr/>
              <p:nvPr/>
            </p:nvSpPr>
            <p:spPr>
              <a:xfrm rot="-2700000">
                <a:off x="11042634" y="3919417"/>
                <a:ext cx="9519" cy="4939"/>
              </a:xfrm>
              <a:custGeom>
                <a:avLst/>
                <a:gdLst>
                  <a:gd name="connsiteX0" fmla="*/ 0 w 9519"/>
                  <a:gd name="connsiteY0" fmla="*/ 0 h 4939"/>
                  <a:gd name="connsiteX1" fmla="*/ 9519 w 9519"/>
                  <a:gd name="connsiteY1" fmla="*/ 0 h 4939"/>
                  <a:gd name="connsiteX2" fmla="*/ 9519 w 9519"/>
                  <a:gd name="connsiteY2" fmla="*/ 4940 h 4939"/>
                  <a:gd name="connsiteX3" fmla="*/ 0 w 9519"/>
                  <a:gd name="connsiteY3" fmla="*/ 4940 h 4939"/>
                </a:gdLst>
                <a:ahLst/>
                <a:cxnLst>
                  <a:cxn ang="0">
                    <a:pos x="connsiteX0" y="connsiteY0"/>
                  </a:cxn>
                  <a:cxn ang="0">
                    <a:pos x="connsiteX1" y="connsiteY1"/>
                  </a:cxn>
                  <a:cxn ang="0">
                    <a:pos x="connsiteX2" y="connsiteY2"/>
                  </a:cxn>
                  <a:cxn ang="0">
                    <a:pos x="connsiteX3" y="connsiteY3"/>
                  </a:cxn>
                </a:cxnLst>
                <a:rect l="l" t="t" r="r" b="b"/>
                <a:pathLst>
                  <a:path w="9519" h="4939">
                    <a:moveTo>
                      <a:pt x="0" y="0"/>
                    </a:moveTo>
                    <a:lnTo>
                      <a:pt x="9519" y="0"/>
                    </a:lnTo>
                    <a:lnTo>
                      <a:pt x="9519" y="4940"/>
                    </a:lnTo>
                    <a:lnTo>
                      <a:pt x="0" y="494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08" name="Freeform 307">
                <a:extLst>
                  <a:ext uri="{FF2B5EF4-FFF2-40B4-BE49-F238E27FC236}">
                    <a16:creationId xmlns:a16="http://schemas.microsoft.com/office/drawing/2014/main" id="{71ABA4EE-1082-B251-20AE-E57FED703520}"/>
                  </a:ext>
                </a:extLst>
              </p:cNvPr>
              <p:cNvSpPr/>
              <p:nvPr/>
            </p:nvSpPr>
            <p:spPr>
              <a:xfrm>
                <a:off x="11184730" y="3775609"/>
                <a:ext cx="5711" cy="2786"/>
              </a:xfrm>
              <a:custGeom>
                <a:avLst/>
                <a:gdLst>
                  <a:gd name="connsiteX0" fmla="*/ 5712 w 5711"/>
                  <a:gd name="connsiteY0" fmla="*/ 0 h 2786"/>
                  <a:gd name="connsiteX1" fmla="*/ 0 w 5711"/>
                  <a:gd name="connsiteY1" fmla="*/ 0 h 2786"/>
                  <a:gd name="connsiteX2" fmla="*/ 2792 w 5711"/>
                  <a:gd name="connsiteY2" fmla="*/ 2786 h 2786"/>
                  <a:gd name="connsiteX3" fmla="*/ 5712 w 5711"/>
                  <a:gd name="connsiteY3" fmla="*/ 0 h 2786"/>
                </a:gdLst>
                <a:ahLst/>
                <a:cxnLst>
                  <a:cxn ang="0">
                    <a:pos x="connsiteX0" y="connsiteY0"/>
                  </a:cxn>
                  <a:cxn ang="0">
                    <a:pos x="connsiteX1" y="connsiteY1"/>
                  </a:cxn>
                  <a:cxn ang="0">
                    <a:pos x="connsiteX2" y="connsiteY2"/>
                  </a:cxn>
                  <a:cxn ang="0">
                    <a:pos x="connsiteX3" y="connsiteY3"/>
                  </a:cxn>
                </a:cxnLst>
                <a:rect l="l" t="t" r="r" b="b"/>
                <a:pathLst>
                  <a:path w="5711" h="2786">
                    <a:moveTo>
                      <a:pt x="5712" y="0"/>
                    </a:moveTo>
                    <a:lnTo>
                      <a:pt x="0" y="0"/>
                    </a:lnTo>
                    <a:lnTo>
                      <a:pt x="2792" y="2786"/>
                    </a:lnTo>
                    <a:lnTo>
                      <a:pt x="5712"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09" name="Freeform 308">
                <a:extLst>
                  <a:ext uri="{FF2B5EF4-FFF2-40B4-BE49-F238E27FC236}">
                    <a16:creationId xmlns:a16="http://schemas.microsoft.com/office/drawing/2014/main" id="{A00CA927-A4D6-9E5C-C949-06FC1A7012AE}"/>
                  </a:ext>
                </a:extLst>
              </p:cNvPr>
              <p:cNvSpPr/>
              <p:nvPr/>
            </p:nvSpPr>
            <p:spPr>
              <a:xfrm rot="-2700000">
                <a:off x="11087586" y="3867820"/>
                <a:ext cx="9519" cy="4559"/>
              </a:xfrm>
              <a:custGeom>
                <a:avLst/>
                <a:gdLst>
                  <a:gd name="connsiteX0" fmla="*/ 0 w 9519"/>
                  <a:gd name="connsiteY0" fmla="*/ 0 h 4559"/>
                  <a:gd name="connsiteX1" fmla="*/ 9519 w 9519"/>
                  <a:gd name="connsiteY1" fmla="*/ 0 h 4559"/>
                  <a:gd name="connsiteX2" fmla="*/ 9519 w 9519"/>
                  <a:gd name="connsiteY2" fmla="*/ 4560 h 4559"/>
                  <a:gd name="connsiteX3" fmla="*/ 0 w 9519"/>
                  <a:gd name="connsiteY3" fmla="*/ 4560 h 4559"/>
                </a:gdLst>
                <a:ahLst/>
                <a:cxnLst>
                  <a:cxn ang="0">
                    <a:pos x="connsiteX0" y="connsiteY0"/>
                  </a:cxn>
                  <a:cxn ang="0">
                    <a:pos x="connsiteX1" y="connsiteY1"/>
                  </a:cxn>
                  <a:cxn ang="0">
                    <a:pos x="connsiteX2" y="connsiteY2"/>
                  </a:cxn>
                  <a:cxn ang="0">
                    <a:pos x="connsiteX3" y="connsiteY3"/>
                  </a:cxn>
                </a:cxnLst>
                <a:rect l="l" t="t" r="r" b="b"/>
                <a:pathLst>
                  <a:path w="9519" h="4559">
                    <a:moveTo>
                      <a:pt x="0" y="0"/>
                    </a:moveTo>
                    <a:lnTo>
                      <a:pt x="9519" y="0"/>
                    </a:lnTo>
                    <a:lnTo>
                      <a:pt x="9519" y="4560"/>
                    </a:lnTo>
                    <a:lnTo>
                      <a:pt x="0" y="456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10" name="Freeform 309">
                <a:extLst>
                  <a:ext uri="{FF2B5EF4-FFF2-40B4-BE49-F238E27FC236}">
                    <a16:creationId xmlns:a16="http://schemas.microsoft.com/office/drawing/2014/main" id="{E212106D-92AE-1AF5-0AF0-8C0FD90201CF}"/>
                  </a:ext>
                </a:extLst>
              </p:cNvPr>
              <p:cNvSpPr/>
              <p:nvPr/>
            </p:nvSpPr>
            <p:spPr>
              <a:xfrm>
                <a:off x="10993203" y="3961921"/>
                <a:ext cx="7234" cy="9879"/>
              </a:xfrm>
              <a:custGeom>
                <a:avLst/>
                <a:gdLst>
                  <a:gd name="connsiteX0" fmla="*/ 7235 w 7234"/>
                  <a:gd name="connsiteY0" fmla="*/ 3166 h 9879"/>
                  <a:gd name="connsiteX1" fmla="*/ 3935 w 7234"/>
                  <a:gd name="connsiteY1" fmla="*/ 0 h 9879"/>
                  <a:gd name="connsiteX2" fmla="*/ 0 w 7234"/>
                  <a:gd name="connsiteY2" fmla="*/ 3926 h 9879"/>
                  <a:gd name="connsiteX3" fmla="*/ 0 w 7234"/>
                  <a:gd name="connsiteY3" fmla="*/ 9373 h 9879"/>
                  <a:gd name="connsiteX4" fmla="*/ 508 w 7234"/>
                  <a:gd name="connsiteY4" fmla="*/ 9879 h 9879"/>
                  <a:gd name="connsiteX5" fmla="*/ 7235 w 7234"/>
                  <a:gd name="connsiteY5" fmla="*/ 3166 h 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4" h="9879">
                    <a:moveTo>
                      <a:pt x="7235" y="3166"/>
                    </a:moveTo>
                    <a:lnTo>
                      <a:pt x="3935" y="0"/>
                    </a:lnTo>
                    <a:lnTo>
                      <a:pt x="0" y="3926"/>
                    </a:lnTo>
                    <a:lnTo>
                      <a:pt x="0" y="9373"/>
                    </a:lnTo>
                    <a:lnTo>
                      <a:pt x="508" y="9879"/>
                    </a:lnTo>
                    <a:lnTo>
                      <a:pt x="7235" y="31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11" name="Freeform 310">
                <a:extLst>
                  <a:ext uri="{FF2B5EF4-FFF2-40B4-BE49-F238E27FC236}">
                    <a16:creationId xmlns:a16="http://schemas.microsoft.com/office/drawing/2014/main" id="{4BE053EF-0C21-5692-96FF-715EB3FBE29D}"/>
                  </a:ext>
                </a:extLst>
              </p:cNvPr>
              <p:cNvSpPr/>
              <p:nvPr/>
            </p:nvSpPr>
            <p:spPr>
              <a:xfrm>
                <a:off x="10993203" y="3834631"/>
                <a:ext cx="228461" cy="241408"/>
              </a:xfrm>
              <a:custGeom>
                <a:avLst/>
                <a:gdLst>
                  <a:gd name="connsiteX0" fmla="*/ 48866 w 228461"/>
                  <a:gd name="connsiteY0" fmla="*/ 185426 h 241408"/>
                  <a:gd name="connsiteX1" fmla="*/ 55592 w 228461"/>
                  <a:gd name="connsiteY1" fmla="*/ 178840 h 241408"/>
                  <a:gd name="connsiteX2" fmla="*/ 59147 w 228461"/>
                  <a:gd name="connsiteY2" fmla="*/ 182386 h 241408"/>
                  <a:gd name="connsiteX3" fmla="*/ 149389 w 228461"/>
                  <a:gd name="connsiteY3" fmla="*/ 92333 h 241408"/>
                  <a:gd name="connsiteX4" fmla="*/ 145835 w 228461"/>
                  <a:gd name="connsiteY4" fmla="*/ 88787 h 241408"/>
                  <a:gd name="connsiteX5" fmla="*/ 152562 w 228461"/>
                  <a:gd name="connsiteY5" fmla="*/ 82074 h 241408"/>
                  <a:gd name="connsiteX6" fmla="*/ 156116 w 228461"/>
                  <a:gd name="connsiteY6" fmla="*/ 85620 h 241408"/>
                  <a:gd name="connsiteX7" fmla="*/ 228462 w 228461"/>
                  <a:gd name="connsiteY7" fmla="*/ 13426 h 241408"/>
                  <a:gd name="connsiteX8" fmla="*/ 228462 w 228461"/>
                  <a:gd name="connsiteY8" fmla="*/ 0 h 241408"/>
                  <a:gd name="connsiteX9" fmla="*/ 198000 w 228461"/>
                  <a:gd name="connsiteY9" fmla="*/ 30398 h 241408"/>
                  <a:gd name="connsiteX10" fmla="*/ 201174 w 228461"/>
                  <a:gd name="connsiteY10" fmla="*/ 33564 h 241408"/>
                  <a:gd name="connsiteX11" fmla="*/ 194446 w 228461"/>
                  <a:gd name="connsiteY11" fmla="*/ 40277 h 241408"/>
                  <a:gd name="connsiteX12" fmla="*/ 191146 w 228461"/>
                  <a:gd name="connsiteY12" fmla="*/ 37110 h 241408"/>
                  <a:gd name="connsiteX13" fmla="*/ 101031 w 228461"/>
                  <a:gd name="connsiteY13" fmla="*/ 127164 h 241408"/>
                  <a:gd name="connsiteX14" fmla="*/ 104204 w 228461"/>
                  <a:gd name="connsiteY14" fmla="*/ 130330 h 241408"/>
                  <a:gd name="connsiteX15" fmla="*/ 97478 w 228461"/>
                  <a:gd name="connsiteY15" fmla="*/ 137043 h 241408"/>
                  <a:gd name="connsiteX16" fmla="*/ 94305 w 228461"/>
                  <a:gd name="connsiteY16" fmla="*/ 133877 h 241408"/>
                  <a:gd name="connsiteX17" fmla="*/ 4062 w 228461"/>
                  <a:gd name="connsiteY17" fmla="*/ 223930 h 241408"/>
                  <a:gd name="connsiteX18" fmla="*/ 7235 w 228461"/>
                  <a:gd name="connsiteY18" fmla="*/ 227096 h 241408"/>
                  <a:gd name="connsiteX19" fmla="*/ 508 w 228461"/>
                  <a:gd name="connsiteY19" fmla="*/ 233809 h 241408"/>
                  <a:gd name="connsiteX20" fmla="*/ 0 w 228461"/>
                  <a:gd name="connsiteY20" fmla="*/ 233176 h 241408"/>
                  <a:gd name="connsiteX21" fmla="*/ 0 w 228461"/>
                  <a:gd name="connsiteY21" fmla="*/ 241409 h 241408"/>
                  <a:gd name="connsiteX22" fmla="*/ 52419 w 228461"/>
                  <a:gd name="connsiteY22" fmla="*/ 189099 h 241408"/>
                  <a:gd name="connsiteX23" fmla="*/ 48866 w 228461"/>
                  <a:gd name="connsiteY23" fmla="*/ 185426 h 24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461" h="241408">
                    <a:moveTo>
                      <a:pt x="48866" y="185426"/>
                    </a:moveTo>
                    <a:lnTo>
                      <a:pt x="55592" y="178840"/>
                    </a:lnTo>
                    <a:lnTo>
                      <a:pt x="59147" y="182386"/>
                    </a:lnTo>
                    <a:lnTo>
                      <a:pt x="149389" y="92333"/>
                    </a:lnTo>
                    <a:lnTo>
                      <a:pt x="145835" y="88787"/>
                    </a:lnTo>
                    <a:lnTo>
                      <a:pt x="152562" y="82074"/>
                    </a:lnTo>
                    <a:lnTo>
                      <a:pt x="156116" y="85620"/>
                    </a:lnTo>
                    <a:lnTo>
                      <a:pt x="228462" y="13426"/>
                    </a:lnTo>
                    <a:lnTo>
                      <a:pt x="228462" y="0"/>
                    </a:lnTo>
                    <a:lnTo>
                      <a:pt x="198000" y="30398"/>
                    </a:lnTo>
                    <a:lnTo>
                      <a:pt x="201174" y="33564"/>
                    </a:lnTo>
                    <a:lnTo>
                      <a:pt x="194446" y="40277"/>
                    </a:lnTo>
                    <a:lnTo>
                      <a:pt x="191146" y="37110"/>
                    </a:lnTo>
                    <a:lnTo>
                      <a:pt x="101031" y="127164"/>
                    </a:lnTo>
                    <a:lnTo>
                      <a:pt x="104204" y="130330"/>
                    </a:lnTo>
                    <a:lnTo>
                      <a:pt x="97478" y="137043"/>
                    </a:lnTo>
                    <a:lnTo>
                      <a:pt x="94305" y="133877"/>
                    </a:lnTo>
                    <a:lnTo>
                      <a:pt x="4062" y="223930"/>
                    </a:lnTo>
                    <a:lnTo>
                      <a:pt x="7235" y="227096"/>
                    </a:lnTo>
                    <a:lnTo>
                      <a:pt x="508" y="233809"/>
                    </a:lnTo>
                    <a:lnTo>
                      <a:pt x="0" y="233176"/>
                    </a:lnTo>
                    <a:lnTo>
                      <a:pt x="0" y="241409"/>
                    </a:lnTo>
                    <a:lnTo>
                      <a:pt x="52419" y="189099"/>
                    </a:lnTo>
                    <a:lnTo>
                      <a:pt x="48866" y="18542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12" name="Freeform 311">
                <a:extLst>
                  <a:ext uri="{FF2B5EF4-FFF2-40B4-BE49-F238E27FC236}">
                    <a16:creationId xmlns:a16="http://schemas.microsoft.com/office/drawing/2014/main" id="{E0D6FD14-23B1-BDD4-C359-7C9A185AC828}"/>
                  </a:ext>
                </a:extLst>
              </p:cNvPr>
              <p:cNvSpPr/>
              <p:nvPr/>
            </p:nvSpPr>
            <p:spPr>
              <a:xfrm rot="-2700000">
                <a:off x="11184667" y="3867810"/>
                <a:ext cx="9519" cy="4433"/>
              </a:xfrm>
              <a:custGeom>
                <a:avLst/>
                <a:gdLst>
                  <a:gd name="connsiteX0" fmla="*/ 0 w 9519"/>
                  <a:gd name="connsiteY0" fmla="*/ 0 h 4433"/>
                  <a:gd name="connsiteX1" fmla="*/ 9519 w 9519"/>
                  <a:gd name="connsiteY1" fmla="*/ 0 h 4433"/>
                  <a:gd name="connsiteX2" fmla="*/ 9519 w 9519"/>
                  <a:gd name="connsiteY2" fmla="*/ 4433 h 4433"/>
                  <a:gd name="connsiteX3" fmla="*/ 0 w 9519"/>
                  <a:gd name="connsiteY3" fmla="*/ 4433 h 4433"/>
                </a:gdLst>
                <a:ahLst/>
                <a:cxnLst>
                  <a:cxn ang="0">
                    <a:pos x="connsiteX0" y="connsiteY0"/>
                  </a:cxn>
                  <a:cxn ang="0">
                    <a:pos x="connsiteX1" y="connsiteY1"/>
                  </a:cxn>
                  <a:cxn ang="0">
                    <a:pos x="connsiteX2" y="connsiteY2"/>
                  </a:cxn>
                  <a:cxn ang="0">
                    <a:pos x="connsiteX3" y="connsiteY3"/>
                  </a:cxn>
                </a:cxnLst>
                <a:rect l="l" t="t" r="r" b="b"/>
                <a:pathLst>
                  <a:path w="9519" h="4433">
                    <a:moveTo>
                      <a:pt x="0" y="0"/>
                    </a:moveTo>
                    <a:lnTo>
                      <a:pt x="9519" y="0"/>
                    </a:lnTo>
                    <a:lnTo>
                      <a:pt x="9519" y="4433"/>
                    </a:lnTo>
                    <a:lnTo>
                      <a:pt x="0" y="443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13" name="Freeform 312">
                <a:extLst>
                  <a:ext uri="{FF2B5EF4-FFF2-40B4-BE49-F238E27FC236}">
                    <a16:creationId xmlns:a16="http://schemas.microsoft.com/office/drawing/2014/main" id="{736493EC-C612-693C-9100-AE6E00B2900B}"/>
                  </a:ext>
                </a:extLst>
              </p:cNvPr>
              <p:cNvSpPr/>
              <p:nvPr/>
            </p:nvSpPr>
            <p:spPr>
              <a:xfrm rot="-2700000">
                <a:off x="11087608" y="3964545"/>
                <a:ext cx="9519" cy="4433"/>
              </a:xfrm>
              <a:custGeom>
                <a:avLst/>
                <a:gdLst>
                  <a:gd name="connsiteX0" fmla="*/ 0 w 9519"/>
                  <a:gd name="connsiteY0" fmla="*/ 0 h 4433"/>
                  <a:gd name="connsiteX1" fmla="*/ 9519 w 9519"/>
                  <a:gd name="connsiteY1" fmla="*/ 0 h 4433"/>
                  <a:gd name="connsiteX2" fmla="*/ 9519 w 9519"/>
                  <a:gd name="connsiteY2" fmla="*/ 4433 h 4433"/>
                  <a:gd name="connsiteX3" fmla="*/ 0 w 9519"/>
                  <a:gd name="connsiteY3" fmla="*/ 4433 h 4433"/>
                </a:gdLst>
                <a:ahLst/>
                <a:cxnLst>
                  <a:cxn ang="0">
                    <a:pos x="connsiteX0" y="connsiteY0"/>
                  </a:cxn>
                  <a:cxn ang="0">
                    <a:pos x="connsiteX1" y="connsiteY1"/>
                  </a:cxn>
                  <a:cxn ang="0">
                    <a:pos x="connsiteX2" y="connsiteY2"/>
                  </a:cxn>
                  <a:cxn ang="0">
                    <a:pos x="connsiteX3" y="connsiteY3"/>
                  </a:cxn>
                </a:cxnLst>
                <a:rect l="l" t="t" r="r" b="b"/>
                <a:pathLst>
                  <a:path w="9519" h="4433">
                    <a:moveTo>
                      <a:pt x="0" y="0"/>
                    </a:moveTo>
                    <a:lnTo>
                      <a:pt x="9519" y="0"/>
                    </a:lnTo>
                    <a:lnTo>
                      <a:pt x="9519" y="4433"/>
                    </a:lnTo>
                    <a:lnTo>
                      <a:pt x="0" y="443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14" name="Freeform 313">
                <a:extLst>
                  <a:ext uri="{FF2B5EF4-FFF2-40B4-BE49-F238E27FC236}">
                    <a16:creationId xmlns:a16="http://schemas.microsoft.com/office/drawing/2014/main" id="{AD9C8B6B-B0FD-21D8-7B1D-1839E5D44E44}"/>
                  </a:ext>
                </a:extLst>
              </p:cNvPr>
              <p:cNvSpPr/>
              <p:nvPr/>
            </p:nvSpPr>
            <p:spPr>
              <a:xfrm>
                <a:off x="10993203" y="4058561"/>
                <a:ext cx="7234" cy="9879"/>
              </a:xfrm>
              <a:custGeom>
                <a:avLst/>
                <a:gdLst>
                  <a:gd name="connsiteX0" fmla="*/ 7235 w 7234"/>
                  <a:gd name="connsiteY0" fmla="*/ 3166 h 9879"/>
                  <a:gd name="connsiteX1" fmla="*/ 4062 w 7234"/>
                  <a:gd name="connsiteY1" fmla="*/ 0 h 9879"/>
                  <a:gd name="connsiteX2" fmla="*/ 0 w 7234"/>
                  <a:gd name="connsiteY2" fmla="*/ 4053 h 9879"/>
                  <a:gd name="connsiteX3" fmla="*/ 0 w 7234"/>
                  <a:gd name="connsiteY3" fmla="*/ 9246 h 9879"/>
                  <a:gd name="connsiteX4" fmla="*/ 508 w 7234"/>
                  <a:gd name="connsiteY4" fmla="*/ 9879 h 9879"/>
                  <a:gd name="connsiteX5" fmla="*/ 7235 w 7234"/>
                  <a:gd name="connsiteY5" fmla="*/ 3166 h 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4" h="9879">
                    <a:moveTo>
                      <a:pt x="7235" y="3166"/>
                    </a:moveTo>
                    <a:lnTo>
                      <a:pt x="4062" y="0"/>
                    </a:lnTo>
                    <a:lnTo>
                      <a:pt x="0" y="4053"/>
                    </a:lnTo>
                    <a:lnTo>
                      <a:pt x="0" y="9246"/>
                    </a:lnTo>
                    <a:lnTo>
                      <a:pt x="508" y="9879"/>
                    </a:lnTo>
                    <a:lnTo>
                      <a:pt x="7235" y="31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15" name="Freeform 314">
                <a:extLst>
                  <a:ext uri="{FF2B5EF4-FFF2-40B4-BE49-F238E27FC236}">
                    <a16:creationId xmlns:a16="http://schemas.microsoft.com/office/drawing/2014/main" id="{148617B6-9A25-EA37-35A8-D385D1E681C8}"/>
                  </a:ext>
                </a:extLst>
              </p:cNvPr>
              <p:cNvSpPr/>
              <p:nvPr/>
            </p:nvSpPr>
            <p:spPr>
              <a:xfrm rot="-2700000">
                <a:off x="11139460" y="3919333"/>
                <a:ext cx="9519" cy="5066"/>
              </a:xfrm>
              <a:custGeom>
                <a:avLst/>
                <a:gdLst>
                  <a:gd name="connsiteX0" fmla="*/ 0 w 9519"/>
                  <a:gd name="connsiteY0" fmla="*/ 0 h 5066"/>
                  <a:gd name="connsiteX1" fmla="*/ 9519 w 9519"/>
                  <a:gd name="connsiteY1" fmla="*/ 0 h 5066"/>
                  <a:gd name="connsiteX2" fmla="*/ 9519 w 9519"/>
                  <a:gd name="connsiteY2" fmla="*/ 5066 h 5066"/>
                  <a:gd name="connsiteX3" fmla="*/ 0 w 9519"/>
                  <a:gd name="connsiteY3" fmla="*/ 5066 h 5066"/>
                </a:gdLst>
                <a:ahLst/>
                <a:cxnLst>
                  <a:cxn ang="0">
                    <a:pos x="connsiteX0" y="connsiteY0"/>
                  </a:cxn>
                  <a:cxn ang="0">
                    <a:pos x="connsiteX1" y="connsiteY1"/>
                  </a:cxn>
                  <a:cxn ang="0">
                    <a:pos x="connsiteX2" y="connsiteY2"/>
                  </a:cxn>
                  <a:cxn ang="0">
                    <a:pos x="connsiteX3" y="connsiteY3"/>
                  </a:cxn>
                </a:cxnLst>
                <a:rect l="l" t="t" r="r" b="b"/>
                <a:pathLst>
                  <a:path w="9519" h="5066">
                    <a:moveTo>
                      <a:pt x="0" y="0"/>
                    </a:moveTo>
                    <a:lnTo>
                      <a:pt x="9519" y="0"/>
                    </a:lnTo>
                    <a:lnTo>
                      <a:pt x="9519" y="5066"/>
                    </a:lnTo>
                    <a:lnTo>
                      <a:pt x="0" y="50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16" name="Freeform 315">
                <a:extLst>
                  <a:ext uri="{FF2B5EF4-FFF2-40B4-BE49-F238E27FC236}">
                    <a16:creationId xmlns:a16="http://schemas.microsoft.com/office/drawing/2014/main" id="{2E00FAE8-0F8B-B2BF-4E6F-A1DE89C563E2}"/>
                  </a:ext>
                </a:extLst>
              </p:cNvPr>
              <p:cNvSpPr/>
              <p:nvPr/>
            </p:nvSpPr>
            <p:spPr>
              <a:xfrm rot="-2693400">
                <a:off x="11042892" y="4016751"/>
                <a:ext cx="9519" cy="5066"/>
              </a:xfrm>
              <a:custGeom>
                <a:avLst/>
                <a:gdLst>
                  <a:gd name="connsiteX0" fmla="*/ 0 w 9519"/>
                  <a:gd name="connsiteY0" fmla="*/ 0 h 5066"/>
                  <a:gd name="connsiteX1" fmla="*/ 9519 w 9519"/>
                  <a:gd name="connsiteY1" fmla="*/ 0 h 5066"/>
                  <a:gd name="connsiteX2" fmla="*/ 9519 w 9519"/>
                  <a:gd name="connsiteY2" fmla="*/ 5066 h 5066"/>
                  <a:gd name="connsiteX3" fmla="*/ 0 w 9519"/>
                  <a:gd name="connsiteY3" fmla="*/ 5066 h 5066"/>
                </a:gdLst>
                <a:ahLst/>
                <a:cxnLst>
                  <a:cxn ang="0">
                    <a:pos x="connsiteX0" y="connsiteY0"/>
                  </a:cxn>
                  <a:cxn ang="0">
                    <a:pos x="connsiteX1" y="connsiteY1"/>
                  </a:cxn>
                  <a:cxn ang="0">
                    <a:pos x="connsiteX2" y="connsiteY2"/>
                  </a:cxn>
                  <a:cxn ang="0">
                    <a:pos x="connsiteX3" y="connsiteY3"/>
                  </a:cxn>
                </a:cxnLst>
                <a:rect l="l" t="t" r="r" b="b"/>
                <a:pathLst>
                  <a:path w="9519" h="5066">
                    <a:moveTo>
                      <a:pt x="0" y="0"/>
                    </a:moveTo>
                    <a:lnTo>
                      <a:pt x="9519" y="0"/>
                    </a:lnTo>
                    <a:lnTo>
                      <a:pt x="9519" y="5066"/>
                    </a:lnTo>
                    <a:lnTo>
                      <a:pt x="0" y="50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17" name="Freeform 316">
                <a:extLst>
                  <a:ext uri="{FF2B5EF4-FFF2-40B4-BE49-F238E27FC236}">
                    <a16:creationId xmlns:a16="http://schemas.microsoft.com/office/drawing/2014/main" id="{5E7E3A19-89E6-5017-C8AB-AD59342BAFA4}"/>
                  </a:ext>
                </a:extLst>
              </p:cNvPr>
              <p:cNvSpPr/>
              <p:nvPr/>
            </p:nvSpPr>
            <p:spPr>
              <a:xfrm>
                <a:off x="10993203" y="3931397"/>
                <a:ext cx="228461" cy="241408"/>
              </a:xfrm>
              <a:custGeom>
                <a:avLst/>
                <a:gdLst>
                  <a:gd name="connsiteX0" fmla="*/ 49373 w 228461"/>
                  <a:gd name="connsiteY0" fmla="*/ 185680 h 241408"/>
                  <a:gd name="connsiteX1" fmla="*/ 56101 w 228461"/>
                  <a:gd name="connsiteY1" fmla="*/ 178967 h 241408"/>
                  <a:gd name="connsiteX2" fmla="*/ 59274 w 228461"/>
                  <a:gd name="connsiteY2" fmla="*/ 182260 h 241408"/>
                  <a:gd name="connsiteX3" fmla="*/ 149516 w 228461"/>
                  <a:gd name="connsiteY3" fmla="*/ 92206 h 241408"/>
                  <a:gd name="connsiteX4" fmla="*/ 146216 w 228461"/>
                  <a:gd name="connsiteY4" fmla="*/ 88913 h 241408"/>
                  <a:gd name="connsiteX5" fmla="*/ 152943 w 228461"/>
                  <a:gd name="connsiteY5" fmla="*/ 82327 h 241408"/>
                  <a:gd name="connsiteX6" fmla="*/ 156242 w 228461"/>
                  <a:gd name="connsiteY6" fmla="*/ 85494 h 241408"/>
                  <a:gd name="connsiteX7" fmla="*/ 228462 w 228461"/>
                  <a:gd name="connsiteY7" fmla="*/ 13426 h 241408"/>
                  <a:gd name="connsiteX8" fmla="*/ 228462 w 228461"/>
                  <a:gd name="connsiteY8" fmla="*/ 0 h 241408"/>
                  <a:gd name="connsiteX9" fmla="*/ 197873 w 228461"/>
                  <a:gd name="connsiteY9" fmla="*/ 30524 h 241408"/>
                  <a:gd name="connsiteX10" fmla="*/ 200919 w 228461"/>
                  <a:gd name="connsiteY10" fmla="*/ 33564 h 241408"/>
                  <a:gd name="connsiteX11" fmla="*/ 194193 w 228461"/>
                  <a:gd name="connsiteY11" fmla="*/ 40277 h 241408"/>
                  <a:gd name="connsiteX12" fmla="*/ 191146 w 228461"/>
                  <a:gd name="connsiteY12" fmla="*/ 37237 h 241408"/>
                  <a:gd name="connsiteX13" fmla="*/ 100904 w 228461"/>
                  <a:gd name="connsiteY13" fmla="*/ 127164 h 241408"/>
                  <a:gd name="connsiteX14" fmla="*/ 104077 w 228461"/>
                  <a:gd name="connsiteY14" fmla="*/ 130330 h 241408"/>
                  <a:gd name="connsiteX15" fmla="*/ 97224 w 228461"/>
                  <a:gd name="connsiteY15" fmla="*/ 137043 h 241408"/>
                  <a:gd name="connsiteX16" fmla="*/ 94177 w 228461"/>
                  <a:gd name="connsiteY16" fmla="*/ 133877 h 241408"/>
                  <a:gd name="connsiteX17" fmla="*/ 4062 w 228461"/>
                  <a:gd name="connsiteY17" fmla="*/ 223930 h 241408"/>
                  <a:gd name="connsiteX18" fmla="*/ 7108 w 228461"/>
                  <a:gd name="connsiteY18" fmla="*/ 226970 h 241408"/>
                  <a:gd name="connsiteX19" fmla="*/ 381 w 228461"/>
                  <a:gd name="connsiteY19" fmla="*/ 233809 h 241408"/>
                  <a:gd name="connsiteX20" fmla="*/ 0 w 228461"/>
                  <a:gd name="connsiteY20" fmla="*/ 233303 h 241408"/>
                  <a:gd name="connsiteX21" fmla="*/ 0 w 228461"/>
                  <a:gd name="connsiteY21" fmla="*/ 241409 h 241408"/>
                  <a:gd name="connsiteX22" fmla="*/ 52546 w 228461"/>
                  <a:gd name="connsiteY22" fmla="*/ 188973 h 241408"/>
                  <a:gd name="connsiteX23" fmla="*/ 49373 w 228461"/>
                  <a:gd name="connsiteY23" fmla="*/ 185680 h 24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461" h="241408">
                    <a:moveTo>
                      <a:pt x="49373" y="185680"/>
                    </a:moveTo>
                    <a:lnTo>
                      <a:pt x="56101" y="178967"/>
                    </a:lnTo>
                    <a:lnTo>
                      <a:pt x="59274" y="182260"/>
                    </a:lnTo>
                    <a:lnTo>
                      <a:pt x="149516" y="92206"/>
                    </a:lnTo>
                    <a:lnTo>
                      <a:pt x="146216" y="88913"/>
                    </a:lnTo>
                    <a:lnTo>
                      <a:pt x="152943" y="82327"/>
                    </a:lnTo>
                    <a:lnTo>
                      <a:pt x="156242" y="85494"/>
                    </a:lnTo>
                    <a:lnTo>
                      <a:pt x="228462" y="13426"/>
                    </a:lnTo>
                    <a:lnTo>
                      <a:pt x="228462" y="0"/>
                    </a:lnTo>
                    <a:lnTo>
                      <a:pt x="197873" y="30524"/>
                    </a:lnTo>
                    <a:lnTo>
                      <a:pt x="200919" y="33564"/>
                    </a:lnTo>
                    <a:lnTo>
                      <a:pt x="194193" y="40277"/>
                    </a:lnTo>
                    <a:lnTo>
                      <a:pt x="191146" y="37237"/>
                    </a:lnTo>
                    <a:lnTo>
                      <a:pt x="100904" y="127164"/>
                    </a:lnTo>
                    <a:lnTo>
                      <a:pt x="104077" y="130330"/>
                    </a:lnTo>
                    <a:lnTo>
                      <a:pt x="97224" y="137043"/>
                    </a:lnTo>
                    <a:lnTo>
                      <a:pt x="94177" y="133877"/>
                    </a:lnTo>
                    <a:lnTo>
                      <a:pt x="4062" y="223930"/>
                    </a:lnTo>
                    <a:lnTo>
                      <a:pt x="7108" y="226970"/>
                    </a:lnTo>
                    <a:lnTo>
                      <a:pt x="381" y="233809"/>
                    </a:lnTo>
                    <a:lnTo>
                      <a:pt x="0" y="233303"/>
                    </a:lnTo>
                    <a:lnTo>
                      <a:pt x="0" y="241409"/>
                    </a:lnTo>
                    <a:lnTo>
                      <a:pt x="52546" y="188973"/>
                    </a:lnTo>
                    <a:lnTo>
                      <a:pt x="49373" y="18568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18" name="Freeform 317">
                <a:extLst>
                  <a:ext uri="{FF2B5EF4-FFF2-40B4-BE49-F238E27FC236}">
                    <a16:creationId xmlns:a16="http://schemas.microsoft.com/office/drawing/2014/main" id="{82156D6C-CD2F-516B-B2B3-9D9E560BA695}"/>
                  </a:ext>
                </a:extLst>
              </p:cNvPr>
              <p:cNvSpPr/>
              <p:nvPr/>
            </p:nvSpPr>
            <p:spPr>
              <a:xfrm rot="-2700000">
                <a:off x="11139669" y="4016329"/>
                <a:ext cx="9519" cy="4559"/>
              </a:xfrm>
              <a:custGeom>
                <a:avLst/>
                <a:gdLst>
                  <a:gd name="connsiteX0" fmla="*/ 0 w 9519"/>
                  <a:gd name="connsiteY0" fmla="*/ 0 h 4559"/>
                  <a:gd name="connsiteX1" fmla="*/ 9519 w 9519"/>
                  <a:gd name="connsiteY1" fmla="*/ 0 h 4559"/>
                  <a:gd name="connsiteX2" fmla="*/ 9519 w 9519"/>
                  <a:gd name="connsiteY2" fmla="*/ 4560 h 4559"/>
                  <a:gd name="connsiteX3" fmla="*/ 0 w 9519"/>
                  <a:gd name="connsiteY3" fmla="*/ 4560 h 4559"/>
                </a:gdLst>
                <a:ahLst/>
                <a:cxnLst>
                  <a:cxn ang="0">
                    <a:pos x="connsiteX0" y="connsiteY0"/>
                  </a:cxn>
                  <a:cxn ang="0">
                    <a:pos x="connsiteX1" y="connsiteY1"/>
                  </a:cxn>
                  <a:cxn ang="0">
                    <a:pos x="connsiteX2" y="connsiteY2"/>
                  </a:cxn>
                  <a:cxn ang="0">
                    <a:pos x="connsiteX3" y="connsiteY3"/>
                  </a:cxn>
                </a:cxnLst>
                <a:rect l="l" t="t" r="r" b="b"/>
                <a:pathLst>
                  <a:path w="9519" h="4559">
                    <a:moveTo>
                      <a:pt x="0" y="0"/>
                    </a:moveTo>
                    <a:lnTo>
                      <a:pt x="9519" y="0"/>
                    </a:lnTo>
                    <a:lnTo>
                      <a:pt x="9519" y="4560"/>
                    </a:lnTo>
                    <a:lnTo>
                      <a:pt x="0" y="456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19" name="Freeform 318">
                <a:extLst>
                  <a:ext uri="{FF2B5EF4-FFF2-40B4-BE49-F238E27FC236}">
                    <a16:creationId xmlns:a16="http://schemas.microsoft.com/office/drawing/2014/main" id="{11CF1829-9840-C503-2A0A-54BC60C24EA8}"/>
                  </a:ext>
                </a:extLst>
              </p:cNvPr>
              <p:cNvSpPr/>
              <p:nvPr/>
            </p:nvSpPr>
            <p:spPr>
              <a:xfrm rot="-2700000">
                <a:off x="11042827" y="4113153"/>
                <a:ext cx="9519" cy="4559"/>
              </a:xfrm>
              <a:custGeom>
                <a:avLst/>
                <a:gdLst>
                  <a:gd name="connsiteX0" fmla="*/ 0 w 9519"/>
                  <a:gd name="connsiteY0" fmla="*/ 0 h 4559"/>
                  <a:gd name="connsiteX1" fmla="*/ 9519 w 9519"/>
                  <a:gd name="connsiteY1" fmla="*/ 0 h 4559"/>
                  <a:gd name="connsiteX2" fmla="*/ 9519 w 9519"/>
                  <a:gd name="connsiteY2" fmla="*/ 4560 h 4559"/>
                  <a:gd name="connsiteX3" fmla="*/ 0 w 9519"/>
                  <a:gd name="connsiteY3" fmla="*/ 4560 h 4559"/>
                </a:gdLst>
                <a:ahLst/>
                <a:cxnLst>
                  <a:cxn ang="0">
                    <a:pos x="connsiteX0" y="connsiteY0"/>
                  </a:cxn>
                  <a:cxn ang="0">
                    <a:pos x="connsiteX1" y="connsiteY1"/>
                  </a:cxn>
                  <a:cxn ang="0">
                    <a:pos x="connsiteX2" y="connsiteY2"/>
                  </a:cxn>
                  <a:cxn ang="0">
                    <a:pos x="connsiteX3" y="connsiteY3"/>
                  </a:cxn>
                </a:cxnLst>
                <a:rect l="l" t="t" r="r" b="b"/>
                <a:pathLst>
                  <a:path w="9519" h="4559">
                    <a:moveTo>
                      <a:pt x="0" y="0"/>
                    </a:moveTo>
                    <a:lnTo>
                      <a:pt x="9519" y="0"/>
                    </a:lnTo>
                    <a:lnTo>
                      <a:pt x="9519" y="4560"/>
                    </a:lnTo>
                    <a:lnTo>
                      <a:pt x="0" y="456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20" name="Freeform 319">
                <a:extLst>
                  <a:ext uri="{FF2B5EF4-FFF2-40B4-BE49-F238E27FC236}">
                    <a16:creationId xmlns:a16="http://schemas.microsoft.com/office/drawing/2014/main" id="{6044DA8D-35AF-92A2-7F7B-1D19C6FB1FB7}"/>
                  </a:ext>
                </a:extLst>
              </p:cNvPr>
              <p:cNvSpPr/>
              <p:nvPr/>
            </p:nvSpPr>
            <p:spPr>
              <a:xfrm rot="-2700000">
                <a:off x="11184434" y="3964586"/>
                <a:ext cx="9519" cy="4306"/>
              </a:xfrm>
              <a:custGeom>
                <a:avLst/>
                <a:gdLst>
                  <a:gd name="connsiteX0" fmla="*/ 0 w 9519"/>
                  <a:gd name="connsiteY0" fmla="*/ 0 h 4306"/>
                  <a:gd name="connsiteX1" fmla="*/ 9519 w 9519"/>
                  <a:gd name="connsiteY1" fmla="*/ 0 h 4306"/>
                  <a:gd name="connsiteX2" fmla="*/ 9519 w 9519"/>
                  <a:gd name="connsiteY2" fmla="*/ 4306 h 4306"/>
                  <a:gd name="connsiteX3" fmla="*/ 0 w 9519"/>
                  <a:gd name="connsiteY3" fmla="*/ 4306 h 4306"/>
                </a:gdLst>
                <a:ahLst/>
                <a:cxnLst>
                  <a:cxn ang="0">
                    <a:pos x="connsiteX0" y="connsiteY0"/>
                  </a:cxn>
                  <a:cxn ang="0">
                    <a:pos x="connsiteX1" y="connsiteY1"/>
                  </a:cxn>
                  <a:cxn ang="0">
                    <a:pos x="connsiteX2" y="connsiteY2"/>
                  </a:cxn>
                  <a:cxn ang="0">
                    <a:pos x="connsiteX3" y="connsiteY3"/>
                  </a:cxn>
                </a:cxnLst>
                <a:rect l="l" t="t" r="r" b="b"/>
                <a:pathLst>
                  <a:path w="9519" h="4306">
                    <a:moveTo>
                      <a:pt x="0" y="0"/>
                    </a:moveTo>
                    <a:lnTo>
                      <a:pt x="9519" y="0"/>
                    </a:lnTo>
                    <a:lnTo>
                      <a:pt x="9519" y="4306"/>
                    </a:lnTo>
                    <a:lnTo>
                      <a:pt x="0" y="430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21" name="Freeform 320">
                <a:extLst>
                  <a:ext uri="{FF2B5EF4-FFF2-40B4-BE49-F238E27FC236}">
                    <a16:creationId xmlns:a16="http://schemas.microsoft.com/office/drawing/2014/main" id="{EFDC09BF-158E-87EF-B091-50BFAB24631F}"/>
                  </a:ext>
                </a:extLst>
              </p:cNvPr>
              <p:cNvSpPr/>
              <p:nvPr/>
            </p:nvSpPr>
            <p:spPr>
              <a:xfrm rot="-2693400">
                <a:off x="11088000" y="4062071"/>
                <a:ext cx="9519" cy="4433"/>
              </a:xfrm>
              <a:custGeom>
                <a:avLst/>
                <a:gdLst>
                  <a:gd name="connsiteX0" fmla="*/ 0 w 9519"/>
                  <a:gd name="connsiteY0" fmla="*/ 0 h 4433"/>
                  <a:gd name="connsiteX1" fmla="*/ 9520 w 9519"/>
                  <a:gd name="connsiteY1" fmla="*/ 0 h 4433"/>
                  <a:gd name="connsiteX2" fmla="*/ 9520 w 9519"/>
                  <a:gd name="connsiteY2" fmla="*/ 4433 h 4433"/>
                  <a:gd name="connsiteX3" fmla="*/ 0 w 9519"/>
                  <a:gd name="connsiteY3" fmla="*/ 4433 h 4433"/>
                </a:gdLst>
                <a:ahLst/>
                <a:cxnLst>
                  <a:cxn ang="0">
                    <a:pos x="connsiteX0" y="connsiteY0"/>
                  </a:cxn>
                  <a:cxn ang="0">
                    <a:pos x="connsiteX1" y="connsiteY1"/>
                  </a:cxn>
                  <a:cxn ang="0">
                    <a:pos x="connsiteX2" y="connsiteY2"/>
                  </a:cxn>
                  <a:cxn ang="0">
                    <a:pos x="connsiteX3" y="connsiteY3"/>
                  </a:cxn>
                </a:cxnLst>
                <a:rect l="l" t="t" r="r" b="b"/>
                <a:pathLst>
                  <a:path w="9519" h="4433">
                    <a:moveTo>
                      <a:pt x="0" y="0"/>
                    </a:moveTo>
                    <a:lnTo>
                      <a:pt x="9520" y="0"/>
                    </a:lnTo>
                    <a:lnTo>
                      <a:pt x="9520" y="4433"/>
                    </a:lnTo>
                    <a:lnTo>
                      <a:pt x="0" y="443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22" name="Freeform 321">
                <a:extLst>
                  <a:ext uri="{FF2B5EF4-FFF2-40B4-BE49-F238E27FC236}">
                    <a16:creationId xmlns:a16="http://schemas.microsoft.com/office/drawing/2014/main" id="{0129AEA7-44D6-EBA7-57FA-94BD9B5B6823}"/>
                  </a:ext>
                </a:extLst>
              </p:cNvPr>
              <p:cNvSpPr/>
              <p:nvPr/>
            </p:nvSpPr>
            <p:spPr>
              <a:xfrm>
                <a:off x="10993203" y="4155327"/>
                <a:ext cx="7107" cy="9879"/>
              </a:xfrm>
              <a:custGeom>
                <a:avLst/>
                <a:gdLst>
                  <a:gd name="connsiteX0" fmla="*/ 7108 w 7107"/>
                  <a:gd name="connsiteY0" fmla="*/ 3040 h 9879"/>
                  <a:gd name="connsiteX1" fmla="*/ 4062 w 7107"/>
                  <a:gd name="connsiteY1" fmla="*/ 0 h 9879"/>
                  <a:gd name="connsiteX2" fmla="*/ 0 w 7107"/>
                  <a:gd name="connsiteY2" fmla="*/ 4053 h 9879"/>
                  <a:gd name="connsiteX3" fmla="*/ 0 w 7107"/>
                  <a:gd name="connsiteY3" fmla="*/ 9373 h 9879"/>
                  <a:gd name="connsiteX4" fmla="*/ 381 w 7107"/>
                  <a:gd name="connsiteY4" fmla="*/ 9879 h 9879"/>
                  <a:gd name="connsiteX5" fmla="*/ 7108 w 7107"/>
                  <a:gd name="connsiteY5" fmla="*/ 3040 h 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7" h="9879">
                    <a:moveTo>
                      <a:pt x="7108" y="3040"/>
                    </a:moveTo>
                    <a:lnTo>
                      <a:pt x="4062" y="0"/>
                    </a:lnTo>
                    <a:lnTo>
                      <a:pt x="0" y="4053"/>
                    </a:lnTo>
                    <a:lnTo>
                      <a:pt x="0" y="9373"/>
                    </a:lnTo>
                    <a:lnTo>
                      <a:pt x="381" y="9879"/>
                    </a:lnTo>
                    <a:lnTo>
                      <a:pt x="7108" y="304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23" name="Freeform 322">
                <a:extLst>
                  <a:ext uri="{FF2B5EF4-FFF2-40B4-BE49-F238E27FC236}">
                    <a16:creationId xmlns:a16="http://schemas.microsoft.com/office/drawing/2014/main" id="{7CCC67D4-3D34-CED3-86E0-31D3B3DD8F26}"/>
                  </a:ext>
                </a:extLst>
              </p:cNvPr>
              <p:cNvSpPr/>
              <p:nvPr/>
            </p:nvSpPr>
            <p:spPr>
              <a:xfrm>
                <a:off x="11014273" y="4230181"/>
                <a:ext cx="3427" cy="3419"/>
              </a:xfrm>
              <a:custGeom>
                <a:avLst/>
                <a:gdLst>
                  <a:gd name="connsiteX0" fmla="*/ 3427 w 3427"/>
                  <a:gd name="connsiteY0" fmla="*/ 0 h 3419"/>
                  <a:gd name="connsiteX1" fmla="*/ 3300 w 3427"/>
                  <a:gd name="connsiteY1" fmla="*/ 127 h 3419"/>
                  <a:gd name="connsiteX2" fmla="*/ 0 w 3427"/>
                  <a:gd name="connsiteY2" fmla="*/ 3420 h 3419"/>
                  <a:gd name="connsiteX3" fmla="*/ 3427 w 3427"/>
                  <a:gd name="connsiteY3" fmla="*/ 0 h 3419"/>
                  <a:gd name="connsiteX4" fmla="*/ 3427 w 3427"/>
                  <a:gd name="connsiteY4" fmla="*/ 0 h 3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 h="3419">
                    <a:moveTo>
                      <a:pt x="3427" y="0"/>
                    </a:moveTo>
                    <a:lnTo>
                      <a:pt x="3300" y="127"/>
                    </a:lnTo>
                    <a:lnTo>
                      <a:pt x="0" y="3420"/>
                    </a:lnTo>
                    <a:lnTo>
                      <a:pt x="3427" y="0"/>
                    </a:lnTo>
                    <a:lnTo>
                      <a:pt x="3427"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24" name="Freeform 323">
                <a:extLst>
                  <a:ext uri="{FF2B5EF4-FFF2-40B4-BE49-F238E27FC236}">
                    <a16:creationId xmlns:a16="http://schemas.microsoft.com/office/drawing/2014/main" id="{997FD016-0472-36B1-438F-8CCF41BFD713}"/>
                  </a:ext>
                </a:extLst>
              </p:cNvPr>
              <p:cNvSpPr/>
              <p:nvPr/>
            </p:nvSpPr>
            <p:spPr>
              <a:xfrm>
                <a:off x="11069484" y="4285277"/>
                <a:ext cx="3427" cy="3419"/>
              </a:xfrm>
              <a:custGeom>
                <a:avLst/>
                <a:gdLst>
                  <a:gd name="connsiteX0" fmla="*/ 3427 w 3427"/>
                  <a:gd name="connsiteY0" fmla="*/ 0 h 3419"/>
                  <a:gd name="connsiteX1" fmla="*/ 0 w 3427"/>
                  <a:gd name="connsiteY1" fmla="*/ 3420 h 3419"/>
                  <a:gd name="connsiteX2" fmla="*/ 3427 w 3427"/>
                  <a:gd name="connsiteY2" fmla="*/ 0 h 3419"/>
                  <a:gd name="connsiteX3" fmla="*/ 3427 w 3427"/>
                  <a:gd name="connsiteY3" fmla="*/ 0 h 3419"/>
                </a:gdLst>
                <a:ahLst/>
                <a:cxnLst>
                  <a:cxn ang="0">
                    <a:pos x="connsiteX0" y="connsiteY0"/>
                  </a:cxn>
                  <a:cxn ang="0">
                    <a:pos x="connsiteX1" y="connsiteY1"/>
                  </a:cxn>
                  <a:cxn ang="0">
                    <a:pos x="connsiteX2" y="connsiteY2"/>
                  </a:cxn>
                  <a:cxn ang="0">
                    <a:pos x="connsiteX3" y="connsiteY3"/>
                  </a:cxn>
                </a:cxnLst>
                <a:rect l="l" t="t" r="r" b="b"/>
                <a:pathLst>
                  <a:path w="3427" h="3419">
                    <a:moveTo>
                      <a:pt x="3427" y="0"/>
                    </a:moveTo>
                    <a:lnTo>
                      <a:pt x="0" y="3420"/>
                    </a:lnTo>
                    <a:lnTo>
                      <a:pt x="3427" y="0"/>
                    </a:lnTo>
                    <a:lnTo>
                      <a:pt x="3427"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25" name="Freeform 324">
                <a:extLst>
                  <a:ext uri="{FF2B5EF4-FFF2-40B4-BE49-F238E27FC236}">
                    <a16:creationId xmlns:a16="http://schemas.microsoft.com/office/drawing/2014/main" id="{E479AE97-2E8E-6EAE-5771-C22FEA5D0F0D}"/>
                  </a:ext>
                </a:extLst>
              </p:cNvPr>
              <p:cNvSpPr/>
              <p:nvPr/>
            </p:nvSpPr>
            <p:spPr>
              <a:xfrm>
                <a:off x="11111242" y="4326948"/>
                <a:ext cx="3426" cy="3419"/>
              </a:xfrm>
              <a:custGeom>
                <a:avLst/>
                <a:gdLst>
                  <a:gd name="connsiteX0" fmla="*/ 3426 w 3426"/>
                  <a:gd name="connsiteY0" fmla="*/ 0 h 3419"/>
                  <a:gd name="connsiteX1" fmla="*/ 3299 w 3426"/>
                  <a:gd name="connsiteY1" fmla="*/ 127 h 3419"/>
                  <a:gd name="connsiteX2" fmla="*/ 0 w 3426"/>
                  <a:gd name="connsiteY2" fmla="*/ 3420 h 3419"/>
                  <a:gd name="connsiteX3" fmla="*/ 3426 w 3426"/>
                  <a:gd name="connsiteY3" fmla="*/ 0 h 3419"/>
                  <a:gd name="connsiteX4" fmla="*/ 3426 w 3426"/>
                  <a:gd name="connsiteY4" fmla="*/ 0 h 3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 h="3419">
                    <a:moveTo>
                      <a:pt x="3426" y="0"/>
                    </a:moveTo>
                    <a:lnTo>
                      <a:pt x="3299" y="127"/>
                    </a:lnTo>
                    <a:lnTo>
                      <a:pt x="0" y="3420"/>
                    </a:lnTo>
                    <a:lnTo>
                      <a:pt x="3426" y="0"/>
                    </a:lnTo>
                    <a:lnTo>
                      <a:pt x="3426"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26" name="Freeform 325">
                <a:extLst>
                  <a:ext uri="{FF2B5EF4-FFF2-40B4-BE49-F238E27FC236}">
                    <a16:creationId xmlns:a16="http://schemas.microsoft.com/office/drawing/2014/main" id="{1A6DBDF6-8B2F-6F8C-69BD-8A980D19895C}"/>
                  </a:ext>
                </a:extLst>
              </p:cNvPr>
              <p:cNvSpPr/>
              <p:nvPr/>
            </p:nvSpPr>
            <p:spPr>
              <a:xfrm>
                <a:off x="11159600" y="4375331"/>
                <a:ext cx="3553" cy="3419"/>
              </a:xfrm>
              <a:custGeom>
                <a:avLst/>
                <a:gdLst>
                  <a:gd name="connsiteX0" fmla="*/ 3553 w 3553"/>
                  <a:gd name="connsiteY0" fmla="*/ 0 h 3419"/>
                  <a:gd name="connsiteX1" fmla="*/ 3426 w 3553"/>
                  <a:gd name="connsiteY1" fmla="*/ 0 h 3419"/>
                  <a:gd name="connsiteX2" fmla="*/ 0 w 3553"/>
                  <a:gd name="connsiteY2" fmla="*/ 3420 h 3419"/>
                  <a:gd name="connsiteX3" fmla="*/ 0 w 3553"/>
                  <a:gd name="connsiteY3" fmla="*/ 3420 h 3419"/>
                  <a:gd name="connsiteX4" fmla="*/ 3553 w 3553"/>
                  <a:gd name="connsiteY4" fmla="*/ 0 h 3419"/>
                  <a:gd name="connsiteX5" fmla="*/ 3553 w 3553"/>
                  <a:gd name="connsiteY5" fmla="*/ 0 h 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 h="3419">
                    <a:moveTo>
                      <a:pt x="3553" y="0"/>
                    </a:moveTo>
                    <a:lnTo>
                      <a:pt x="3426" y="0"/>
                    </a:lnTo>
                    <a:lnTo>
                      <a:pt x="0" y="3420"/>
                    </a:lnTo>
                    <a:lnTo>
                      <a:pt x="0" y="3420"/>
                    </a:lnTo>
                    <a:lnTo>
                      <a:pt x="3553" y="0"/>
                    </a:lnTo>
                    <a:lnTo>
                      <a:pt x="3553"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27" name="Freeform 326">
                <a:extLst>
                  <a:ext uri="{FF2B5EF4-FFF2-40B4-BE49-F238E27FC236}">
                    <a16:creationId xmlns:a16="http://schemas.microsoft.com/office/drawing/2014/main" id="{837FA5E1-3933-7AF4-F6B6-B27F435D5691}"/>
                  </a:ext>
                </a:extLst>
              </p:cNvPr>
              <p:cNvSpPr/>
              <p:nvPr/>
            </p:nvSpPr>
            <p:spPr>
              <a:xfrm>
                <a:off x="11208084" y="4423714"/>
                <a:ext cx="3426" cy="3419"/>
              </a:xfrm>
              <a:custGeom>
                <a:avLst/>
                <a:gdLst>
                  <a:gd name="connsiteX0" fmla="*/ 3426 w 3426"/>
                  <a:gd name="connsiteY0" fmla="*/ 0 h 3419"/>
                  <a:gd name="connsiteX1" fmla="*/ 3426 w 3426"/>
                  <a:gd name="connsiteY1" fmla="*/ 0 h 3419"/>
                  <a:gd name="connsiteX2" fmla="*/ 0 w 3426"/>
                  <a:gd name="connsiteY2" fmla="*/ 3420 h 3419"/>
                  <a:gd name="connsiteX3" fmla="*/ 3426 w 3426"/>
                  <a:gd name="connsiteY3" fmla="*/ 0 h 3419"/>
                  <a:gd name="connsiteX4" fmla="*/ 3426 w 3426"/>
                  <a:gd name="connsiteY4" fmla="*/ 0 h 3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 h="3419">
                    <a:moveTo>
                      <a:pt x="3426" y="0"/>
                    </a:moveTo>
                    <a:lnTo>
                      <a:pt x="3426" y="0"/>
                    </a:lnTo>
                    <a:lnTo>
                      <a:pt x="0" y="3420"/>
                    </a:lnTo>
                    <a:lnTo>
                      <a:pt x="3426" y="0"/>
                    </a:lnTo>
                    <a:lnTo>
                      <a:pt x="3426"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28" name="Freeform 327">
                <a:extLst>
                  <a:ext uri="{FF2B5EF4-FFF2-40B4-BE49-F238E27FC236}">
                    <a16:creationId xmlns:a16="http://schemas.microsoft.com/office/drawing/2014/main" id="{E03C3794-C450-829D-7CF8-8BAAA7B7F834}"/>
                  </a:ext>
                </a:extLst>
              </p:cNvPr>
              <p:cNvSpPr/>
              <p:nvPr/>
            </p:nvSpPr>
            <p:spPr>
              <a:xfrm rot="-2700000">
                <a:off x="11064485" y="4301100"/>
                <a:ext cx="9519" cy="58895"/>
              </a:xfrm>
              <a:custGeom>
                <a:avLst/>
                <a:gdLst>
                  <a:gd name="connsiteX0" fmla="*/ 0 w 9519"/>
                  <a:gd name="connsiteY0" fmla="*/ 0 h 58895"/>
                  <a:gd name="connsiteX1" fmla="*/ 9519 w 9519"/>
                  <a:gd name="connsiteY1" fmla="*/ 0 h 58895"/>
                  <a:gd name="connsiteX2" fmla="*/ 9519 w 9519"/>
                  <a:gd name="connsiteY2" fmla="*/ 58896 h 58895"/>
                  <a:gd name="connsiteX3" fmla="*/ 0 w 9519"/>
                  <a:gd name="connsiteY3" fmla="*/ 58896 h 58895"/>
                </a:gdLst>
                <a:ahLst/>
                <a:cxnLst>
                  <a:cxn ang="0">
                    <a:pos x="connsiteX0" y="connsiteY0"/>
                  </a:cxn>
                  <a:cxn ang="0">
                    <a:pos x="connsiteX1" y="connsiteY1"/>
                  </a:cxn>
                  <a:cxn ang="0">
                    <a:pos x="connsiteX2" y="connsiteY2"/>
                  </a:cxn>
                  <a:cxn ang="0">
                    <a:pos x="connsiteX3" y="connsiteY3"/>
                  </a:cxn>
                </a:cxnLst>
                <a:rect l="l" t="t" r="r" b="b"/>
                <a:pathLst>
                  <a:path w="9519" h="58895">
                    <a:moveTo>
                      <a:pt x="0" y="0"/>
                    </a:moveTo>
                    <a:lnTo>
                      <a:pt x="9519" y="0"/>
                    </a:lnTo>
                    <a:lnTo>
                      <a:pt x="9519" y="58896"/>
                    </a:lnTo>
                    <a:lnTo>
                      <a:pt x="0" y="5889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29" name="Freeform 328">
                <a:extLst>
                  <a:ext uri="{FF2B5EF4-FFF2-40B4-BE49-F238E27FC236}">
                    <a16:creationId xmlns:a16="http://schemas.microsoft.com/office/drawing/2014/main" id="{17CE661E-5D4D-72A9-3F91-53C787AFCD6E}"/>
                  </a:ext>
                </a:extLst>
              </p:cNvPr>
              <p:cNvSpPr/>
              <p:nvPr/>
            </p:nvSpPr>
            <p:spPr>
              <a:xfrm>
                <a:off x="10993203" y="4441319"/>
                <a:ext cx="3427" cy="6839"/>
              </a:xfrm>
              <a:custGeom>
                <a:avLst/>
                <a:gdLst>
                  <a:gd name="connsiteX0" fmla="*/ 0 w 3427"/>
                  <a:gd name="connsiteY0" fmla="*/ 0 h 6839"/>
                  <a:gd name="connsiteX1" fmla="*/ 0 w 3427"/>
                  <a:gd name="connsiteY1" fmla="*/ 6840 h 6839"/>
                  <a:gd name="connsiteX2" fmla="*/ 3427 w 3427"/>
                  <a:gd name="connsiteY2" fmla="*/ 3420 h 6839"/>
                  <a:gd name="connsiteX3" fmla="*/ 0 w 3427"/>
                  <a:gd name="connsiteY3" fmla="*/ 0 h 6839"/>
                </a:gdLst>
                <a:ahLst/>
                <a:cxnLst>
                  <a:cxn ang="0">
                    <a:pos x="connsiteX0" y="connsiteY0"/>
                  </a:cxn>
                  <a:cxn ang="0">
                    <a:pos x="connsiteX1" y="connsiteY1"/>
                  </a:cxn>
                  <a:cxn ang="0">
                    <a:pos x="connsiteX2" y="connsiteY2"/>
                  </a:cxn>
                  <a:cxn ang="0">
                    <a:pos x="connsiteX3" y="connsiteY3"/>
                  </a:cxn>
                </a:cxnLst>
                <a:rect l="l" t="t" r="r" b="b"/>
                <a:pathLst>
                  <a:path w="3427" h="6839">
                    <a:moveTo>
                      <a:pt x="0" y="0"/>
                    </a:moveTo>
                    <a:lnTo>
                      <a:pt x="0" y="6840"/>
                    </a:lnTo>
                    <a:lnTo>
                      <a:pt x="3427" y="3420"/>
                    </a:lnTo>
                    <a:lnTo>
                      <a:pt x="0"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30" name="Freeform 329">
                <a:extLst>
                  <a:ext uri="{FF2B5EF4-FFF2-40B4-BE49-F238E27FC236}">
                    <a16:creationId xmlns:a16="http://schemas.microsoft.com/office/drawing/2014/main" id="{55432D6D-0F64-E7EE-227C-64619B4144DB}"/>
                  </a:ext>
                </a:extLst>
              </p:cNvPr>
              <p:cNvSpPr/>
              <p:nvPr/>
            </p:nvSpPr>
            <p:spPr>
              <a:xfrm rot="-2700600">
                <a:off x="11161334" y="4397351"/>
                <a:ext cx="9519" cy="58895"/>
              </a:xfrm>
              <a:custGeom>
                <a:avLst/>
                <a:gdLst>
                  <a:gd name="connsiteX0" fmla="*/ 0 w 9519"/>
                  <a:gd name="connsiteY0" fmla="*/ 0 h 58895"/>
                  <a:gd name="connsiteX1" fmla="*/ 9519 w 9519"/>
                  <a:gd name="connsiteY1" fmla="*/ 0 h 58895"/>
                  <a:gd name="connsiteX2" fmla="*/ 9519 w 9519"/>
                  <a:gd name="connsiteY2" fmla="*/ 58896 h 58895"/>
                  <a:gd name="connsiteX3" fmla="*/ 0 w 9519"/>
                  <a:gd name="connsiteY3" fmla="*/ 58896 h 58895"/>
                </a:gdLst>
                <a:ahLst/>
                <a:cxnLst>
                  <a:cxn ang="0">
                    <a:pos x="connsiteX0" y="connsiteY0"/>
                  </a:cxn>
                  <a:cxn ang="0">
                    <a:pos x="connsiteX1" y="connsiteY1"/>
                  </a:cxn>
                  <a:cxn ang="0">
                    <a:pos x="connsiteX2" y="connsiteY2"/>
                  </a:cxn>
                  <a:cxn ang="0">
                    <a:pos x="connsiteX3" y="connsiteY3"/>
                  </a:cxn>
                </a:cxnLst>
                <a:rect l="l" t="t" r="r" b="b"/>
                <a:pathLst>
                  <a:path w="9519" h="58895">
                    <a:moveTo>
                      <a:pt x="0" y="0"/>
                    </a:moveTo>
                    <a:lnTo>
                      <a:pt x="9519" y="0"/>
                    </a:lnTo>
                    <a:lnTo>
                      <a:pt x="9519" y="58896"/>
                    </a:lnTo>
                    <a:lnTo>
                      <a:pt x="0" y="5889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31" name="Freeform 330">
                <a:extLst>
                  <a:ext uri="{FF2B5EF4-FFF2-40B4-BE49-F238E27FC236}">
                    <a16:creationId xmlns:a16="http://schemas.microsoft.com/office/drawing/2014/main" id="{63A6A978-A1B4-EBD2-B939-3C58E1990A50}"/>
                  </a:ext>
                </a:extLst>
              </p:cNvPr>
              <p:cNvSpPr/>
              <p:nvPr/>
            </p:nvSpPr>
            <p:spPr>
              <a:xfrm rot="-2700000">
                <a:off x="11064454" y="4494474"/>
                <a:ext cx="9519" cy="58895"/>
              </a:xfrm>
              <a:custGeom>
                <a:avLst/>
                <a:gdLst>
                  <a:gd name="connsiteX0" fmla="*/ 0 w 9519"/>
                  <a:gd name="connsiteY0" fmla="*/ 0 h 58895"/>
                  <a:gd name="connsiteX1" fmla="*/ 9519 w 9519"/>
                  <a:gd name="connsiteY1" fmla="*/ 0 h 58895"/>
                  <a:gd name="connsiteX2" fmla="*/ 9519 w 9519"/>
                  <a:gd name="connsiteY2" fmla="*/ 58895 h 58895"/>
                  <a:gd name="connsiteX3" fmla="*/ 0 w 9519"/>
                  <a:gd name="connsiteY3" fmla="*/ 58895 h 58895"/>
                </a:gdLst>
                <a:ahLst/>
                <a:cxnLst>
                  <a:cxn ang="0">
                    <a:pos x="connsiteX0" y="connsiteY0"/>
                  </a:cxn>
                  <a:cxn ang="0">
                    <a:pos x="connsiteX1" y="connsiteY1"/>
                  </a:cxn>
                  <a:cxn ang="0">
                    <a:pos x="connsiteX2" y="connsiteY2"/>
                  </a:cxn>
                  <a:cxn ang="0">
                    <a:pos x="connsiteX3" y="connsiteY3"/>
                  </a:cxn>
                </a:cxnLst>
                <a:rect l="l" t="t" r="r" b="b"/>
                <a:pathLst>
                  <a:path w="9519" h="58895">
                    <a:moveTo>
                      <a:pt x="0" y="0"/>
                    </a:moveTo>
                    <a:lnTo>
                      <a:pt x="9519" y="0"/>
                    </a:lnTo>
                    <a:lnTo>
                      <a:pt x="9519" y="58895"/>
                    </a:lnTo>
                    <a:lnTo>
                      <a:pt x="0" y="58895"/>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32" name="Freeform 331">
                <a:extLst>
                  <a:ext uri="{FF2B5EF4-FFF2-40B4-BE49-F238E27FC236}">
                    <a16:creationId xmlns:a16="http://schemas.microsoft.com/office/drawing/2014/main" id="{CEB16F13-11EB-0A63-6621-187AEBB5A0DC}"/>
                  </a:ext>
                </a:extLst>
              </p:cNvPr>
              <p:cNvSpPr/>
              <p:nvPr/>
            </p:nvSpPr>
            <p:spPr>
              <a:xfrm>
                <a:off x="10993203" y="4634725"/>
                <a:ext cx="3427" cy="6966"/>
              </a:xfrm>
              <a:custGeom>
                <a:avLst/>
                <a:gdLst>
                  <a:gd name="connsiteX0" fmla="*/ 0 w 3427"/>
                  <a:gd name="connsiteY0" fmla="*/ 0 h 6966"/>
                  <a:gd name="connsiteX1" fmla="*/ 0 w 3427"/>
                  <a:gd name="connsiteY1" fmla="*/ 6966 h 6966"/>
                  <a:gd name="connsiteX2" fmla="*/ 3427 w 3427"/>
                  <a:gd name="connsiteY2" fmla="*/ 3420 h 6966"/>
                  <a:gd name="connsiteX3" fmla="*/ 0 w 3427"/>
                  <a:gd name="connsiteY3" fmla="*/ 0 h 6966"/>
                </a:gdLst>
                <a:ahLst/>
                <a:cxnLst>
                  <a:cxn ang="0">
                    <a:pos x="connsiteX0" y="connsiteY0"/>
                  </a:cxn>
                  <a:cxn ang="0">
                    <a:pos x="connsiteX1" y="connsiteY1"/>
                  </a:cxn>
                  <a:cxn ang="0">
                    <a:pos x="connsiteX2" y="connsiteY2"/>
                  </a:cxn>
                  <a:cxn ang="0">
                    <a:pos x="connsiteX3" y="connsiteY3"/>
                  </a:cxn>
                </a:cxnLst>
                <a:rect l="l" t="t" r="r" b="b"/>
                <a:pathLst>
                  <a:path w="3427" h="6966">
                    <a:moveTo>
                      <a:pt x="0" y="0"/>
                    </a:moveTo>
                    <a:lnTo>
                      <a:pt x="0" y="6966"/>
                    </a:lnTo>
                    <a:lnTo>
                      <a:pt x="3427" y="3420"/>
                    </a:lnTo>
                    <a:lnTo>
                      <a:pt x="0"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33" name="Freeform 332">
                <a:extLst>
                  <a:ext uri="{FF2B5EF4-FFF2-40B4-BE49-F238E27FC236}">
                    <a16:creationId xmlns:a16="http://schemas.microsoft.com/office/drawing/2014/main" id="{5642633C-AE1A-E058-C0E3-26917E922594}"/>
                  </a:ext>
                </a:extLst>
              </p:cNvPr>
              <p:cNvSpPr/>
              <p:nvPr/>
            </p:nvSpPr>
            <p:spPr>
              <a:xfrm rot="-2700000">
                <a:off x="11160381" y="4591639"/>
                <a:ext cx="9519" cy="55982"/>
              </a:xfrm>
              <a:custGeom>
                <a:avLst/>
                <a:gdLst>
                  <a:gd name="connsiteX0" fmla="*/ 0 w 9519"/>
                  <a:gd name="connsiteY0" fmla="*/ 0 h 55982"/>
                  <a:gd name="connsiteX1" fmla="*/ 9520 w 9519"/>
                  <a:gd name="connsiteY1" fmla="*/ 0 h 55982"/>
                  <a:gd name="connsiteX2" fmla="*/ 9520 w 9519"/>
                  <a:gd name="connsiteY2" fmla="*/ 55983 h 55982"/>
                  <a:gd name="connsiteX3" fmla="*/ 0 w 9519"/>
                  <a:gd name="connsiteY3" fmla="*/ 55983 h 55982"/>
                </a:gdLst>
                <a:ahLst/>
                <a:cxnLst>
                  <a:cxn ang="0">
                    <a:pos x="connsiteX0" y="connsiteY0"/>
                  </a:cxn>
                  <a:cxn ang="0">
                    <a:pos x="connsiteX1" y="connsiteY1"/>
                  </a:cxn>
                  <a:cxn ang="0">
                    <a:pos x="connsiteX2" y="connsiteY2"/>
                  </a:cxn>
                  <a:cxn ang="0">
                    <a:pos x="connsiteX3" y="connsiteY3"/>
                  </a:cxn>
                </a:cxnLst>
                <a:rect l="l" t="t" r="r" b="b"/>
                <a:pathLst>
                  <a:path w="9519" h="55982">
                    <a:moveTo>
                      <a:pt x="0" y="0"/>
                    </a:moveTo>
                    <a:lnTo>
                      <a:pt x="9520" y="0"/>
                    </a:lnTo>
                    <a:lnTo>
                      <a:pt x="9520" y="55983"/>
                    </a:lnTo>
                    <a:lnTo>
                      <a:pt x="0" y="5598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34" name="Freeform 333">
                <a:extLst>
                  <a:ext uri="{FF2B5EF4-FFF2-40B4-BE49-F238E27FC236}">
                    <a16:creationId xmlns:a16="http://schemas.microsoft.com/office/drawing/2014/main" id="{33754647-4CFC-E89C-061A-353A7EF647F7}"/>
                  </a:ext>
                </a:extLst>
              </p:cNvPr>
              <p:cNvSpPr/>
              <p:nvPr/>
            </p:nvSpPr>
            <p:spPr>
              <a:xfrm rot="-2700000">
                <a:off x="11063539" y="4688463"/>
                <a:ext cx="9519" cy="55982"/>
              </a:xfrm>
              <a:custGeom>
                <a:avLst/>
                <a:gdLst>
                  <a:gd name="connsiteX0" fmla="*/ 0 w 9519"/>
                  <a:gd name="connsiteY0" fmla="*/ 0 h 55982"/>
                  <a:gd name="connsiteX1" fmla="*/ 9519 w 9519"/>
                  <a:gd name="connsiteY1" fmla="*/ 0 h 55982"/>
                  <a:gd name="connsiteX2" fmla="*/ 9519 w 9519"/>
                  <a:gd name="connsiteY2" fmla="*/ 55983 h 55982"/>
                  <a:gd name="connsiteX3" fmla="*/ 0 w 9519"/>
                  <a:gd name="connsiteY3" fmla="*/ 55983 h 55982"/>
                </a:gdLst>
                <a:ahLst/>
                <a:cxnLst>
                  <a:cxn ang="0">
                    <a:pos x="connsiteX0" y="connsiteY0"/>
                  </a:cxn>
                  <a:cxn ang="0">
                    <a:pos x="connsiteX1" y="connsiteY1"/>
                  </a:cxn>
                  <a:cxn ang="0">
                    <a:pos x="connsiteX2" y="connsiteY2"/>
                  </a:cxn>
                  <a:cxn ang="0">
                    <a:pos x="connsiteX3" y="connsiteY3"/>
                  </a:cxn>
                </a:cxnLst>
                <a:rect l="l" t="t" r="r" b="b"/>
                <a:pathLst>
                  <a:path w="9519" h="55982">
                    <a:moveTo>
                      <a:pt x="0" y="0"/>
                    </a:moveTo>
                    <a:lnTo>
                      <a:pt x="9519" y="0"/>
                    </a:lnTo>
                    <a:lnTo>
                      <a:pt x="9519" y="55983"/>
                    </a:lnTo>
                    <a:lnTo>
                      <a:pt x="0" y="5598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35" name="Freeform 334">
                <a:extLst>
                  <a:ext uri="{FF2B5EF4-FFF2-40B4-BE49-F238E27FC236}">
                    <a16:creationId xmlns:a16="http://schemas.microsoft.com/office/drawing/2014/main" id="{94C72834-4382-4D14-C206-0D493FC3970F}"/>
                  </a:ext>
                </a:extLst>
              </p:cNvPr>
              <p:cNvSpPr/>
              <p:nvPr/>
            </p:nvSpPr>
            <p:spPr>
              <a:xfrm>
                <a:off x="10993203" y="4828130"/>
                <a:ext cx="1396" cy="2912"/>
              </a:xfrm>
              <a:custGeom>
                <a:avLst/>
                <a:gdLst>
                  <a:gd name="connsiteX0" fmla="*/ 0 w 1396"/>
                  <a:gd name="connsiteY0" fmla="*/ 0 h 2912"/>
                  <a:gd name="connsiteX1" fmla="*/ 0 w 1396"/>
                  <a:gd name="connsiteY1" fmla="*/ 2913 h 2912"/>
                  <a:gd name="connsiteX2" fmla="*/ 1397 w 1396"/>
                  <a:gd name="connsiteY2" fmla="*/ 1520 h 2912"/>
                  <a:gd name="connsiteX3" fmla="*/ 0 w 1396"/>
                  <a:gd name="connsiteY3" fmla="*/ 0 h 2912"/>
                </a:gdLst>
                <a:ahLst/>
                <a:cxnLst>
                  <a:cxn ang="0">
                    <a:pos x="connsiteX0" y="connsiteY0"/>
                  </a:cxn>
                  <a:cxn ang="0">
                    <a:pos x="connsiteX1" y="connsiteY1"/>
                  </a:cxn>
                  <a:cxn ang="0">
                    <a:pos x="connsiteX2" y="connsiteY2"/>
                  </a:cxn>
                  <a:cxn ang="0">
                    <a:pos x="connsiteX3" y="connsiteY3"/>
                  </a:cxn>
                </a:cxnLst>
                <a:rect l="l" t="t" r="r" b="b"/>
                <a:pathLst>
                  <a:path w="1396" h="2912">
                    <a:moveTo>
                      <a:pt x="0" y="0"/>
                    </a:moveTo>
                    <a:lnTo>
                      <a:pt x="0" y="2913"/>
                    </a:lnTo>
                    <a:lnTo>
                      <a:pt x="1397" y="1520"/>
                    </a:lnTo>
                    <a:lnTo>
                      <a:pt x="0"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36" name="Freeform 335">
                <a:extLst>
                  <a:ext uri="{FF2B5EF4-FFF2-40B4-BE49-F238E27FC236}">
                    <a16:creationId xmlns:a16="http://schemas.microsoft.com/office/drawing/2014/main" id="{D73943AC-EFD6-4B7F-A1E3-204A94EA2FCF}"/>
                  </a:ext>
                </a:extLst>
              </p:cNvPr>
              <p:cNvSpPr/>
              <p:nvPr/>
            </p:nvSpPr>
            <p:spPr>
              <a:xfrm rot="-2700000">
                <a:off x="11161325" y="4494624"/>
                <a:ext cx="9519" cy="58895"/>
              </a:xfrm>
              <a:custGeom>
                <a:avLst/>
                <a:gdLst>
                  <a:gd name="connsiteX0" fmla="*/ 0 w 9519"/>
                  <a:gd name="connsiteY0" fmla="*/ 0 h 58895"/>
                  <a:gd name="connsiteX1" fmla="*/ 9519 w 9519"/>
                  <a:gd name="connsiteY1" fmla="*/ 0 h 58895"/>
                  <a:gd name="connsiteX2" fmla="*/ 9519 w 9519"/>
                  <a:gd name="connsiteY2" fmla="*/ 58896 h 58895"/>
                  <a:gd name="connsiteX3" fmla="*/ 0 w 9519"/>
                  <a:gd name="connsiteY3" fmla="*/ 58896 h 58895"/>
                </a:gdLst>
                <a:ahLst/>
                <a:cxnLst>
                  <a:cxn ang="0">
                    <a:pos x="connsiteX0" y="connsiteY0"/>
                  </a:cxn>
                  <a:cxn ang="0">
                    <a:pos x="connsiteX1" y="connsiteY1"/>
                  </a:cxn>
                  <a:cxn ang="0">
                    <a:pos x="connsiteX2" y="connsiteY2"/>
                  </a:cxn>
                  <a:cxn ang="0">
                    <a:pos x="connsiteX3" y="connsiteY3"/>
                  </a:cxn>
                </a:cxnLst>
                <a:rect l="l" t="t" r="r" b="b"/>
                <a:pathLst>
                  <a:path w="9519" h="58895">
                    <a:moveTo>
                      <a:pt x="0" y="0"/>
                    </a:moveTo>
                    <a:lnTo>
                      <a:pt x="9519" y="0"/>
                    </a:lnTo>
                    <a:lnTo>
                      <a:pt x="9519" y="58896"/>
                    </a:lnTo>
                    <a:lnTo>
                      <a:pt x="0" y="5889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37" name="Freeform 336">
                <a:extLst>
                  <a:ext uri="{FF2B5EF4-FFF2-40B4-BE49-F238E27FC236}">
                    <a16:creationId xmlns:a16="http://schemas.microsoft.com/office/drawing/2014/main" id="{8C7408CD-4490-7122-55D3-805E8D1755F1}"/>
                  </a:ext>
                </a:extLst>
              </p:cNvPr>
              <p:cNvSpPr/>
              <p:nvPr/>
            </p:nvSpPr>
            <p:spPr>
              <a:xfrm rot="-2700000">
                <a:off x="11064483" y="4591448"/>
                <a:ext cx="9519" cy="58895"/>
              </a:xfrm>
              <a:custGeom>
                <a:avLst/>
                <a:gdLst>
                  <a:gd name="connsiteX0" fmla="*/ 0 w 9519"/>
                  <a:gd name="connsiteY0" fmla="*/ 0 h 58895"/>
                  <a:gd name="connsiteX1" fmla="*/ 9520 w 9519"/>
                  <a:gd name="connsiteY1" fmla="*/ 0 h 58895"/>
                  <a:gd name="connsiteX2" fmla="*/ 9520 w 9519"/>
                  <a:gd name="connsiteY2" fmla="*/ 58896 h 58895"/>
                  <a:gd name="connsiteX3" fmla="*/ 0 w 9519"/>
                  <a:gd name="connsiteY3" fmla="*/ 58896 h 58895"/>
                </a:gdLst>
                <a:ahLst/>
                <a:cxnLst>
                  <a:cxn ang="0">
                    <a:pos x="connsiteX0" y="connsiteY0"/>
                  </a:cxn>
                  <a:cxn ang="0">
                    <a:pos x="connsiteX1" y="connsiteY1"/>
                  </a:cxn>
                  <a:cxn ang="0">
                    <a:pos x="connsiteX2" y="connsiteY2"/>
                  </a:cxn>
                  <a:cxn ang="0">
                    <a:pos x="connsiteX3" y="connsiteY3"/>
                  </a:cxn>
                </a:cxnLst>
                <a:rect l="l" t="t" r="r" b="b"/>
                <a:pathLst>
                  <a:path w="9519" h="58895">
                    <a:moveTo>
                      <a:pt x="0" y="0"/>
                    </a:moveTo>
                    <a:lnTo>
                      <a:pt x="9520" y="0"/>
                    </a:lnTo>
                    <a:lnTo>
                      <a:pt x="9520" y="58896"/>
                    </a:lnTo>
                    <a:lnTo>
                      <a:pt x="0" y="5889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38" name="Freeform 337">
                <a:extLst>
                  <a:ext uri="{FF2B5EF4-FFF2-40B4-BE49-F238E27FC236}">
                    <a16:creationId xmlns:a16="http://schemas.microsoft.com/office/drawing/2014/main" id="{857B2A13-8253-090C-8D44-D5AE0B8E816C}"/>
                  </a:ext>
                </a:extLst>
              </p:cNvPr>
              <p:cNvSpPr/>
              <p:nvPr/>
            </p:nvSpPr>
            <p:spPr>
              <a:xfrm>
                <a:off x="10993203" y="4731618"/>
                <a:ext cx="3300" cy="6712"/>
              </a:xfrm>
              <a:custGeom>
                <a:avLst/>
                <a:gdLst>
                  <a:gd name="connsiteX0" fmla="*/ 0 w 3300"/>
                  <a:gd name="connsiteY0" fmla="*/ 0 h 6712"/>
                  <a:gd name="connsiteX1" fmla="*/ 0 w 3300"/>
                  <a:gd name="connsiteY1" fmla="*/ 6713 h 6712"/>
                  <a:gd name="connsiteX2" fmla="*/ 3300 w 3300"/>
                  <a:gd name="connsiteY2" fmla="*/ 3420 h 6712"/>
                  <a:gd name="connsiteX3" fmla="*/ 0 w 3300"/>
                  <a:gd name="connsiteY3" fmla="*/ 0 h 6712"/>
                </a:gdLst>
                <a:ahLst/>
                <a:cxnLst>
                  <a:cxn ang="0">
                    <a:pos x="connsiteX0" y="connsiteY0"/>
                  </a:cxn>
                  <a:cxn ang="0">
                    <a:pos x="connsiteX1" y="connsiteY1"/>
                  </a:cxn>
                  <a:cxn ang="0">
                    <a:pos x="connsiteX2" y="connsiteY2"/>
                  </a:cxn>
                  <a:cxn ang="0">
                    <a:pos x="connsiteX3" y="connsiteY3"/>
                  </a:cxn>
                </a:cxnLst>
                <a:rect l="l" t="t" r="r" b="b"/>
                <a:pathLst>
                  <a:path w="3300" h="6712">
                    <a:moveTo>
                      <a:pt x="0" y="0"/>
                    </a:moveTo>
                    <a:lnTo>
                      <a:pt x="0" y="6713"/>
                    </a:lnTo>
                    <a:lnTo>
                      <a:pt x="3300" y="3420"/>
                    </a:lnTo>
                    <a:lnTo>
                      <a:pt x="0"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39" name="Freeform 338">
                <a:extLst>
                  <a:ext uri="{FF2B5EF4-FFF2-40B4-BE49-F238E27FC236}">
                    <a16:creationId xmlns:a16="http://schemas.microsoft.com/office/drawing/2014/main" id="{384224D6-8991-82AE-05F2-2D2F9B5AEDE8}"/>
                  </a:ext>
                </a:extLst>
              </p:cNvPr>
              <p:cNvSpPr/>
              <p:nvPr/>
            </p:nvSpPr>
            <p:spPr>
              <a:xfrm rot="-2700000">
                <a:off x="11064425" y="4397858"/>
                <a:ext cx="9519" cy="58895"/>
              </a:xfrm>
              <a:custGeom>
                <a:avLst/>
                <a:gdLst>
                  <a:gd name="connsiteX0" fmla="*/ 0 w 9519"/>
                  <a:gd name="connsiteY0" fmla="*/ 0 h 58895"/>
                  <a:gd name="connsiteX1" fmla="*/ 9520 w 9519"/>
                  <a:gd name="connsiteY1" fmla="*/ 0 h 58895"/>
                  <a:gd name="connsiteX2" fmla="*/ 9520 w 9519"/>
                  <a:gd name="connsiteY2" fmla="*/ 58896 h 58895"/>
                  <a:gd name="connsiteX3" fmla="*/ 0 w 9519"/>
                  <a:gd name="connsiteY3" fmla="*/ 58896 h 58895"/>
                </a:gdLst>
                <a:ahLst/>
                <a:cxnLst>
                  <a:cxn ang="0">
                    <a:pos x="connsiteX0" y="connsiteY0"/>
                  </a:cxn>
                  <a:cxn ang="0">
                    <a:pos x="connsiteX1" y="connsiteY1"/>
                  </a:cxn>
                  <a:cxn ang="0">
                    <a:pos x="connsiteX2" y="connsiteY2"/>
                  </a:cxn>
                  <a:cxn ang="0">
                    <a:pos x="connsiteX3" y="connsiteY3"/>
                  </a:cxn>
                </a:cxnLst>
                <a:rect l="l" t="t" r="r" b="b"/>
                <a:pathLst>
                  <a:path w="9519" h="58895">
                    <a:moveTo>
                      <a:pt x="0" y="0"/>
                    </a:moveTo>
                    <a:lnTo>
                      <a:pt x="9520" y="0"/>
                    </a:lnTo>
                    <a:lnTo>
                      <a:pt x="9520" y="58896"/>
                    </a:lnTo>
                    <a:lnTo>
                      <a:pt x="0" y="5889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40" name="Freeform 339">
                <a:extLst>
                  <a:ext uri="{FF2B5EF4-FFF2-40B4-BE49-F238E27FC236}">
                    <a16:creationId xmlns:a16="http://schemas.microsoft.com/office/drawing/2014/main" id="{9E13A48F-8768-EB60-52E2-5FDDE55B6DA3}"/>
                  </a:ext>
                </a:extLst>
              </p:cNvPr>
              <p:cNvSpPr/>
              <p:nvPr/>
            </p:nvSpPr>
            <p:spPr>
              <a:xfrm>
                <a:off x="10993203" y="4538212"/>
                <a:ext cx="3300" cy="6712"/>
              </a:xfrm>
              <a:custGeom>
                <a:avLst/>
                <a:gdLst>
                  <a:gd name="connsiteX0" fmla="*/ 0 w 3300"/>
                  <a:gd name="connsiteY0" fmla="*/ 0 h 6712"/>
                  <a:gd name="connsiteX1" fmla="*/ 0 w 3300"/>
                  <a:gd name="connsiteY1" fmla="*/ 6713 h 6712"/>
                  <a:gd name="connsiteX2" fmla="*/ 3300 w 3300"/>
                  <a:gd name="connsiteY2" fmla="*/ 3293 h 6712"/>
                  <a:gd name="connsiteX3" fmla="*/ 0 w 3300"/>
                  <a:gd name="connsiteY3" fmla="*/ 0 h 6712"/>
                </a:gdLst>
                <a:ahLst/>
                <a:cxnLst>
                  <a:cxn ang="0">
                    <a:pos x="connsiteX0" y="connsiteY0"/>
                  </a:cxn>
                  <a:cxn ang="0">
                    <a:pos x="connsiteX1" y="connsiteY1"/>
                  </a:cxn>
                  <a:cxn ang="0">
                    <a:pos x="connsiteX2" y="connsiteY2"/>
                  </a:cxn>
                  <a:cxn ang="0">
                    <a:pos x="connsiteX3" y="connsiteY3"/>
                  </a:cxn>
                </a:cxnLst>
                <a:rect l="l" t="t" r="r" b="b"/>
                <a:pathLst>
                  <a:path w="3300" h="6712">
                    <a:moveTo>
                      <a:pt x="0" y="0"/>
                    </a:moveTo>
                    <a:lnTo>
                      <a:pt x="0" y="6713"/>
                    </a:lnTo>
                    <a:lnTo>
                      <a:pt x="3300" y="3293"/>
                    </a:lnTo>
                    <a:lnTo>
                      <a:pt x="0"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41" name="Freeform 340">
                <a:extLst>
                  <a:ext uri="{FF2B5EF4-FFF2-40B4-BE49-F238E27FC236}">
                    <a16:creationId xmlns:a16="http://schemas.microsoft.com/office/drawing/2014/main" id="{34B4A5E4-921F-FE70-0C8D-E2BF78B8D6AE}"/>
                  </a:ext>
                </a:extLst>
              </p:cNvPr>
              <p:cNvSpPr/>
              <p:nvPr/>
            </p:nvSpPr>
            <p:spPr>
              <a:xfrm>
                <a:off x="10993203" y="4344806"/>
                <a:ext cx="3300" cy="6586"/>
              </a:xfrm>
              <a:custGeom>
                <a:avLst/>
                <a:gdLst>
                  <a:gd name="connsiteX0" fmla="*/ 0 w 3300"/>
                  <a:gd name="connsiteY0" fmla="*/ 0 h 6586"/>
                  <a:gd name="connsiteX1" fmla="*/ 0 w 3300"/>
                  <a:gd name="connsiteY1" fmla="*/ 6586 h 6586"/>
                  <a:gd name="connsiteX2" fmla="*/ 3300 w 3300"/>
                  <a:gd name="connsiteY2" fmla="*/ 3293 h 6586"/>
                  <a:gd name="connsiteX3" fmla="*/ 0 w 3300"/>
                  <a:gd name="connsiteY3" fmla="*/ 0 h 6586"/>
                </a:gdLst>
                <a:ahLst/>
                <a:cxnLst>
                  <a:cxn ang="0">
                    <a:pos x="connsiteX0" y="connsiteY0"/>
                  </a:cxn>
                  <a:cxn ang="0">
                    <a:pos x="connsiteX1" y="connsiteY1"/>
                  </a:cxn>
                  <a:cxn ang="0">
                    <a:pos x="connsiteX2" y="connsiteY2"/>
                  </a:cxn>
                  <a:cxn ang="0">
                    <a:pos x="connsiteX3" y="connsiteY3"/>
                  </a:cxn>
                </a:cxnLst>
                <a:rect l="l" t="t" r="r" b="b"/>
                <a:pathLst>
                  <a:path w="3300" h="6586">
                    <a:moveTo>
                      <a:pt x="0" y="0"/>
                    </a:moveTo>
                    <a:lnTo>
                      <a:pt x="0" y="6586"/>
                    </a:lnTo>
                    <a:lnTo>
                      <a:pt x="3300" y="3293"/>
                    </a:lnTo>
                    <a:lnTo>
                      <a:pt x="0"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42" name="Freeform 341">
                <a:extLst>
                  <a:ext uri="{FF2B5EF4-FFF2-40B4-BE49-F238E27FC236}">
                    <a16:creationId xmlns:a16="http://schemas.microsoft.com/office/drawing/2014/main" id="{69C70D51-EA13-B668-4941-9F215C9B99A3}"/>
                  </a:ext>
                </a:extLst>
              </p:cNvPr>
              <p:cNvSpPr/>
              <p:nvPr/>
            </p:nvSpPr>
            <p:spPr>
              <a:xfrm>
                <a:off x="10993203" y="4233601"/>
                <a:ext cx="31223" cy="34577"/>
              </a:xfrm>
              <a:custGeom>
                <a:avLst/>
                <a:gdLst>
                  <a:gd name="connsiteX0" fmla="*/ 31223 w 31223"/>
                  <a:gd name="connsiteY0" fmla="*/ 3293 h 34577"/>
                  <a:gd name="connsiteX1" fmla="*/ 27796 w 31223"/>
                  <a:gd name="connsiteY1" fmla="*/ 6713 h 34577"/>
                  <a:gd name="connsiteX2" fmla="*/ 21070 w 31223"/>
                  <a:gd name="connsiteY2" fmla="*/ 0 h 34577"/>
                  <a:gd name="connsiteX3" fmla="*/ 3427 w 31223"/>
                  <a:gd name="connsiteY3" fmla="*/ 17732 h 34577"/>
                  <a:gd name="connsiteX4" fmla="*/ 8123 w 31223"/>
                  <a:gd name="connsiteY4" fmla="*/ 22418 h 34577"/>
                  <a:gd name="connsiteX5" fmla="*/ 1397 w 31223"/>
                  <a:gd name="connsiteY5" fmla="*/ 29131 h 34577"/>
                  <a:gd name="connsiteX6" fmla="*/ 0 w 31223"/>
                  <a:gd name="connsiteY6" fmla="*/ 27738 h 34577"/>
                  <a:gd name="connsiteX7" fmla="*/ 0 w 31223"/>
                  <a:gd name="connsiteY7" fmla="*/ 34577 h 34577"/>
                  <a:gd name="connsiteX8" fmla="*/ 31223 w 31223"/>
                  <a:gd name="connsiteY8" fmla="*/ 3293 h 34577"/>
                  <a:gd name="connsiteX9" fmla="*/ 31223 w 31223"/>
                  <a:gd name="connsiteY9" fmla="*/ 3293 h 3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23" h="34577">
                    <a:moveTo>
                      <a:pt x="31223" y="3293"/>
                    </a:moveTo>
                    <a:lnTo>
                      <a:pt x="27796" y="6713"/>
                    </a:lnTo>
                    <a:lnTo>
                      <a:pt x="21070" y="0"/>
                    </a:lnTo>
                    <a:lnTo>
                      <a:pt x="3427" y="17732"/>
                    </a:lnTo>
                    <a:lnTo>
                      <a:pt x="8123" y="22418"/>
                    </a:lnTo>
                    <a:lnTo>
                      <a:pt x="1397" y="29131"/>
                    </a:lnTo>
                    <a:lnTo>
                      <a:pt x="0" y="27738"/>
                    </a:lnTo>
                    <a:lnTo>
                      <a:pt x="0" y="34577"/>
                    </a:lnTo>
                    <a:lnTo>
                      <a:pt x="31223" y="3293"/>
                    </a:lnTo>
                    <a:lnTo>
                      <a:pt x="31223" y="329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43" name="Freeform 342">
                <a:extLst>
                  <a:ext uri="{FF2B5EF4-FFF2-40B4-BE49-F238E27FC236}">
                    <a16:creationId xmlns:a16="http://schemas.microsoft.com/office/drawing/2014/main" id="{681C9FA6-41BB-8CDE-D79F-D1EE6C9538A3}"/>
                  </a:ext>
                </a:extLst>
              </p:cNvPr>
              <p:cNvSpPr/>
              <p:nvPr/>
            </p:nvSpPr>
            <p:spPr>
              <a:xfrm rot="-2700000">
                <a:off x="11016954" y="4230489"/>
                <a:ext cx="4823" cy="9499"/>
              </a:xfrm>
              <a:custGeom>
                <a:avLst/>
                <a:gdLst>
                  <a:gd name="connsiteX0" fmla="*/ 0 w 4823"/>
                  <a:gd name="connsiteY0" fmla="*/ 0 h 9499"/>
                  <a:gd name="connsiteX1" fmla="*/ 4823 w 4823"/>
                  <a:gd name="connsiteY1" fmla="*/ 0 h 9499"/>
                  <a:gd name="connsiteX2" fmla="*/ 4823 w 4823"/>
                  <a:gd name="connsiteY2" fmla="*/ 9499 h 9499"/>
                  <a:gd name="connsiteX3" fmla="*/ 0 w 4823"/>
                  <a:gd name="connsiteY3" fmla="*/ 9499 h 9499"/>
                </a:gdLst>
                <a:ahLst/>
                <a:cxnLst>
                  <a:cxn ang="0">
                    <a:pos x="connsiteX0" y="connsiteY0"/>
                  </a:cxn>
                  <a:cxn ang="0">
                    <a:pos x="connsiteX1" y="connsiteY1"/>
                  </a:cxn>
                  <a:cxn ang="0">
                    <a:pos x="connsiteX2" y="connsiteY2"/>
                  </a:cxn>
                  <a:cxn ang="0">
                    <a:pos x="connsiteX3" y="connsiteY3"/>
                  </a:cxn>
                </a:cxnLst>
                <a:rect l="l" t="t" r="r" b="b"/>
                <a:pathLst>
                  <a:path w="4823" h="9499">
                    <a:moveTo>
                      <a:pt x="0" y="0"/>
                    </a:moveTo>
                    <a:lnTo>
                      <a:pt x="4823" y="0"/>
                    </a:lnTo>
                    <a:lnTo>
                      <a:pt x="4823" y="9499"/>
                    </a:lnTo>
                    <a:lnTo>
                      <a:pt x="0" y="9499"/>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44" name="Freeform 343">
                <a:extLst>
                  <a:ext uri="{FF2B5EF4-FFF2-40B4-BE49-F238E27FC236}">
                    <a16:creationId xmlns:a16="http://schemas.microsoft.com/office/drawing/2014/main" id="{2FC21D54-30D7-1EDB-B9C6-07CA3741D4E6}"/>
                  </a:ext>
                </a:extLst>
              </p:cNvPr>
              <p:cNvSpPr/>
              <p:nvPr/>
            </p:nvSpPr>
            <p:spPr>
              <a:xfrm>
                <a:off x="11066058" y="4278565"/>
                <a:ext cx="126" cy="126"/>
              </a:xfrm>
              <a:custGeom>
                <a:avLst/>
                <a:gdLst>
                  <a:gd name="connsiteX0" fmla="*/ 126 w 126"/>
                  <a:gd name="connsiteY0" fmla="*/ 0 h 126"/>
                  <a:gd name="connsiteX1" fmla="*/ 0 w 126"/>
                  <a:gd name="connsiteY1" fmla="*/ 127 h 126"/>
                  <a:gd name="connsiteX2" fmla="*/ 126 w 126"/>
                  <a:gd name="connsiteY2" fmla="*/ 0 h 126"/>
                  <a:gd name="connsiteX3" fmla="*/ 126 w 126"/>
                  <a:gd name="connsiteY3" fmla="*/ 0 h 126"/>
                </a:gdLst>
                <a:ahLst/>
                <a:cxnLst>
                  <a:cxn ang="0">
                    <a:pos x="connsiteX0" y="connsiteY0"/>
                  </a:cxn>
                  <a:cxn ang="0">
                    <a:pos x="connsiteX1" y="connsiteY1"/>
                  </a:cxn>
                  <a:cxn ang="0">
                    <a:pos x="connsiteX2" y="connsiteY2"/>
                  </a:cxn>
                  <a:cxn ang="0">
                    <a:pos x="connsiteX3" y="connsiteY3"/>
                  </a:cxn>
                </a:cxnLst>
                <a:rect l="l" t="t" r="r" b="b"/>
                <a:pathLst>
                  <a:path w="126" h="126">
                    <a:moveTo>
                      <a:pt x="126" y="0"/>
                    </a:moveTo>
                    <a:lnTo>
                      <a:pt x="0" y="127"/>
                    </a:lnTo>
                    <a:lnTo>
                      <a:pt x="126" y="0"/>
                    </a:lnTo>
                    <a:lnTo>
                      <a:pt x="126"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45" name="Freeform 344">
                <a:extLst>
                  <a:ext uri="{FF2B5EF4-FFF2-40B4-BE49-F238E27FC236}">
                    <a16:creationId xmlns:a16="http://schemas.microsoft.com/office/drawing/2014/main" id="{5ECAFF43-59D1-C9A2-A84E-A11300437990}"/>
                  </a:ext>
                </a:extLst>
              </p:cNvPr>
              <p:cNvSpPr/>
              <p:nvPr/>
            </p:nvSpPr>
            <p:spPr>
              <a:xfrm>
                <a:off x="10993203" y="4278691"/>
                <a:ext cx="76280" cy="86126"/>
              </a:xfrm>
              <a:custGeom>
                <a:avLst/>
                <a:gdLst>
                  <a:gd name="connsiteX0" fmla="*/ 48485 w 76280"/>
                  <a:gd name="connsiteY0" fmla="*/ 31158 h 86126"/>
                  <a:gd name="connsiteX1" fmla="*/ 55339 w 76280"/>
                  <a:gd name="connsiteY1" fmla="*/ 24445 h 86126"/>
                  <a:gd name="connsiteX2" fmla="*/ 58638 w 76280"/>
                  <a:gd name="connsiteY2" fmla="*/ 27738 h 86126"/>
                  <a:gd name="connsiteX3" fmla="*/ 76281 w 76280"/>
                  <a:gd name="connsiteY3" fmla="*/ 10006 h 86126"/>
                  <a:gd name="connsiteX4" fmla="*/ 69554 w 76280"/>
                  <a:gd name="connsiteY4" fmla="*/ 3293 h 86126"/>
                  <a:gd name="connsiteX5" fmla="*/ 72855 w 76280"/>
                  <a:gd name="connsiteY5" fmla="*/ 0 h 86126"/>
                  <a:gd name="connsiteX6" fmla="*/ 3300 w 76280"/>
                  <a:gd name="connsiteY6" fmla="*/ 69408 h 86126"/>
                  <a:gd name="connsiteX7" fmla="*/ 6727 w 76280"/>
                  <a:gd name="connsiteY7" fmla="*/ 72828 h 86126"/>
                  <a:gd name="connsiteX8" fmla="*/ 0 w 76280"/>
                  <a:gd name="connsiteY8" fmla="*/ 79541 h 86126"/>
                  <a:gd name="connsiteX9" fmla="*/ 0 w 76280"/>
                  <a:gd name="connsiteY9" fmla="*/ 79541 h 86126"/>
                  <a:gd name="connsiteX10" fmla="*/ 0 w 76280"/>
                  <a:gd name="connsiteY10" fmla="*/ 86127 h 86126"/>
                  <a:gd name="connsiteX11" fmla="*/ 51785 w 76280"/>
                  <a:gd name="connsiteY11" fmla="*/ 34451 h 86126"/>
                  <a:gd name="connsiteX12" fmla="*/ 48485 w 76280"/>
                  <a:gd name="connsiteY12" fmla="*/ 31158 h 8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80" h="86126">
                    <a:moveTo>
                      <a:pt x="48485" y="31158"/>
                    </a:moveTo>
                    <a:lnTo>
                      <a:pt x="55339" y="24445"/>
                    </a:lnTo>
                    <a:lnTo>
                      <a:pt x="58638" y="27738"/>
                    </a:lnTo>
                    <a:lnTo>
                      <a:pt x="76281" y="10006"/>
                    </a:lnTo>
                    <a:lnTo>
                      <a:pt x="69554" y="3293"/>
                    </a:lnTo>
                    <a:lnTo>
                      <a:pt x="72855" y="0"/>
                    </a:lnTo>
                    <a:lnTo>
                      <a:pt x="3300" y="69408"/>
                    </a:lnTo>
                    <a:lnTo>
                      <a:pt x="6727" y="72828"/>
                    </a:lnTo>
                    <a:lnTo>
                      <a:pt x="0" y="79541"/>
                    </a:lnTo>
                    <a:lnTo>
                      <a:pt x="0" y="79541"/>
                    </a:lnTo>
                    <a:lnTo>
                      <a:pt x="0" y="86127"/>
                    </a:lnTo>
                    <a:lnTo>
                      <a:pt x="51785" y="34451"/>
                    </a:lnTo>
                    <a:lnTo>
                      <a:pt x="48485" y="31158"/>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46" name="Freeform 345">
                <a:extLst>
                  <a:ext uri="{FF2B5EF4-FFF2-40B4-BE49-F238E27FC236}">
                    <a16:creationId xmlns:a16="http://schemas.microsoft.com/office/drawing/2014/main" id="{D3C52586-3CFA-B71E-A818-F3253AD7E08B}"/>
                  </a:ext>
                </a:extLst>
              </p:cNvPr>
              <p:cNvSpPr/>
              <p:nvPr/>
            </p:nvSpPr>
            <p:spPr>
              <a:xfrm>
                <a:off x="11062757" y="4278565"/>
                <a:ext cx="10153" cy="10132"/>
              </a:xfrm>
              <a:custGeom>
                <a:avLst/>
                <a:gdLst>
                  <a:gd name="connsiteX0" fmla="*/ 3426 w 10153"/>
                  <a:gd name="connsiteY0" fmla="*/ 0 h 10132"/>
                  <a:gd name="connsiteX1" fmla="*/ 3300 w 10153"/>
                  <a:gd name="connsiteY1" fmla="*/ 127 h 10132"/>
                  <a:gd name="connsiteX2" fmla="*/ 0 w 10153"/>
                  <a:gd name="connsiteY2" fmla="*/ 3420 h 10132"/>
                  <a:gd name="connsiteX3" fmla="*/ 6727 w 10153"/>
                  <a:gd name="connsiteY3" fmla="*/ 10132 h 10132"/>
                  <a:gd name="connsiteX4" fmla="*/ 10154 w 10153"/>
                  <a:gd name="connsiteY4" fmla="*/ 6713 h 10132"/>
                  <a:gd name="connsiteX5" fmla="*/ 3426 w 10153"/>
                  <a:gd name="connsiteY5" fmla="*/ 0 h 1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53" h="10132">
                    <a:moveTo>
                      <a:pt x="3426" y="0"/>
                    </a:moveTo>
                    <a:lnTo>
                      <a:pt x="3300" y="127"/>
                    </a:lnTo>
                    <a:lnTo>
                      <a:pt x="0" y="3420"/>
                    </a:lnTo>
                    <a:lnTo>
                      <a:pt x="6727" y="10132"/>
                    </a:lnTo>
                    <a:lnTo>
                      <a:pt x="10154" y="6713"/>
                    </a:lnTo>
                    <a:lnTo>
                      <a:pt x="3426"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47" name="Freeform 346">
                <a:extLst>
                  <a:ext uri="{FF2B5EF4-FFF2-40B4-BE49-F238E27FC236}">
                    <a16:creationId xmlns:a16="http://schemas.microsoft.com/office/drawing/2014/main" id="{FA479DED-750C-043F-9C91-AD690EC4F218}"/>
                  </a:ext>
                </a:extLst>
              </p:cNvPr>
              <p:cNvSpPr/>
              <p:nvPr/>
            </p:nvSpPr>
            <p:spPr>
              <a:xfrm rot="-2700000">
                <a:off x="11042017" y="4305876"/>
                <a:ext cx="9519" cy="4686"/>
              </a:xfrm>
              <a:custGeom>
                <a:avLst/>
                <a:gdLst>
                  <a:gd name="connsiteX0" fmla="*/ 0 w 9519"/>
                  <a:gd name="connsiteY0" fmla="*/ 0 h 4686"/>
                  <a:gd name="connsiteX1" fmla="*/ 9519 w 9519"/>
                  <a:gd name="connsiteY1" fmla="*/ 0 h 4686"/>
                  <a:gd name="connsiteX2" fmla="*/ 9519 w 9519"/>
                  <a:gd name="connsiteY2" fmla="*/ 4686 h 4686"/>
                  <a:gd name="connsiteX3" fmla="*/ 0 w 9519"/>
                  <a:gd name="connsiteY3" fmla="*/ 4686 h 4686"/>
                </a:gdLst>
                <a:ahLst/>
                <a:cxnLst>
                  <a:cxn ang="0">
                    <a:pos x="connsiteX0" y="connsiteY0"/>
                  </a:cxn>
                  <a:cxn ang="0">
                    <a:pos x="connsiteX1" y="connsiteY1"/>
                  </a:cxn>
                  <a:cxn ang="0">
                    <a:pos x="connsiteX2" y="connsiteY2"/>
                  </a:cxn>
                  <a:cxn ang="0">
                    <a:pos x="connsiteX3" y="connsiteY3"/>
                  </a:cxn>
                </a:cxnLst>
                <a:rect l="l" t="t" r="r" b="b"/>
                <a:pathLst>
                  <a:path w="9519" h="4686">
                    <a:moveTo>
                      <a:pt x="0" y="0"/>
                    </a:moveTo>
                    <a:lnTo>
                      <a:pt x="9519" y="0"/>
                    </a:lnTo>
                    <a:lnTo>
                      <a:pt x="9519" y="4686"/>
                    </a:lnTo>
                    <a:lnTo>
                      <a:pt x="0" y="468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48" name="Freeform 347">
                <a:extLst>
                  <a:ext uri="{FF2B5EF4-FFF2-40B4-BE49-F238E27FC236}">
                    <a16:creationId xmlns:a16="http://schemas.microsoft.com/office/drawing/2014/main" id="{5DB5D237-20B7-9DCE-E523-3E91D3B281DA}"/>
                  </a:ext>
                </a:extLst>
              </p:cNvPr>
              <p:cNvSpPr/>
              <p:nvPr/>
            </p:nvSpPr>
            <p:spPr>
              <a:xfrm>
                <a:off x="10993203" y="4348099"/>
                <a:ext cx="6727" cy="10132"/>
              </a:xfrm>
              <a:custGeom>
                <a:avLst/>
                <a:gdLst>
                  <a:gd name="connsiteX0" fmla="*/ 6727 w 6727"/>
                  <a:gd name="connsiteY0" fmla="*/ 3420 h 10132"/>
                  <a:gd name="connsiteX1" fmla="*/ 3300 w 6727"/>
                  <a:gd name="connsiteY1" fmla="*/ 0 h 10132"/>
                  <a:gd name="connsiteX2" fmla="*/ 0 w 6727"/>
                  <a:gd name="connsiteY2" fmla="*/ 3293 h 10132"/>
                  <a:gd name="connsiteX3" fmla="*/ 0 w 6727"/>
                  <a:gd name="connsiteY3" fmla="*/ 10133 h 10132"/>
                  <a:gd name="connsiteX4" fmla="*/ 0 w 6727"/>
                  <a:gd name="connsiteY4" fmla="*/ 10133 h 10132"/>
                  <a:gd name="connsiteX5" fmla="*/ 6727 w 6727"/>
                  <a:gd name="connsiteY5" fmla="*/ 3420 h 1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7" h="10132">
                    <a:moveTo>
                      <a:pt x="6727" y="3420"/>
                    </a:moveTo>
                    <a:lnTo>
                      <a:pt x="3300" y="0"/>
                    </a:lnTo>
                    <a:lnTo>
                      <a:pt x="0" y="3293"/>
                    </a:lnTo>
                    <a:lnTo>
                      <a:pt x="0" y="10133"/>
                    </a:lnTo>
                    <a:lnTo>
                      <a:pt x="0" y="10133"/>
                    </a:lnTo>
                    <a:lnTo>
                      <a:pt x="6727" y="342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49" name="Freeform 348">
                <a:extLst>
                  <a:ext uri="{FF2B5EF4-FFF2-40B4-BE49-F238E27FC236}">
                    <a16:creationId xmlns:a16="http://schemas.microsoft.com/office/drawing/2014/main" id="{8C8B9D74-8F64-8C29-60B5-7722F2FC5672}"/>
                  </a:ext>
                </a:extLst>
              </p:cNvPr>
              <p:cNvSpPr/>
              <p:nvPr/>
            </p:nvSpPr>
            <p:spPr>
              <a:xfrm>
                <a:off x="10993203" y="4330367"/>
                <a:ext cx="128192" cy="131216"/>
              </a:xfrm>
              <a:custGeom>
                <a:avLst/>
                <a:gdLst>
                  <a:gd name="connsiteX0" fmla="*/ 48358 w 128192"/>
                  <a:gd name="connsiteY0" fmla="*/ 76121 h 131216"/>
                  <a:gd name="connsiteX1" fmla="*/ 55085 w 128192"/>
                  <a:gd name="connsiteY1" fmla="*/ 69408 h 131216"/>
                  <a:gd name="connsiteX2" fmla="*/ 58512 w 128192"/>
                  <a:gd name="connsiteY2" fmla="*/ 72828 h 131216"/>
                  <a:gd name="connsiteX3" fmla="*/ 128193 w 128192"/>
                  <a:gd name="connsiteY3" fmla="*/ 3293 h 131216"/>
                  <a:gd name="connsiteX4" fmla="*/ 128193 w 128192"/>
                  <a:gd name="connsiteY4" fmla="*/ 3293 h 131216"/>
                  <a:gd name="connsiteX5" fmla="*/ 124766 w 128192"/>
                  <a:gd name="connsiteY5" fmla="*/ 6713 h 131216"/>
                  <a:gd name="connsiteX6" fmla="*/ 118039 w 128192"/>
                  <a:gd name="connsiteY6" fmla="*/ 0 h 131216"/>
                  <a:gd name="connsiteX7" fmla="*/ 118039 w 128192"/>
                  <a:gd name="connsiteY7" fmla="*/ 0 h 131216"/>
                  <a:gd name="connsiteX8" fmla="*/ 100270 w 128192"/>
                  <a:gd name="connsiteY8" fmla="*/ 17605 h 131216"/>
                  <a:gd name="connsiteX9" fmla="*/ 103697 w 128192"/>
                  <a:gd name="connsiteY9" fmla="*/ 21025 h 131216"/>
                  <a:gd name="connsiteX10" fmla="*/ 96969 w 128192"/>
                  <a:gd name="connsiteY10" fmla="*/ 27738 h 131216"/>
                  <a:gd name="connsiteX11" fmla="*/ 93542 w 128192"/>
                  <a:gd name="connsiteY11" fmla="*/ 24318 h 131216"/>
                  <a:gd name="connsiteX12" fmla="*/ 3427 w 128192"/>
                  <a:gd name="connsiteY12" fmla="*/ 114371 h 131216"/>
                  <a:gd name="connsiteX13" fmla="*/ 6727 w 128192"/>
                  <a:gd name="connsiteY13" fmla="*/ 117665 h 131216"/>
                  <a:gd name="connsiteX14" fmla="*/ 0 w 128192"/>
                  <a:gd name="connsiteY14" fmla="*/ 124377 h 131216"/>
                  <a:gd name="connsiteX15" fmla="*/ 0 w 128192"/>
                  <a:gd name="connsiteY15" fmla="*/ 124377 h 131216"/>
                  <a:gd name="connsiteX16" fmla="*/ 0 w 128192"/>
                  <a:gd name="connsiteY16" fmla="*/ 131217 h 131216"/>
                  <a:gd name="connsiteX17" fmla="*/ 51785 w 128192"/>
                  <a:gd name="connsiteY17" fmla="*/ 79541 h 131216"/>
                  <a:gd name="connsiteX18" fmla="*/ 48358 w 128192"/>
                  <a:gd name="connsiteY18" fmla="*/ 76121 h 1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192" h="131216">
                    <a:moveTo>
                      <a:pt x="48358" y="76121"/>
                    </a:moveTo>
                    <a:lnTo>
                      <a:pt x="55085" y="69408"/>
                    </a:lnTo>
                    <a:lnTo>
                      <a:pt x="58512" y="72828"/>
                    </a:lnTo>
                    <a:lnTo>
                      <a:pt x="128193" y="3293"/>
                    </a:lnTo>
                    <a:lnTo>
                      <a:pt x="128193" y="3293"/>
                    </a:lnTo>
                    <a:lnTo>
                      <a:pt x="124766" y="6713"/>
                    </a:lnTo>
                    <a:lnTo>
                      <a:pt x="118039" y="0"/>
                    </a:lnTo>
                    <a:lnTo>
                      <a:pt x="118039" y="0"/>
                    </a:lnTo>
                    <a:lnTo>
                      <a:pt x="100270" y="17605"/>
                    </a:lnTo>
                    <a:lnTo>
                      <a:pt x="103697" y="21025"/>
                    </a:lnTo>
                    <a:lnTo>
                      <a:pt x="96969" y="27738"/>
                    </a:lnTo>
                    <a:lnTo>
                      <a:pt x="93542" y="24318"/>
                    </a:lnTo>
                    <a:lnTo>
                      <a:pt x="3427" y="114371"/>
                    </a:lnTo>
                    <a:lnTo>
                      <a:pt x="6727" y="117665"/>
                    </a:lnTo>
                    <a:lnTo>
                      <a:pt x="0" y="124377"/>
                    </a:lnTo>
                    <a:lnTo>
                      <a:pt x="0" y="124377"/>
                    </a:lnTo>
                    <a:lnTo>
                      <a:pt x="0" y="131217"/>
                    </a:lnTo>
                    <a:lnTo>
                      <a:pt x="51785" y="79541"/>
                    </a:lnTo>
                    <a:lnTo>
                      <a:pt x="48358" y="76121"/>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50" name="Freeform 349">
                <a:extLst>
                  <a:ext uri="{FF2B5EF4-FFF2-40B4-BE49-F238E27FC236}">
                    <a16:creationId xmlns:a16="http://schemas.microsoft.com/office/drawing/2014/main" id="{A9ACBAC3-E47E-B2D1-FBE9-990994F7F608}"/>
                  </a:ext>
                </a:extLst>
              </p:cNvPr>
              <p:cNvSpPr/>
              <p:nvPr/>
            </p:nvSpPr>
            <p:spPr>
              <a:xfrm>
                <a:off x="11111242" y="4326948"/>
                <a:ext cx="10153" cy="10132"/>
              </a:xfrm>
              <a:custGeom>
                <a:avLst/>
                <a:gdLst>
                  <a:gd name="connsiteX0" fmla="*/ 0 w 10153"/>
                  <a:gd name="connsiteY0" fmla="*/ 3420 h 10132"/>
                  <a:gd name="connsiteX1" fmla="*/ 0 w 10153"/>
                  <a:gd name="connsiteY1" fmla="*/ 3420 h 10132"/>
                  <a:gd name="connsiteX2" fmla="*/ 6727 w 10153"/>
                  <a:gd name="connsiteY2" fmla="*/ 10133 h 10132"/>
                  <a:gd name="connsiteX3" fmla="*/ 10154 w 10153"/>
                  <a:gd name="connsiteY3" fmla="*/ 6713 h 10132"/>
                  <a:gd name="connsiteX4" fmla="*/ 3426 w 10153"/>
                  <a:gd name="connsiteY4" fmla="*/ 0 h 10132"/>
                  <a:gd name="connsiteX5" fmla="*/ 0 w 10153"/>
                  <a:gd name="connsiteY5" fmla="*/ 3420 h 1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53" h="10132">
                    <a:moveTo>
                      <a:pt x="0" y="3420"/>
                    </a:moveTo>
                    <a:lnTo>
                      <a:pt x="0" y="3420"/>
                    </a:lnTo>
                    <a:lnTo>
                      <a:pt x="6727" y="10133"/>
                    </a:lnTo>
                    <a:lnTo>
                      <a:pt x="10154" y="6713"/>
                    </a:lnTo>
                    <a:lnTo>
                      <a:pt x="3426" y="0"/>
                    </a:lnTo>
                    <a:lnTo>
                      <a:pt x="0" y="342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51" name="Freeform 350">
                <a:extLst>
                  <a:ext uri="{FF2B5EF4-FFF2-40B4-BE49-F238E27FC236}">
                    <a16:creationId xmlns:a16="http://schemas.microsoft.com/office/drawing/2014/main" id="{6209D505-A547-2231-4B0A-BD455F578AE0}"/>
                  </a:ext>
                </a:extLst>
              </p:cNvPr>
              <p:cNvSpPr/>
              <p:nvPr/>
            </p:nvSpPr>
            <p:spPr>
              <a:xfrm rot="-2700000">
                <a:off x="11086991" y="4350749"/>
                <a:ext cx="9519" cy="4686"/>
              </a:xfrm>
              <a:custGeom>
                <a:avLst/>
                <a:gdLst>
                  <a:gd name="connsiteX0" fmla="*/ 0 w 9519"/>
                  <a:gd name="connsiteY0" fmla="*/ 0 h 4686"/>
                  <a:gd name="connsiteX1" fmla="*/ 9519 w 9519"/>
                  <a:gd name="connsiteY1" fmla="*/ 0 h 4686"/>
                  <a:gd name="connsiteX2" fmla="*/ 9519 w 9519"/>
                  <a:gd name="connsiteY2" fmla="*/ 4686 h 4686"/>
                  <a:gd name="connsiteX3" fmla="*/ 0 w 9519"/>
                  <a:gd name="connsiteY3" fmla="*/ 4686 h 4686"/>
                </a:gdLst>
                <a:ahLst/>
                <a:cxnLst>
                  <a:cxn ang="0">
                    <a:pos x="connsiteX0" y="connsiteY0"/>
                  </a:cxn>
                  <a:cxn ang="0">
                    <a:pos x="connsiteX1" y="connsiteY1"/>
                  </a:cxn>
                  <a:cxn ang="0">
                    <a:pos x="connsiteX2" y="connsiteY2"/>
                  </a:cxn>
                  <a:cxn ang="0">
                    <a:pos x="connsiteX3" y="connsiteY3"/>
                  </a:cxn>
                </a:cxnLst>
                <a:rect l="l" t="t" r="r" b="b"/>
                <a:pathLst>
                  <a:path w="9519" h="4686">
                    <a:moveTo>
                      <a:pt x="0" y="0"/>
                    </a:moveTo>
                    <a:lnTo>
                      <a:pt x="9519" y="0"/>
                    </a:lnTo>
                    <a:lnTo>
                      <a:pt x="9519" y="4686"/>
                    </a:lnTo>
                    <a:lnTo>
                      <a:pt x="0" y="468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52" name="Freeform 351">
                <a:extLst>
                  <a:ext uri="{FF2B5EF4-FFF2-40B4-BE49-F238E27FC236}">
                    <a16:creationId xmlns:a16="http://schemas.microsoft.com/office/drawing/2014/main" id="{0C4B1365-4F16-A19A-87DD-888E7786978E}"/>
                  </a:ext>
                </a:extLst>
              </p:cNvPr>
              <p:cNvSpPr/>
              <p:nvPr/>
            </p:nvSpPr>
            <p:spPr>
              <a:xfrm>
                <a:off x="10993203" y="4444739"/>
                <a:ext cx="6727" cy="10005"/>
              </a:xfrm>
              <a:custGeom>
                <a:avLst/>
                <a:gdLst>
                  <a:gd name="connsiteX0" fmla="*/ 6727 w 6727"/>
                  <a:gd name="connsiteY0" fmla="*/ 3293 h 10005"/>
                  <a:gd name="connsiteX1" fmla="*/ 3427 w 6727"/>
                  <a:gd name="connsiteY1" fmla="*/ 0 h 10005"/>
                  <a:gd name="connsiteX2" fmla="*/ 0 w 6727"/>
                  <a:gd name="connsiteY2" fmla="*/ 3420 h 10005"/>
                  <a:gd name="connsiteX3" fmla="*/ 0 w 6727"/>
                  <a:gd name="connsiteY3" fmla="*/ 10006 h 10005"/>
                  <a:gd name="connsiteX4" fmla="*/ 0 w 6727"/>
                  <a:gd name="connsiteY4" fmla="*/ 10006 h 10005"/>
                  <a:gd name="connsiteX5" fmla="*/ 6727 w 6727"/>
                  <a:gd name="connsiteY5" fmla="*/ 3293 h 1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7" h="10005">
                    <a:moveTo>
                      <a:pt x="6727" y="3293"/>
                    </a:moveTo>
                    <a:lnTo>
                      <a:pt x="3427" y="0"/>
                    </a:lnTo>
                    <a:lnTo>
                      <a:pt x="0" y="3420"/>
                    </a:lnTo>
                    <a:lnTo>
                      <a:pt x="0" y="10006"/>
                    </a:lnTo>
                    <a:lnTo>
                      <a:pt x="0" y="10006"/>
                    </a:lnTo>
                    <a:lnTo>
                      <a:pt x="6727" y="329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53" name="Freeform 352">
                <a:extLst>
                  <a:ext uri="{FF2B5EF4-FFF2-40B4-BE49-F238E27FC236}">
                    <a16:creationId xmlns:a16="http://schemas.microsoft.com/office/drawing/2014/main" id="{30D11803-F573-87F4-3EC6-0EBAE19CA65E}"/>
                  </a:ext>
                </a:extLst>
              </p:cNvPr>
              <p:cNvSpPr/>
              <p:nvPr/>
            </p:nvSpPr>
            <p:spPr>
              <a:xfrm rot="-2700000">
                <a:off x="11041785" y="4402526"/>
                <a:ext cx="9519" cy="4812"/>
              </a:xfrm>
              <a:custGeom>
                <a:avLst/>
                <a:gdLst>
                  <a:gd name="connsiteX0" fmla="*/ 0 w 9519"/>
                  <a:gd name="connsiteY0" fmla="*/ 0 h 4812"/>
                  <a:gd name="connsiteX1" fmla="*/ 9519 w 9519"/>
                  <a:gd name="connsiteY1" fmla="*/ 0 h 4812"/>
                  <a:gd name="connsiteX2" fmla="*/ 9519 w 9519"/>
                  <a:gd name="connsiteY2" fmla="*/ 4813 h 4812"/>
                  <a:gd name="connsiteX3" fmla="*/ 0 w 9519"/>
                  <a:gd name="connsiteY3" fmla="*/ 4813 h 4812"/>
                </a:gdLst>
                <a:ahLst/>
                <a:cxnLst>
                  <a:cxn ang="0">
                    <a:pos x="connsiteX0" y="connsiteY0"/>
                  </a:cxn>
                  <a:cxn ang="0">
                    <a:pos x="connsiteX1" y="connsiteY1"/>
                  </a:cxn>
                  <a:cxn ang="0">
                    <a:pos x="connsiteX2" y="connsiteY2"/>
                  </a:cxn>
                  <a:cxn ang="0">
                    <a:pos x="connsiteX3" y="connsiteY3"/>
                  </a:cxn>
                </a:cxnLst>
                <a:rect l="l" t="t" r="r" b="b"/>
                <a:pathLst>
                  <a:path w="9519" h="4812">
                    <a:moveTo>
                      <a:pt x="0" y="0"/>
                    </a:moveTo>
                    <a:lnTo>
                      <a:pt x="9519" y="0"/>
                    </a:lnTo>
                    <a:lnTo>
                      <a:pt x="9519" y="4813"/>
                    </a:lnTo>
                    <a:lnTo>
                      <a:pt x="0" y="481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54" name="Freeform 353">
                <a:extLst>
                  <a:ext uri="{FF2B5EF4-FFF2-40B4-BE49-F238E27FC236}">
                    <a16:creationId xmlns:a16="http://schemas.microsoft.com/office/drawing/2014/main" id="{806F1039-B07A-5A9B-7B1B-534F63AF30C4}"/>
                  </a:ext>
                </a:extLst>
              </p:cNvPr>
              <p:cNvSpPr/>
              <p:nvPr/>
            </p:nvSpPr>
            <p:spPr>
              <a:xfrm>
                <a:off x="10993203" y="4378750"/>
                <a:ext cx="176677" cy="179600"/>
              </a:xfrm>
              <a:custGeom>
                <a:avLst/>
                <a:gdLst>
                  <a:gd name="connsiteX0" fmla="*/ 48358 w 176677"/>
                  <a:gd name="connsiteY0" fmla="*/ 124378 h 179600"/>
                  <a:gd name="connsiteX1" fmla="*/ 55085 w 176677"/>
                  <a:gd name="connsiteY1" fmla="*/ 117538 h 179600"/>
                  <a:gd name="connsiteX2" fmla="*/ 58638 w 176677"/>
                  <a:gd name="connsiteY2" fmla="*/ 121085 h 179600"/>
                  <a:gd name="connsiteX3" fmla="*/ 148754 w 176677"/>
                  <a:gd name="connsiteY3" fmla="*/ 31031 h 179600"/>
                  <a:gd name="connsiteX4" fmla="*/ 145327 w 176677"/>
                  <a:gd name="connsiteY4" fmla="*/ 27611 h 179600"/>
                  <a:gd name="connsiteX5" fmla="*/ 152054 w 176677"/>
                  <a:gd name="connsiteY5" fmla="*/ 20899 h 179600"/>
                  <a:gd name="connsiteX6" fmla="*/ 155481 w 176677"/>
                  <a:gd name="connsiteY6" fmla="*/ 24318 h 179600"/>
                  <a:gd name="connsiteX7" fmla="*/ 176677 w 176677"/>
                  <a:gd name="connsiteY7" fmla="*/ 3293 h 179600"/>
                  <a:gd name="connsiteX8" fmla="*/ 176677 w 176677"/>
                  <a:gd name="connsiteY8" fmla="*/ 3293 h 179600"/>
                  <a:gd name="connsiteX9" fmla="*/ 173123 w 176677"/>
                  <a:gd name="connsiteY9" fmla="*/ 6713 h 179600"/>
                  <a:gd name="connsiteX10" fmla="*/ 166397 w 176677"/>
                  <a:gd name="connsiteY10" fmla="*/ 0 h 179600"/>
                  <a:gd name="connsiteX11" fmla="*/ 100270 w 176677"/>
                  <a:gd name="connsiteY11" fmla="*/ 66115 h 179600"/>
                  <a:gd name="connsiteX12" fmla="*/ 103443 w 176677"/>
                  <a:gd name="connsiteY12" fmla="*/ 69282 h 179600"/>
                  <a:gd name="connsiteX13" fmla="*/ 96715 w 176677"/>
                  <a:gd name="connsiteY13" fmla="*/ 76121 h 179600"/>
                  <a:gd name="connsiteX14" fmla="*/ 93542 w 176677"/>
                  <a:gd name="connsiteY14" fmla="*/ 72828 h 179600"/>
                  <a:gd name="connsiteX15" fmla="*/ 3300 w 176677"/>
                  <a:gd name="connsiteY15" fmla="*/ 162755 h 179600"/>
                  <a:gd name="connsiteX16" fmla="*/ 6600 w 176677"/>
                  <a:gd name="connsiteY16" fmla="*/ 166048 h 179600"/>
                  <a:gd name="connsiteX17" fmla="*/ 0 w 176677"/>
                  <a:gd name="connsiteY17" fmla="*/ 172634 h 179600"/>
                  <a:gd name="connsiteX18" fmla="*/ 0 w 176677"/>
                  <a:gd name="connsiteY18" fmla="*/ 179600 h 179600"/>
                  <a:gd name="connsiteX19" fmla="*/ 51912 w 176677"/>
                  <a:gd name="connsiteY19" fmla="*/ 127797 h 179600"/>
                  <a:gd name="connsiteX20" fmla="*/ 48358 w 176677"/>
                  <a:gd name="connsiteY20" fmla="*/ 124378 h 17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6677" h="179600">
                    <a:moveTo>
                      <a:pt x="48358" y="124378"/>
                    </a:moveTo>
                    <a:lnTo>
                      <a:pt x="55085" y="117538"/>
                    </a:lnTo>
                    <a:lnTo>
                      <a:pt x="58638" y="121085"/>
                    </a:lnTo>
                    <a:lnTo>
                      <a:pt x="148754" y="31031"/>
                    </a:lnTo>
                    <a:lnTo>
                      <a:pt x="145327" y="27611"/>
                    </a:lnTo>
                    <a:lnTo>
                      <a:pt x="152054" y="20899"/>
                    </a:lnTo>
                    <a:lnTo>
                      <a:pt x="155481" y="24318"/>
                    </a:lnTo>
                    <a:lnTo>
                      <a:pt x="176677" y="3293"/>
                    </a:lnTo>
                    <a:lnTo>
                      <a:pt x="176677" y="3293"/>
                    </a:lnTo>
                    <a:lnTo>
                      <a:pt x="173123" y="6713"/>
                    </a:lnTo>
                    <a:lnTo>
                      <a:pt x="166397" y="0"/>
                    </a:lnTo>
                    <a:lnTo>
                      <a:pt x="100270" y="66115"/>
                    </a:lnTo>
                    <a:lnTo>
                      <a:pt x="103443" y="69282"/>
                    </a:lnTo>
                    <a:lnTo>
                      <a:pt x="96715" y="76121"/>
                    </a:lnTo>
                    <a:lnTo>
                      <a:pt x="93542" y="72828"/>
                    </a:lnTo>
                    <a:lnTo>
                      <a:pt x="3300" y="162755"/>
                    </a:lnTo>
                    <a:lnTo>
                      <a:pt x="6600" y="166048"/>
                    </a:lnTo>
                    <a:lnTo>
                      <a:pt x="0" y="172634"/>
                    </a:lnTo>
                    <a:lnTo>
                      <a:pt x="0" y="179600"/>
                    </a:lnTo>
                    <a:lnTo>
                      <a:pt x="51912" y="127797"/>
                    </a:lnTo>
                    <a:lnTo>
                      <a:pt x="48358" y="124378"/>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55" name="Freeform 354">
                <a:extLst>
                  <a:ext uri="{FF2B5EF4-FFF2-40B4-BE49-F238E27FC236}">
                    <a16:creationId xmlns:a16="http://schemas.microsoft.com/office/drawing/2014/main" id="{3DED5AB0-C212-8149-55C6-D66F9A07B499}"/>
                  </a:ext>
                </a:extLst>
              </p:cNvPr>
              <p:cNvSpPr/>
              <p:nvPr/>
            </p:nvSpPr>
            <p:spPr>
              <a:xfrm rot="-2700000">
                <a:off x="11162189" y="4375638"/>
                <a:ext cx="4823" cy="9499"/>
              </a:xfrm>
              <a:custGeom>
                <a:avLst/>
                <a:gdLst>
                  <a:gd name="connsiteX0" fmla="*/ 0 w 4823"/>
                  <a:gd name="connsiteY0" fmla="*/ 0 h 9499"/>
                  <a:gd name="connsiteX1" fmla="*/ 4823 w 4823"/>
                  <a:gd name="connsiteY1" fmla="*/ 0 h 9499"/>
                  <a:gd name="connsiteX2" fmla="*/ 4823 w 4823"/>
                  <a:gd name="connsiteY2" fmla="*/ 9499 h 9499"/>
                  <a:gd name="connsiteX3" fmla="*/ 0 w 4823"/>
                  <a:gd name="connsiteY3" fmla="*/ 9499 h 9499"/>
                </a:gdLst>
                <a:ahLst/>
                <a:cxnLst>
                  <a:cxn ang="0">
                    <a:pos x="connsiteX0" y="connsiteY0"/>
                  </a:cxn>
                  <a:cxn ang="0">
                    <a:pos x="connsiteX1" y="connsiteY1"/>
                  </a:cxn>
                  <a:cxn ang="0">
                    <a:pos x="connsiteX2" y="connsiteY2"/>
                  </a:cxn>
                  <a:cxn ang="0">
                    <a:pos x="connsiteX3" y="connsiteY3"/>
                  </a:cxn>
                </a:cxnLst>
                <a:rect l="l" t="t" r="r" b="b"/>
                <a:pathLst>
                  <a:path w="4823" h="9499">
                    <a:moveTo>
                      <a:pt x="0" y="0"/>
                    </a:moveTo>
                    <a:lnTo>
                      <a:pt x="4823" y="0"/>
                    </a:lnTo>
                    <a:lnTo>
                      <a:pt x="4823" y="9499"/>
                    </a:lnTo>
                    <a:lnTo>
                      <a:pt x="0" y="9499"/>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56" name="Freeform 355">
                <a:extLst>
                  <a:ext uri="{FF2B5EF4-FFF2-40B4-BE49-F238E27FC236}">
                    <a16:creationId xmlns:a16="http://schemas.microsoft.com/office/drawing/2014/main" id="{4BCF65E3-D081-A64C-42C0-48AE02CD1ACA}"/>
                  </a:ext>
                </a:extLst>
              </p:cNvPr>
              <p:cNvSpPr/>
              <p:nvPr/>
            </p:nvSpPr>
            <p:spPr>
              <a:xfrm rot="-2706600">
                <a:off x="11138566" y="4401490"/>
                <a:ext cx="9519" cy="4939"/>
              </a:xfrm>
              <a:custGeom>
                <a:avLst/>
                <a:gdLst>
                  <a:gd name="connsiteX0" fmla="*/ 0 w 9519"/>
                  <a:gd name="connsiteY0" fmla="*/ 0 h 4939"/>
                  <a:gd name="connsiteX1" fmla="*/ 9519 w 9519"/>
                  <a:gd name="connsiteY1" fmla="*/ 0 h 4939"/>
                  <a:gd name="connsiteX2" fmla="*/ 9519 w 9519"/>
                  <a:gd name="connsiteY2" fmla="*/ 4939 h 4939"/>
                  <a:gd name="connsiteX3" fmla="*/ 0 w 9519"/>
                  <a:gd name="connsiteY3" fmla="*/ 4939 h 4939"/>
                </a:gdLst>
                <a:ahLst/>
                <a:cxnLst>
                  <a:cxn ang="0">
                    <a:pos x="connsiteX0" y="connsiteY0"/>
                  </a:cxn>
                  <a:cxn ang="0">
                    <a:pos x="connsiteX1" y="connsiteY1"/>
                  </a:cxn>
                  <a:cxn ang="0">
                    <a:pos x="connsiteX2" y="connsiteY2"/>
                  </a:cxn>
                  <a:cxn ang="0">
                    <a:pos x="connsiteX3" y="connsiteY3"/>
                  </a:cxn>
                </a:cxnLst>
                <a:rect l="l" t="t" r="r" b="b"/>
                <a:pathLst>
                  <a:path w="9519" h="4939">
                    <a:moveTo>
                      <a:pt x="0" y="0"/>
                    </a:moveTo>
                    <a:lnTo>
                      <a:pt x="9519" y="0"/>
                    </a:lnTo>
                    <a:lnTo>
                      <a:pt x="9519" y="4939"/>
                    </a:lnTo>
                    <a:lnTo>
                      <a:pt x="0" y="4939"/>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57" name="Freeform 356">
                <a:extLst>
                  <a:ext uri="{FF2B5EF4-FFF2-40B4-BE49-F238E27FC236}">
                    <a16:creationId xmlns:a16="http://schemas.microsoft.com/office/drawing/2014/main" id="{C16BD9CA-7BCF-F9F8-3814-84DC4C5D299C}"/>
                  </a:ext>
                </a:extLst>
              </p:cNvPr>
              <p:cNvSpPr/>
              <p:nvPr/>
            </p:nvSpPr>
            <p:spPr>
              <a:xfrm rot="-2700000">
                <a:off x="11041896" y="4498907"/>
                <a:ext cx="9519" cy="4939"/>
              </a:xfrm>
              <a:custGeom>
                <a:avLst/>
                <a:gdLst>
                  <a:gd name="connsiteX0" fmla="*/ 0 w 9519"/>
                  <a:gd name="connsiteY0" fmla="*/ 0 h 4939"/>
                  <a:gd name="connsiteX1" fmla="*/ 9519 w 9519"/>
                  <a:gd name="connsiteY1" fmla="*/ 0 h 4939"/>
                  <a:gd name="connsiteX2" fmla="*/ 9519 w 9519"/>
                  <a:gd name="connsiteY2" fmla="*/ 4940 h 4939"/>
                  <a:gd name="connsiteX3" fmla="*/ 0 w 9519"/>
                  <a:gd name="connsiteY3" fmla="*/ 4940 h 4939"/>
                </a:gdLst>
                <a:ahLst/>
                <a:cxnLst>
                  <a:cxn ang="0">
                    <a:pos x="connsiteX0" y="connsiteY0"/>
                  </a:cxn>
                  <a:cxn ang="0">
                    <a:pos x="connsiteX1" y="connsiteY1"/>
                  </a:cxn>
                  <a:cxn ang="0">
                    <a:pos x="connsiteX2" y="connsiteY2"/>
                  </a:cxn>
                  <a:cxn ang="0">
                    <a:pos x="connsiteX3" y="connsiteY3"/>
                  </a:cxn>
                </a:cxnLst>
                <a:rect l="l" t="t" r="r" b="b"/>
                <a:pathLst>
                  <a:path w="9519" h="4939">
                    <a:moveTo>
                      <a:pt x="0" y="0"/>
                    </a:moveTo>
                    <a:lnTo>
                      <a:pt x="9519" y="0"/>
                    </a:lnTo>
                    <a:lnTo>
                      <a:pt x="9519" y="4940"/>
                    </a:lnTo>
                    <a:lnTo>
                      <a:pt x="0" y="494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58" name="Freeform 357">
                <a:extLst>
                  <a:ext uri="{FF2B5EF4-FFF2-40B4-BE49-F238E27FC236}">
                    <a16:creationId xmlns:a16="http://schemas.microsoft.com/office/drawing/2014/main" id="{8228813E-2518-A687-1DC6-196FAF297B0B}"/>
                  </a:ext>
                </a:extLst>
              </p:cNvPr>
              <p:cNvSpPr/>
              <p:nvPr/>
            </p:nvSpPr>
            <p:spPr>
              <a:xfrm rot="-2700000">
                <a:off x="11086848" y="4447616"/>
                <a:ext cx="9519" cy="4559"/>
              </a:xfrm>
              <a:custGeom>
                <a:avLst/>
                <a:gdLst>
                  <a:gd name="connsiteX0" fmla="*/ 0 w 9519"/>
                  <a:gd name="connsiteY0" fmla="*/ 0 h 4559"/>
                  <a:gd name="connsiteX1" fmla="*/ 9519 w 9519"/>
                  <a:gd name="connsiteY1" fmla="*/ 0 h 4559"/>
                  <a:gd name="connsiteX2" fmla="*/ 9519 w 9519"/>
                  <a:gd name="connsiteY2" fmla="*/ 4560 h 4559"/>
                  <a:gd name="connsiteX3" fmla="*/ 0 w 9519"/>
                  <a:gd name="connsiteY3" fmla="*/ 4560 h 4559"/>
                </a:gdLst>
                <a:ahLst/>
                <a:cxnLst>
                  <a:cxn ang="0">
                    <a:pos x="connsiteX0" y="connsiteY0"/>
                  </a:cxn>
                  <a:cxn ang="0">
                    <a:pos x="connsiteX1" y="connsiteY1"/>
                  </a:cxn>
                  <a:cxn ang="0">
                    <a:pos x="connsiteX2" y="connsiteY2"/>
                  </a:cxn>
                  <a:cxn ang="0">
                    <a:pos x="connsiteX3" y="connsiteY3"/>
                  </a:cxn>
                </a:cxnLst>
                <a:rect l="l" t="t" r="r" b="b"/>
                <a:pathLst>
                  <a:path w="9519" h="4559">
                    <a:moveTo>
                      <a:pt x="0" y="0"/>
                    </a:moveTo>
                    <a:lnTo>
                      <a:pt x="9519" y="0"/>
                    </a:lnTo>
                    <a:lnTo>
                      <a:pt x="9519" y="4560"/>
                    </a:lnTo>
                    <a:lnTo>
                      <a:pt x="0" y="456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59" name="Freeform 358">
                <a:extLst>
                  <a:ext uri="{FF2B5EF4-FFF2-40B4-BE49-F238E27FC236}">
                    <a16:creationId xmlns:a16="http://schemas.microsoft.com/office/drawing/2014/main" id="{E7F4DDFE-70BC-EC90-5CB5-17F6AE7C31DC}"/>
                  </a:ext>
                </a:extLst>
              </p:cNvPr>
              <p:cNvSpPr/>
              <p:nvPr/>
            </p:nvSpPr>
            <p:spPr>
              <a:xfrm>
                <a:off x="10993203" y="4541505"/>
                <a:ext cx="6600" cy="9879"/>
              </a:xfrm>
              <a:custGeom>
                <a:avLst/>
                <a:gdLst>
                  <a:gd name="connsiteX0" fmla="*/ 3300 w 6600"/>
                  <a:gd name="connsiteY0" fmla="*/ 0 h 9879"/>
                  <a:gd name="connsiteX1" fmla="*/ 0 w 6600"/>
                  <a:gd name="connsiteY1" fmla="*/ 3420 h 9879"/>
                  <a:gd name="connsiteX2" fmla="*/ 0 w 6600"/>
                  <a:gd name="connsiteY2" fmla="*/ 9879 h 9879"/>
                  <a:gd name="connsiteX3" fmla="*/ 6600 w 6600"/>
                  <a:gd name="connsiteY3" fmla="*/ 3293 h 9879"/>
                  <a:gd name="connsiteX4" fmla="*/ 3300 w 6600"/>
                  <a:gd name="connsiteY4" fmla="*/ 0 h 9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 h="9879">
                    <a:moveTo>
                      <a:pt x="3300" y="0"/>
                    </a:moveTo>
                    <a:lnTo>
                      <a:pt x="0" y="3420"/>
                    </a:lnTo>
                    <a:lnTo>
                      <a:pt x="0" y="9879"/>
                    </a:lnTo>
                    <a:lnTo>
                      <a:pt x="6600" y="3293"/>
                    </a:lnTo>
                    <a:lnTo>
                      <a:pt x="3300"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60" name="Freeform 359">
                <a:extLst>
                  <a:ext uri="{FF2B5EF4-FFF2-40B4-BE49-F238E27FC236}">
                    <a16:creationId xmlns:a16="http://schemas.microsoft.com/office/drawing/2014/main" id="{C70A89D1-ACB8-2D9E-9B7C-4FB02CE1CADC}"/>
                  </a:ext>
                </a:extLst>
              </p:cNvPr>
              <p:cNvSpPr/>
              <p:nvPr/>
            </p:nvSpPr>
            <p:spPr>
              <a:xfrm>
                <a:off x="10993203" y="4427133"/>
                <a:ext cx="225162" cy="227983"/>
              </a:xfrm>
              <a:custGeom>
                <a:avLst/>
                <a:gdLst>
                  <a:gd name="connsiteX0" fmla="*/ 48231 w 225162"/>
                  <a:gd name="connsiteY0" fmla="*/ 172634 h 227983"/>
                  <a:gd name="connsiteX1" fmla="*/ 54958 w 225162"/>
                  <a:gd name="connsiteY1" fmla="*/ 165921 h 227983"/>
                  <a:gd name="connsiteX2" fmla="*/ 58512 w 225162"/>
                  <a:gd name="connsiteY2" fmla="*/ 169467 h 227983"/>
                  <a:gd name="connsiteX3" fmla="*/ 148754 w 225162"/>
                  <a:gd name="connsiteY3" fmla="*/ 79541 h 227983"/>
                  <a:gd name="connsiteX4" fmla="*/ 145200 w 225162"/>
                  <a:gd name="connsiteY4" fmla="*/ 75994 h 227983"/>
                  <a:gd name="connsiteX5" fmla="*/ 151927 w 225162"/>
                  <a:gd name="connsiteY5" fmla="*/ 69282 h 227983"/>
                  <a:gd name="connsiteX6" fmla="*/ 155481 w 225162"/>
                  <a:gd name="connsiteY6" fmla="*/ 72828 h 227983"/>
                  <a:gd name="connsiteX7" fmla="*/ 225162 w 225162"/>
                  <a:gd name="connsiteY7" fmla="*/ 3293 h 227983"/>
                  <a:gd name="connsiteX8" fmla="*/ 225035 w 225162"/>
                  <a:gd name="connsiteY8" fmla="*/ 3293 h 227983"/>
                  <a:gd name="connsiteX9" fmla="*/ 221608 w 225162"/>
                  <a:gd name="connsiteY9" fmla="*/ 6713 h 227983"/>
                  <a:gd name="connsiteX10" fmla="*/ 214881 w 225162"/>
                  <a:gd name="connsiteY10" fmla="*/ 0 h 227983"/>
                  <a:gd name="connsiteX11" fmla="*/ 197239 w 225162"/>
                  <a:gd name="connsiteY11" fmla="*/ 17605 h 227983"/>
                  <a:gd name="connsiteX12" fmla="*/ 200412 w 225162"/>
                  <a:gd name="connsiteY12" fmla="*/ 20772 h 227983"/>
                  <a:gd name="connsiteX13" fmla="*/ 193685 w 225162"/>
                  <a:gd name="connsiteY13" fmla="*/ 27485 h 227983"/>
                  <a:gd name="connsiteX14" fmla="*/ 190512 w 225162"/>
                  <a:gd name="connsiteY14" fmla="*/ 24318 h 227983"/>
                  <a:gd name="connsiteX15" fmla="*/ 100270 w 225162"/>
                  <a:gd name="connsiteY15" fmla="*/ 114371 h 227983"/>
                  <a:gd name="connsiteX16" fmla="*/ 103443 w 225162"/>
                  <a:gd name="connsiteY16" fmla="*/ 117538 h 227983"/>
                  <a:gd name="connsiteX17" fmla="*/ 96715 w 225162"/>
                  <a:gd name="connsiteY17" fmla="*/ 124251 h 227983"/>
                  <a:gd name="connsiteX18" fmla="*/ 93542 w 225162"/>
                  <a:gd name="connsiteY18" fmla="*/ 121084 h 227983"/>
                  <a:gd name="connsiteX19" fmla="*/ 3427 w 225162"/>
                  <a:gd name="connsiteY19" fmla="*/ 211011 h 227983"/>
                  <a:gd name="connsiteX20" fmla="*/ 6600 w 225162"/>
                  <a:gd name="connsiteY20" fmla="*/ 214177 h 227983"/>
                  <a:gd name="connsiteX21" fmla="*/ 0 w 225162"/>
                  <a:gd name="connsiteY21" fmla="*/ 220890 h 227983"/>
                  <a:gd name="connsiteX22" fmla="*/ 0 w 225162"/>
                  <a:gd name="connsiteY22" fmla="*/ 227983 h 227983"/>
                  <a:gd name="connsiteX23" fmla="*/ 51785 w 225162"/>
                  <a:gd name="connsiteY23" fmla="*/ 176180 h 227983"/>
                  <a:gd name="connsiteX24" fmla="*/ 48231 w 225162"/>
                  <a:gd name="connsiteY24" fmla="*/ 172634 h 2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5162" h="227983">
                    <a:moveTo>
                      <a:pt x="48231" y="172634"/>
                    </a:moveTo>
                    <a:lnTo>
                      <a:pt x="54958" y="165921"/>
                    </a:lnTo>
                    <a:lnTo>
                      <a:pt x="58512" y="169467"/>
                    </a:lnTo>
                    <a:lnTo>
                      <a:pt x="148754" y="79541"/>
                    </a:lnTo>
                    <a:lnTo>
                      <a:pt x="145200" y="75994"/>
                    </a:lnTo>
                    <a:lnTo>
                      <a:pt x="151927" y="69282"/>
                    </a:lnTo>
                    <a:lnTo>
                      <a:pt x="155481" y="72828"/>
                    </a:lnTo>
                    <a:lnTo>
                      <a:pt x="225162" y="3293"/>
                    </a:lnTo>
                    <a:lnTo>
                      <a:pt x="225035" y="3293"/>
                    </a:lnTo>
                    <a:lnTo>
                      <a:pt x="221608" y="6713"/>
                    </a:lnTo>
                    <a:lnTo>
                      <a:pt x="214881" y="0"/>
                    </a:lnTo>
                    <a:lnTo>
                      <a:pt x="197239" y="17605"/>
                    </a:lnTo>
                    <a:lnTo>
                      <a:pt x="200412" y="20772"/>
                    </a:lnTo>
                    <a:lnTo>
                      <a:pt x="193685" y="27485"/>
                    </a:lnTo>
                    <a:lnTo>
                      <a:pt x="190512" y="24318"/>
                    </a:lnTo>
                    <a:lnTo>
                      <a:pt x="100270" y="114371"/>
                    </a:lnTo>
                    <a:lnTo>
                      <a:pt x="103443" y="117538"/>
                    </a:lnTo>
                    <a:lnTo>
                      <a:pt x="96715" y="124251"/>
                    </a:lnTo>
                    <a:lnTo>
                      <a:pt x="93542" y="121084"/>
                    </a:lnTo>
                    <a:lnTo>
                      <a:pt x="3427" y="211011"/>
                    </a:lnTo>
                    <a:lnTo>
                      <a:pt x="6600" y="214177"/>
                    </a:lnTo>
                    <a:lnTo>
                      <a:pt x="0" y="220890"/>
                    </a:lnTo>
                    <a:lnTo>
                      <a:pt x="0" y="227983"/>
                    </a:lnTo>
                    <a:lnTo>
                      <a:pt x="51785" y="176180"/>
                    </a:lnTo>
                    <a:lnTo>
                      <a:pt x="48231" y="172634"/>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61" name="Freeform 360">
                <a:extLst>
                  <a:ext uri="{FF2B5EF4-FFF2-40B4-BE49-F238E27FC236}">
                    <a16:creationId xmlns:a16="http://schemas.microsoft.com/office/drawing/2014/main" id="{79256841-9DEA-19DC-27E3-F018A1936C99}"/>
                  </a:ext>
                </a:extLst>
              </p:cNvPr>
              <p:cNvSpPr/>
              <p:nvPr/>
            </p:nvSpPr>
            <p:spPr>
              <a:xfrm rot="-2700000">
                <a:off x="11210703" y="4424021"/>
                <a:ext cx="4823" cy="9499"/>
              </a:xfrm>
              <a:custGeom>
                <a:avLst/>
                <a:gdLst>
                  <a:gd name="connsiteX0" fmla="*/ 0 w 4823"/>
                  <a:gd name="connsiteY0" fmla="*/ 0 h 9499"/>
                  <a:gd name="connsiteX1" fmla="*/ 4823 w 4823"/>
                  <a:gd name="connsiteY1" fmla="*/ 0 h 9499"/>
                  <a:gd name="connsiteX2" fmla="*/ 4823 w 4823"/>
                  <a:gd name="connsiteY2" fmla="*/ 9499 h 9499"/>
                  <a:gd name="connsiteX3" fmla="*/ 0 w 4823"/>
                  <a:gd name="connsiteY3" fmla="*/ 9499 h 9499"/>
                </a:gdLst>
                <a:ahLst/>
                <a:cxnLst>
                  <a:cxn ang="0">
                    <a:pos x="connsiteX0" y="connsiteY0"/>
                  </a:cxn>
                  <a:cxn ang="0">
                    <a:pos x="connsiteX1" y="connsiteY1"/>
                  </a:cxn>
                  <a:cxn ang="0">
                    <a:pos x="connsiteX2" y="connsiteY2"/>
                  </a:cxn>
                  <a:cxn ang="0">
                    <a:pos x="connsiteX3" y="connsiteY3"/>
                  </a:cxn>
                </a:cxnLst>
                <a:rect l="l" t="t" r="r" b="b"/>
                <a:pathLst>
                  <a:path w="4823" h="9499">
                    <a:moveTo>
                      <a:pt x="0" y="0"/>
                    </a:moveTo>
                    <a:lnTo>
                      <a:pt x="4823" y="0"/>
                    </a:lnTo>
                    <a:lnTo>
                      <a:pt x="4823" y="9499"/>
                    </a:lnTo>
                    <a:lnTo>
                      <a:pt x="0" y="9499"/>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62" name="Freeform 361">
                <a:extLst>
                  <a:ext uri="{FF2B5EF4-FFF2-40B4-BE49-F238E27FC236}">
                    <a16:creationId xmlns:a16="http://schemas.microsoft.com/office/drawing/2014/main" id="{1E2121C2-999C-AD9C-4EE8-CD6DF9A0FA14}"/>
                  </a:ext>
                </a:extLst>
              </p:cNvPr>
              <p:cNvSpPr/>
              <p:nvPr/>
            </p:nvSpPr>
            <p:spPr>
              <a:xfrm rot="-2706600">
                <a:off x="11183539" y="4446622"/>
                <a:ext cx="9519" cy="4433"/>
              </a:xfrm>
              <a:custGeom>
                <a:avLst/>
                <a:gdLst>
                  <a:gd name="connsiteX0" fmla="*/ 0 w 9519"/>
                  <a:gd name="connsiteY0" fmla="*/ 0 h 4433"/>
                  <a:gd name="connsiteX1" fmla="*/ 9519 w 9519"/>
                  <a:gd name="connsiteY1" fmla="*/ 0 h 4433"/>
                  <a:gd name="connsiteX2" fmla="*/ 9519 w 9519"/>
                  <a:gd name="connsiteY2" fmla="*/ 4433 h 4433"/>
                  <a:gd name="connsiteX3" fmla="*/ 0 w 9519"/>
                  <a:gd name="connsiteY3" fmla="*/ 4433 h 4433"/>
                </a:gdLst>
                <a:ahLst/>
                <a:cxnLst>
                  <a:cxn ang="0">
                    <a:pos x="connsiteX0" y="connsiteY0"/>
                  </a:cxn>
                  <a:cxn ang="0">
                    <a:pos x="connsiteX1" y="connsiteY1"/>
                  </a:cxn>
                  <a:cxn ang="0">
                    <a:pos x="connsiteX2" y="connsiteY2"/>
                  </a:cxn>
                  <a:cxn ang="0">
                    <a:pos x="connsiteX3" y="connsiteY3"/>
                  </a:cxn>
                </a:cxnLst>
                <a:rect l="l" t="t" r="r" b="b"/>
                <a:pathLst>
                  <a:path w="9519" h="4433">
                    <a:moveTo>
                      <a:pt x="0" y="0"/>
                    </a:moveTo>
                    <a:lnTo>
                      <a:pt x="9519" y="0"/>
                    </a:lnTo>
                    <a:lnTo>
                      <a:pt x="9519" y="4433"/>
                    </a:lnTo>
                    <a:lnTo>
                      <a:pt x="0" y="443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63" name="Freeform 362">
                <a:extLst>
                  <a:ext uri="{FF2B5EF4-FFF2-40B4-BE49-F238E27FC236}">
                    <a16:creationId xmlns:a16="http://schemas.microsoft.com/office/drawing/2014/main" id="{AB9E46A7-54DA-C084-D579-AB6A9EE1AD73}"/>
                  </a:ext>
                </a:extLst>
              </p:cNvPr>
              <p:cNvSpPr/>
              <p:nvPr/>
            </p:nvSpPr>
            <p:spPr>
              <a:xfrm rot="-2700000">
                <a:off x="11086959" y="4544124"/>
                <a:ext cx="9519" cy="4433"/>
              </a:xfrm>
              <a:custGeom>
                <a:avLst/>
                <a:gdLst>
                  <a:gd name="connsiteX0" fmla="*/ 0 w 9519"/>
                  <a:gd name="connsiteY0" fmla="*/ 0 h 4433"/>
                  <a:gd name="connsiteX1" fmla="*/ 9519 w 9519"/>
                  <a:gd name="connsiteY1" fmla="*/ 0 h 4433"/>
                  <a:gd name="connsiteX2" fmla="*/ 9519 w 9519"/>
                  <a:gd name="connsiteY2" fmla="*/ 4433 h 4433"/>
                  <a:gd name="connsiteX3" fmla="*/ 0 w 9519"/>
                  <a:gd name="connsiteY3" fmla="*/ 4433 h 4433"/>
                </a:gdLst>
                <a:ahLst/>
                <a:cxnLst>
                  <a:cxn ang="0">
                    <a:pos x="connsiteX0" y="connsiteY0"/>
                  </a:cxn>
                  <a:cxn ang="0">
                    <a:pos x="connsiteX1" y="connsiteY1"/>
                  </a:cxn>
                  <a:cxn ang="0">
                    <a:pos x="connsiteX2" y="connsiteY2"/>
                  </a:cxn>
                  <a:cxn ang="0">
                    <a:pos x="connsiteX3" y="connsiteY3"/>
                  </a:cxn>
                </a:cxnLst>
                <a:rect l="l" t="t" r="r" b="b"/>
                <a:pathLst>
                  <a:path w="9519" h="4433">
                    <a:moveTo>
                      <a:pt x="0" y="0"/>
                    </a:moveTo>
                    <a:lnTo>
                      <a:pt x="9519" y="0"/>
                    </a:lnTo>
                    <a:lnTo>
                      <a:pt x="9519" y="4433"/>
                    </a:lnTo>
                    <a:lnTo>
                      <a:pt x="0" y="443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64" name="Freeform 363">
                <a:extLst>
                  <a:ext uri="{FF2B5EF4-FFF2-40B4-BE49-F238E27FC236}">
                    <a16:creationId xmlns:a16="http://schemas.microsoft.com/office/drawing/2014/main" id="{4C659627-7AC3-A63D-5F35-8D316A5228A0}"/>
                  </a:ext>
                </a:extLst>
              </p:cNvPr>
              <p:cNvSpPr/>
              <p:nvPr/>
            </p:nvSpPr>
            <p:spPr>
              <a:xfrm>
                <a:off x="10993203" y="4638145"/>
                <a:ext cx="6600" cy="9879"/>
              </a:xfrm>
              <a:custGeom>
                <a:avLst/>
                <a:gdLst>
                  <a:gd name="connsiteX0" fmla="*/ 3427 w 6600"/>
                  <a:gd name="connsiteY0" fmla="*/ 0 h 9879"/>
                  <a:gd name="connsiteX1" fmla="*/ 0 w 6600"/>
                  <a:gd name="connsiteY1" fmla="*/ 3546 h 9879"/>
                  <a:gd name="connsiteX2" fmla="*/ 0 w 6600"/>
                  <a:gd name="connsiteY2" fmla="*/ 9879 h 9879"/>
                  <a:gd name="connsiteX3" fmla="*/ 6600 w 6600"/>
                  <a:gd name="connsiteY3" fmla="*/ 3166 h 9879"/>
                  <a:gd name="connsiteX4" fmla="*/ 3427 w 6600"/>
                  <a:gd name="connsiteY4" fmla="*/ 0 h 9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 h="9879">
                    <a:moveTo>
                      <a:pt x="3427" y="0"/>
                    </a:moveTo>
                    <a:lnTo>
                      <a:pt x="0" y="3546"/>
                    </a:lnTo>
                    <a:lnTo>
                      <a:pt x="0" y="9879"/>
                    </a:lnTo>
                    <a:lnTo>
                      <a:pt x="6600" y="3166"/>
                    </a:lnTo>
                    <a:lnTo>
                      <a:pt x="3427"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65" name="Freeform 364">
                <a:extLst>
                  <a:ext uri="{FF2B5EF4-FFF2-40B4-BE49-F238E27FC236}">
                    <a16:creationId xmlns:a16="http://schemas.microsoft.com/office/drawing/2014/main" id="{FC5BDAD8-7452-87DD-9C1F-EAC6380E18C4}"/>
                  </a:ext>
                </a:extLst>
              </p:cNvPr>
              <p:cNvSpPr/>
              <p:nvPr/>
            </p:nvSpPr>
            <p:spPr>
              <a:xfrm rot="-2700000">
                <a:off x="11138723" y="4498949"/>
                <a:ext cx="9519" cy="5066"/>
              </a:xfrm>
              <a:custGeom>
                <a:avLst/>
                <a:gdLst>
                  <a:gd name="connsiteX0" fmla="*/ 0 w 9519"/>
                  <a:gd name="connsiteY0" fmla="*/ 0 h 5066"/>
                  <a:gd name="connsiteX1" fmla="*/ 9519 w 9519"/>
                  <a:gd name="connsiteY1" fmla="*/ 0 h 5066"/>
                  <a:gd name="connsiteX2" fmla="*/ 9519 w 9519"/>
                  <a:gd name="connsiteY2" fmla="*/ 5066 h 5066"/>
                  <a:gd name="connsiteX3" fmla="*/ 0 w 9519"/>
                  <a:gd name="connsiteY3" fmla="*/ 5066 h 5066"/>
                </a:gdLst>
                <a:ahLst/>
                <a:cxnLst>
                  <a:cxn ang="0">
                    <a:pos x="connsiteX0" y="connsiteY0"/>
                  </a:cxn>
                  <a:cxn ang="0">
                    <a:pos x="connsiteX1" y="connsiteY1"/>
                  </a:cxn>
                  <a:cxn ang="0">
                    <a:pos x="connsiteX2" y="connsiteY2"/>
                  </a:cxn>
                  <a:cxn ang="0">
                    <a:pos x="connsiteX3" y="connsiteY3"/>
                  </a:cxn>
                </a:cxnLst>
                <a:rect l="l" t="t" r="r" b="b"/>
                <a:pathLst>
                  <a:path w="9519" h="5066">
                    <a:moveTo>
                      <a:pt x="0" y="0"/>
                    </a:moveTo>
                    <a:lnTo>
                      <a:pt x="9519" y="0"/>
                    </a:lnTo>
                    <a:lnTo>
                      <a:pt x="9519" y="5066"/>
                    </a:lnTo>
                    <a:lnTo>
                      <a:pt x="0" y="50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66" name="Freeform 365">
                <a:extLst>
                  <a:ext uri="{FF2B5EF4-FFF2-40B4-BE49-F238E27FC236}">
                    <a16:creationId xmlns:a16="http://schemas.microsoft.com/office/drawing/2014/main" id="{D7B99ACE-872E-52F3-99F4-AF9822C8015A}"/>
                  </a:ext>
                </a:extLst>
              </p:cNvPr>
              <p:cNvSpPr/>
              <p:nvPr/>
            </p:nvSpPr>
            <p:spPr>
              <a:xfrm rot="-2700000">
                <a:off x="11041880" y="4595647"/>
                <a:ext cx="9519" cy="5066"/>
              </a:xfrm>
              <a:custGeom>
                <a:avLst/>
                <a:gdLst>
                  <a:gd name="connsiteX0" fmla="*/ 0 w 9519"/>
                  <a:gd name="connsiteY0" fmla="*/ 0 h 5066"/>
                  <a:gd name="connsiteX1" fmla="*/ 9519 w 9519"/>
                  <a:gd name="connsiteY1" fmla="*/ 0 h 5066"/>
                  <a:gd name="connsiteX2" fmla="*/ 9519 w 9519"/>
                  <a:gd name="connsiteY2" fmla="*/ 5066 h 5066"/>
                  <a:gd name="connsiteX3" fmla="*/ 0 w 9519"/>
                  <a:gd name="connsiteY3" fmla="*/ 5066 h 5066"/>
                </a:gdLst>
                <a:ahLst/>
                <a:cxnLst>
                  <a:cxn ang="0">
                    <a:pos x="connsiteX0" y="connsiteY0"/>
                  </a:cxn>
                  <a:cxn ang="0">
                    <a:pos x="connsiteX1" y="connsiteY1"/>
                  </a:cxn>
                  <a:cxn ang="0">
                    <a:pos x="connsiteX2" y="connsiteY2"/>
                  </a:cxn>
                  <a:cxn ang="0">
                    <a:pos x="connsiteX3" y="connsiteY3"/>
                  </a:cxn>
                </a:cxnLst>
                <a:rect l="l" t="t" r="r" b="b"/>
                <a:pathLst>
                  <a:path w="9519" h="5066">
                    <a:moveTo>
                      <a:pt x="0" y="0"/>
                    </a:moveTo>
                    <a:lnTo>
                      <a:pt x="9519" y="0"/>
                    </a:lnTo>
                    <a:lnTo>
                      <a:pt x="9519" y="5066"/>
                    </a:lnTo>
                    <a:lnTo>
                      <a:pt x="0" y="50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67" name="Freeform 366">
                <a:extLst>
                  <a:ext uri="{FF2B5EF4-FFF2-40B4-BE49-F238E27FC236}">
                    <a16:creationId xmlns:a16="http://schemas.microsoft.com/office/drawing/2014/main" id="{5448BF94-197F-E07C-3FEE-0E9CF76FDCAF}"/>
                  </a:ext>
                </a:extLst>
              </p:cNvPr>
              <p:cNvSpPr/>
              <p:nvPr/>
            </p:nvSpPr>
            <p:spPr>
              <a:xfrm>
                <a:off x="10993203" y="4510347"/>
                <a:ext cx="228461" cy="241408"/>
              </a:xfrm>
              <a:custGeom>
                <a:avLst/>
                <a:gdLst>
                  <a:gd name="connsiteX0" fmla="*/ 48612 w 228461"/>
                  <a:gd name="connsiteY0" fmla="*/ 186440 h 241408"/>
                  <a:gd name="connsiteX1" fmla="*/ 55339 w 228461"/>
                  <a:gd name="connsiteY1" fmla="*/ 179727 h 241408"/>
                  <a:gd name="connsiteX2" fmla="*/ 58638 w 228461"/>
                  <a:gd name="connsiteY2" fmla="*/ 182893 h 241408"/>
                  <a:gd name="connsiteX3" fmla="*/ 148754 w 228461"/>
                  <a:gd name="connsiteY3" fmla="*/ 92967 h 241408"/>
                  <a:gd name="connsiteX4" fmla="*/ 145581 w 228461"/>
                  <a:gd name="connsiteY4" fmla="*/ 89673 h 241408"/>
                  <a:gd name="connsiteX5" fmla="*/ 152308 w 228461"/>
                  <a:gd name="connsiteY5" fmla="*/ 82961 h 241408"/>
                  <a:gd name="connsiteX6" fmla="*/ 155481 w 228461"/>
                  <a:gd name="connsiteY6" fmla="*/ 86254 h 241408"/>
                  <a:gd name="connsiteX7" fmla="*/ 228462 w 228461"/>
                  <a:gd name="connsiteY7" fmla="*/ 13426 h 241408"/>
                  <a:gd name="connsiteX8" fmla="*/ 228462 w 228461"/>
                  <a:gd name="connsiteY8" fmla="*/ 0 h 241408"/>
                  <a:gd name="connsiteX9" fmla="*/ 197112 w 228461"/>
                  <a:gd name="connsiteY9" fmla="*/ 31158 h 241408"/>
                  <a:gd name="connsiteX10" fmla="*/ 200285 w 228461"/>
                  <a:gd name="connsiteY10" fmla="*/ 34324 h 241408"/>
                  <a:gd name="connsiteX11" fmla="*/ 193558 w 228461"/>
                  <a:gd name="connsiteY11" fmla="*/ 41037 h 241408"/>
                  <a:gd name="connsiteX12" fmla="*/ 190385 w 228461"/>
                  <a:gd name="connsiteY12" fmla="*/ 37997 h 241408"/>
                  <a:gd name="connsiteX13" fmla="*/ 100270 w 228461"/>
                  <a:gd name="connsiteY13" fmla="*/ 127924 h 241408"/>
                  <a:gd name="connsiteX14" fmla="*/ 103316 w 228461"/>
                  <a:gd name="connsiteY14" fmla="*/ 130964 h 241408"/>
                  <a:gd name="connsiteX15" fmla="*/ 96589 w 228461"/>
                  <a:gd name="connsiteY15" fmla="*/ 137803 h 241408"/>
                  <a:gd name="connsiteX16" fmla="*/ 93542 w 228461"/>
                  <a:gd name="connsiteY16" fmla="*/ 134637 h 241408"/>
                  <a:gd name="connsiteX17" fmla="*/ 3300 w 228461"/>
                  <a:gd name="connsiteY17" fmla="*/ 224690 h 241408"/>
                  <a:gd name="connsiteX18" fmla="*/ 6346 w 228461"/>
                  <a:gd name="connsiteY18" fmla="*/ 227730 h 241408"/>
                  <a:gd name="connsiteX19" fmla="*/ 0 w 228461"/>
                  <a:gd name="connsiteY19" fmla="*/ 234189 h 241408"/>
                  <a:gd name="connsiteX20" fmla="*/ 0 w 228461"/>
                  <a:gd name="connsiteY20" fmla="*/ 241409 h 241408"/>
                  <a:gd name="connsiteX21" fmla="*/ 51912 w 228461"/>
                  <a:gd name="connsiteY21" fmla="*/ 189606 h 241408"/>
                  <a:gd name="connsiteX22" fmla="*/ 48612 w 228461"/>
                  <a:gd name="connsiteY22" fmla="*/ 186440 h 24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61" h="241408">
                    <a:moveTo>
                      <a:pt x="48612" y="186440"/>
                    </a:moveTo>
                    <a:lnTo>
                      <a:pt x="55339" y="179727"/>
                    </a:lnTo>
                    <a:lnTo>
                      <a:pt x="58638" y="182893"/>
                    </a:lnTo>
                    <a:lnTo>
                      <a:pt x="148754" y="92967"/>
                    </a:lnTo>
                    <a:lnTo>
                      <a:pt x="145581" y="89673"/>
                    </a:lnTo>
                    <a:lnTo>
                      <a:pt x="152308" y="82961"/>
                    </a:lnTo>
                    <a:lnTo>
                      <a:pt x="155481" y="86254"/>
                    </a:lnTo>
                    <a:lnTo>
                      <a:pt x="228462" y="13426"/>
                    </a:lnTo>
                    <a:lnTo>
                      <a:pt x="228462" y="0"/>
                    </a:lnTo>
                    <a:lnTo>
                      <a:pt x="197112" y="31158"/>
                    </a:lnTo>
                    <a:lnTo>
                      <a:pt x="200285" y="34324"/>
                    </a:lnTo>
                    <a:lnTo>
                      <a:pt x="193558" y="41037"/>
                    </a:lnTo>
                    <a:lnTo>
                      <a:pt x="190385" y="37997"/>
                    </a:lnTo>
                    <a:lnTo>
                      <a:pt x="100270" y="127924"/>
                    </a:lnTo>
                    <a:lnTo>
                      <a:pt x="103316" y="130964"/>
                    </a:lnTo>
                    <a:lnTo>
                      <a:pt x="96589" y="137803"/>
                    </a:lnTo>
                    <a:lnTo>
                      <a:pt x="93542" y="134637"/>
                    </a:lnTo>
                    <a:lnTo>
                      <a:pt x="3300" y="224690"/>
                    </a:lnTo>
                    <a:lnTo>
                      <a:pt x="6346" y="227730"/>
                    </a:lnTo>
                    <a:lnTo>
                      <a:pt x="0" y="234189"/>
                    </a:lnTo>
                    <a:lnTo>
                      <a:pt x="0" y="241409"/>
                    </a:lnTo>
                    <a:lnTo>
                      <a:pt x="51912" y="189606"/>
                    </a:lnTo>
                    <a:lnTo>
                      <a:pt x="48612" y="18644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68" name="Freeform 367">
                <a:extLst>
                  <a:ext uri="{FF2B5EF4-FFF2-40B4-BE49-F238E27FC236}">
                    <a16:creationId xmlns:a16="http://schemas.microsoft.com/office/drawing/2014/main" id="{B01B7B76-F4A3-A199-EAEB-C1E263AD0986}"/>
                  </a:ext>
                </a:extLst>
              </p:cNvPr>
              <p:cNvSpPr/>
              <p:nvPr/>
            </p:nvSpPr>
            <p:spPr>
              <a:xfrm rot="-2700000">
                <a:off x="11138931" y="4595945"/>
                <a:ext cx="9519" cy="4559"/>
              </a:xfrm>
              <a:custGeom>
                <a:avLst/>
                <a:gdLst>
                  <a:gd name="connsiteX0" fmla="*/ 0 w 9519"/>
                  <a:gd name="connsiteY0" fmla="*/ 0 h 4559"/>
                  <a:gd name="connsiteX1" fmla="*/ 9520 w 9519"/>
                  <a:gd name="connsiteY1" fmla="*/ 0 h 4559"/>
                  <a:gd name="connsiteX2" fmla="*/ 9520 w 9519"/>
                  <a:gd name="connsiteY2" fmla="*/ 4560 h 4559"/>
                  <a:gd name="connsiteX3" fmla="*/ 0 w 9519"/>
                  <a:gd name="connsiteY3" fmla="*/ 4560 h 4559"/>
                </a:gdLst>
                <a:ahLst/>
                <a:cxnLst>
                  <a:cxn ang="0">
                    <a:pos x="connsiteX0" y="connsiteY0"/>
                  </a:cxn>
                  <a:cxn ang="0">
                    <a:pos x="connsiteX1" y="connsiteY1"/>
                  </a:cxn>
                  <a:cxn ang="0">
                    <a:pos x="connsiteX2" y="connsiteY2"/>
                  </a:cxn>
                  <a:cxn ang="0">
                    <a:pos x="connsiteX3" y="connsiteY3"/>
                  </a:cxn>
                </a:cxnLst>
                <a:rect l="l" t="t" r="r" b="b"/>
                <a:pathLst>
                  <a:path w="9519" h="4559">
                    <a:moveTo>
                      <a:pt x="0" y="0"/>
                    </a:moveTo>
                    <a:lnTo>
                      <a:pt x="9520" y="0"/>
                    </a:lnTo>
                    <a:lnTo>
                      <a:pt x="9520" y="4560"/>
                    </a:lnTo>
                    <a:lnTo>
                      <a:pt x="0" y="456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69" name="Freeform 368">
                <a:extLst>
                  <a:ext uri="{FF2B5EF4-FFF2-40B4-BE49-F238E27FC236}">
                    <a16:creationId xmlns:a16="http://schemas.microsoft.com/office/drawing/2014/main" id="{3D209C78-2E1F-57BA-58A9-0BD86AD5F3D9}"/>
                  </a:ext>
                </a:extLst>
              </p:cNvPr>
              <p:cNvSpPr/>
              <p:nvPr/>
            </p:nvSpPr>
            <p:spPr>
              <a:xfrm rot="-2706600">
                <a:off x="11041718" y="4691950"/>
                <a:ext cx="9519" cy="4559"/>
              </a:xfrm>
              <a:custGeom>
                <a:avLst/>
                <a:gdLst>
                  <a:gd name="connsiteX0" fmla="*/ 0 w 9519"/>
                  <a:gd name="connsiteY0" fmla="*/ 0 h 4559"/>
                  <a:gd name="connsiteX1" fmla="*/ 9519 w 9519"/>
                  <a:gd name="connsiteY1" fmla="*/ 0 h 4559"/>
                  <a:gd name="connsiteX2" fmla="*/ 9519 w 9519"/>
                  <a:gd name="connsiteY2" fmla="*/ 4560 h 4559"/>
                  <a:gd name="connsiteX3" fmla="*/ 0 w 9519"/>
                  <a:gd name="connsiteY3" fmla="*/ 4560 h 4559"/>
                </a:gdLst>
                <a:ahLst/>
                <a:cxnLst>
                  <a:cxn ang="0">
                    <a:pos x="connsiteX0" y="connsiteY0"/>
                  </a:cxn>
                  <a:cxn ang="0">
                    <a:pos x="connsiteX1" y="connsiteY1"/>
                  </a:cxn>
                  <a:cxn ang="0">
                    <a:pos x="connsiteX2" y="connsiteY2"/>
                  </a:cxn>
                  <a:cxn ang="0">
                    <a:pos x="connsiteX3" y="connsiteY3"/>
                  </a:cxn>
                </a:cxnLst>
                <a:rect l="l" t="t" r="r" b="b"/>
                <a:pathLst>
                  <a:path w="9519" h="4559">
                    <a:moveTo>
                      <a:pt x="0" y="0"/>
                    </a:moveTo>
                    <a:lnTo>
                      <a:pt x="9519" y="0"/>
                    </a:lnTo>
                    <a:lnTo>
                      <a:pt x="9519" y="4560"/>
                    </a:lnTo>
                    <a:lnTo>
                      <a:pt x="0" y="456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70" name="Freeform 369">
                <a:extLst>
                  <a:ext uri="{FF2B5EF4-FFF2-40B4-BE49-F238E27FC236}">
                    <a16:creationId xmlns:a16="http://schemas.microsoft.com/office/drawing/2014/main" id="{87B9886E-DCA5-2C34-FE77-226F5094C7E2}"/>
                  </a:ext>
                </a:extLst>
              </p:cNvPr>
              <p:cNvSpPr/>
              <p:nvPr/>
            </p:nvSpPr>
            <p:spPr>
              <a:xfrm rot="-2700000">
                <a:off x="11183786" y="4544292"/>
                <a:ext cx="9519" cy="4306"/>
              </a:xfrm>
              <a:custGeom>
                <a:avLst/>
                <a:gdLst>
                  <a:gd name="connsiteX0" fmla="*/ 0 w 9519"/>
                  <a:gd name="connsiteY0" fmla="*/ 0 h 4306"/>
                  <a:gd name="connsiteX1" fmla="*/ 9519 w 9519"/>
                  <a:gd name="connsiteY1" fmla="*/ 0 h 4306"/>
                  <a:gd name="connsiteX2" fmla="*/ 9519 w 9519"/>
                  <a:gd name="connsiteY2" fmla="*/ 4306 h 4306"/>
                  <a:gd name="connsiteX3" fmla="*/ 0 w 9519"/>
                  <a:gd name="connsiteY3" fmla="*/ 4306 h 4306"/>
                </a:gdLst>
                <a:ahLst/>
                <a:cxnLst>
                  <a:cxn ang="0">
                    <a:pos x="connsiteX0" y="connsiteY0"/>
                  </a:cxn>
                  <a:cxn ang="0">
                    <a:pos x="connsiteX1" y="connsiteY1"/>
                  </a:cxn>
                  <a:cxn ang="0">
                    <a:pos x="connsiteX2" y="connsiteY2"/>
                  </a:cxn>
                  <a:cxn ang="0">
                    <a:pos x="connsiteX3" y="connsiteY3"/>
                  </a:cxn>
                </a:cxnLst>
                <a:rect l="l" t="t" r="r" b="b"/>
                <a:pathLst>
                  <a:path w="9519" h="4306">
                    <a:moveTo>
                      <a:pt x="0" y="0"/>
                    </a:moveTo>
                    <a:lnTo>
                      <a:pt x="9519" y="0"/>
                    </a:lnTo>
                    <a:lnTo>
                      <a:pt x="9519" y="4306"/>
                    </a:lnTo>
                    <a:lnTo>
                      <a:pt x="0" y="430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71" name="Freeform 370">
                <a:extLst>
                  <a:ext uri="{FF2B5EF4-FFF2-40B4-BE49-F238E27FC236}">
                    <a16:creationId xmlns:a16="http://schemas.microsoft.com/office/drawing/2014/main" id="{711B7582-7464-404D-975C-57CBDB5F23F2}"/>
                  </a:ext>
                </a:extLst>
              </p:cNvPr>
              <p:cNvSpPr/>
              <p:nvPr/>
            </p:nvSpPr>
            <p:spPr>
              <a:xfrm rot="-2700000">
                <a:off x="11086944" y="4640990"/>
                <a:ext cx="9519" cy="4306"/>
              </a:xfrm>
              <a:custGeom>
                <a:avLst/>
                <a:gdLst>
                  <a:gd name="connsiteX0" fmla="*/ 0 w 9519"/>
                  <a:gd name="connsiteY0" fmla="*/ 0 h 4306"/>
                  <a:gd name="connsiteX1" fmla="*/ 9519 w 9519"/>
                  <a:gd name="connsiteY1" fmla="*/ 0 h 4306"/>
                  <a:gd name="connsiteX2" fmla="*/ 9519 w 9519"/>
                  <a:gd name="connsiteY2" fmla="*/ 4306 h 4306"/>
                  <a:gd name="connsiteX3" fmla="*/ 0 w 9519"/>
                  <a:gd name="connsiteY3" fmla="*/ 4306 h 4306"/>
                </a:gdLst>
                <a:ahLst/>
                <a:cxnLst>
                  <a:cxn ang="0">
                    <a:pos x="connsiteX0" y="connsiteY0"/>
                  </a:cxn>
                  <a:cxn ang="0">
                    <a:pos x="connsiteX1" y="connsiteY1"/>
                  </a:cxn>
                  <a:cxn ang="0">
                    <a:pos x="connsiteX2" y="connsiteY2"/>
                  </a:cxn>
                  <a:cxn ang="0">
                    <a:pos x="connsiteX3" y="connsiteY3"/>
                  </a:cxn>
                </a:cxnLst>
                <a:rect l="l" t="t" r="r" b="b"/>
                <a:pathLst>
                  <a:path w="9519" h="4306">
                    <a:moveTo>
                      <a:pt x="0" y="0"/>
                    </a:moveTo>
                    <a:lnTo>
                      <a:pt x="9519" y="0"/>
                    </a:lnTo>
                    <a:lnTo>
                      <a:pt x="9519" y="4306"/>
                    </a:lnTo>
                    <a:lnTo>
                      <a:pt x="0" y="430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72" name="Freeform 371">
                <a:extLst>
                  <a:ext uri="{FF2B5EF4-FFF2-40B4-BE49-F238E27FC236}">
                    <a16:creationId xmlns:a16="http://schemas.microsoft.com/office/drawing/2014/main" id="{FAA17FBE-FC61-F15D-541B-195C54A74202}"/>
                  </a:ext>
                </a:extLst>
              </p:cNvPr>
              <p:cNvSpPr/>
              <p:nvPr/>
            </p:nvSpPr>
            <p:spPr>
              <a:xfrm>
                <a:off x="10993203" y="4735037"/>
                <a:ext cx="6346" cy="9499"/>
              </a:xfrm>
              <a:custGeom>
                <a:avLst/>
                <a:gdLst>
                  <a:gd name="connsiteX0" fmla="*/ 3300 w 6346"/>
                  <a:gd name="connsiteY0" fmla="*/ 0 h 9499"/>
                  <a:gd name="connsiteX1" fmla="*/ 0 w 6346"/>
                  <a:gd name="connsiteY1" fmla="*/ 3293 h 9499"/>
                  <a:gd name="connsiteX2" fmla="*/ 0 w 6346"/>
                  <a:gd name="connsiteY2" fmla="*/ 9499 h 9499"/>
                  <a:gd name="connsiteX3" fmla="*/ 6346 w 6346"/>
                  <a:gd name="connsiteY3" fmla="*/ 3040 h 9499"/>
                  <a:gd name="connsiteX4" fmla="*/ 3300 w 6346"/>
                  <a:gd name="connsiteY4" fmla="*/ 0 h 9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6" h="9499">
                    <a:moveTo>
                      <a:pt x="3300" y="0"/>
                    </a:moveTo>
                    <a:lnTo>
                      <a:pt x="0" y="3293"/>
                    </a:lnTo>
                    <a:lnTo>
                      <a:pt x="0" y="9499"/>
                    </a:lnTo>
                    <a:lnTo>
                      <a:pt x="6346" y="3040"/>
                    </a:lnTo>
                    <a:lnTo>
                      <a:pt x="3300"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73" name="Freeform 372">
                <a:extLst>
                  <a:ext uri="{FF2B5EF4-FFF2-40B4-BE49-F238E27FC236}">
                    <a16:creationId xmlns:a16="http://schemas.microsoft.com/office/drawing/2014/main" id="{C971C0DB-5E5B-3798-EE6F-B063C7D8D069}"/>
                  </a:ext>
                </a:extLst>
              </p:cNvPr>
              <p:cNvSpPr/>
              <p:nvPr/>
            </p:nvSpPr>
            <p:spPr>
              <a:xfrm>
                <a:off x="10993203" y="4249940"/>
                <a:ext cx="3427" cy="4813"/>
              </a:xfrm>
              <a:custGeom>
                <a:avLst/>
                <a:gdLst>
                  <a:gd name="connsiteX0" fmla="*/ 3427 w 3427"/>
                  <a:gd name="connsiteY0" fmla="*/ 1393 h 4813"/>
                  <a:gd name="connsiteX1" fmla="*/ 2031 w 3427"/>
                  <a:gd name="connsiteY1" fmla="*/ 0 h 4813"/>
                  <a:gd name="connsiteX2" fmla="*/ 2031 w 3427"/>
                  <a:gd name="connsiteY2" fmla="*/ 0 h 4813"/>
                  <a:gd name="connsiteX3" fmla="*/ 0 w 3427"/>
                  <a:gd name="connsiteY3" fmla="*/ 2153 h 4813"/>
                  <a:gd name="connsiteX4" fmla="*/ 0 w 3427"/>
                  <a:gd name="connsiteY4" fmla="*/ 4813 h 4813"/>
                  <a:gd name="connsiteX5" fmla="*/ 3427 w 3427"/>
                  <a:gd name="connsiteY5" fmla="*/ 1393 h 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7" h="4813">
                    <a:moveTo>
                      <a:pt x="3427" y="1393"/>
                    </a:moveTo>
                    <a:lnTo>
                      <a:pt x="2031" y="0"/>
                    </a:lnTo>
                    <a:lnTo>
                      <a:pt x="2031" y="0"/>
                    </a:lnTo>
                    <a:lnTo>
                      <a:pt x="0" y="2153"/>
                    </a:lnTo>
                    <a:lnTo>
                      <a:pt x="0" y="4813"/>
                    </a:lnTo>
                    <a:lnTo>
                      <a:pt x="3427" y="139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74" name="Freeform 373">
                <a:extLst>
                  <a:ext uri="{FF2B5EF4-FFF2-40B4-BE49-F238E27FC236}">
                    <a16:creationId xmlns:a16="http://schemas.microsoft.com/office/drawing/2014/main" id="{48EDA564-18C9-D819-C019-45A1F7D7C326}"/>
                  </a:ext>
                </a:extLst>
              </p:cNvPr>
              <p:cNvSpPr/>
              <p:nvPr/>
            </p:nvSpPr>
            <p:spPr>
              <a:xfrm>
                <a:off x="10993203" y="4249307"/>
                <a:ext cx="2031" cy="2786"/>
              </a:xfrm>
              <a:custGeom>
                <a:avLst/>
                <a:gdLst>
                  <a:gd name="connsiteX0" fmla="*/ 1397 w 2031"/>
                  <a:gd name="connsiteY0" fmla="*/ 0 h 2786"/>
                  <a:gd name="connsiteX1" fmla="*/ 0 w 2031"/>
                  <a:gd name="connsiteY1" fmla="*/ 1393 h 2786"/>
                  <a:gd name="connsiteX2" fmla="*/ 0 w 2031"/>
                  <a:gd name="connsiteY2" fmla="*/ 2786 h 2786"/>
                  <a:gd name="connsiteX3" fmla="*/ 2031 w 2031"/>
                  <a:gd name="connsiteY3" fmla="*/ 633 h 2786"/>
                  <a:gd name="connsiteX4" fmla="*/ 1397 w 2031"/>
                  <a:gd name="connsiteY4" fmla="*/ 0 h 2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 h="2786">
                    <a:moveTo>
                      <a:pt x="1397" y="0"/>
                    </a:moveTo>
                    <a:lnTo>
                      <a:pt x="0" y="1393"/>
                    </a:lnTo>
                    <a:lnTo>
                      <a:pt x="0" y="2786"/>
                    </a:lnTo>
                    <a:lnTo>
                      <a:pt x="2031" y="633"/>
                    </a:lnTo>
                    <a:lnTo>
                      <a:pt x="1397"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75" name="Freeform 374">
                <a:extLst>
                  <a:ext uri="{FF2B5EF4-FFF2-40B4-BE49-F238E27FC236}">
                    <a16:creationId xmlns:a16="http://schemas.microsoft.com/office/drawing/2014/main" id="{EAB2253A-4DE2-7FEB-8633-28726825D51D}"/>
                  </a:ext>
                </a:extLst>
              </p:cNvPr>
              <p:cNvSpPr/>
              <p:nvPr/>
            </p:nvSpPr>
            <p:spPr>
              <a:xfrm>
                <a:off x="10993203" y="4251333"/>
                <a:ext cx="8123" cy="11399"/>
              </a:xfrm>
              <a:custGeom>
                <a:avLst/>
                <a:gdLst>
                  <a:gd name="connsiteX0" fmla="*/ 8123 w 8123"/>
                  <a:gd name="connsiteY0" fmla="*/ 4686 h 11399"/>
                  <a:gd name="connsiteX1" fmla="*/ 3427 w 8123"/>
                  <a:gd name="connsiteY1" fmla="*/ 0 h 11399"/>
                  <a:gd name="connsiteX2" fmla="*/ 0 w 8123"/>
                  <a:gd name="connsiteY2" fmla="*/ 3420 h 11399"/>
                  <a:gd name="connsiteX3" fmla="*/ 0 w 8123"/>
                  <a:gd name="connsiteY3" fmla="*/ 10006 h 11399"/>
                  <a:gd name="connsiteX4" fmla="*/ 1397 w 8123"/>
                  <a:gd name="connsiteY4" fmla="*/ 11399 h 11399"/>
                  <a:gd name="connsiteX5" fmla="*/ 8123 w 8123"/>
                  <a:gd name="connsiteY5" fmla="*/ 4686 h 1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3" h="11399">
                    <a:moveTo>
                      <a:pt x="8123" y="4686"/>
                    </a:moveTo>
                    <a:lnTo>
                      <a:pt x="3427" y="0"/>
                    </a:lnTo>
                    <a:lnTo>
                      <a:pt x="0" y="3420"/>
                    </a:lnTo>
                    <a:lnTo>
                      <a:pt x="0" y="10006"/>
                    </a:lnTo>
                    <a:lnTo>
                      <a:pt x="1397" y="11399"/>
                    </a:lnTo>
                    <a:lnTo>
                      <a:pt x="8123" y="468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76" name="Freeform 375">
                <a:extLst>
                  <a:ext uri="{FF2B5EF4-FFF2-40B4-BE49-F238E27FC236}">
                    <a16:creationId xmlns:a16="http://schemas.microsoft.com/office/drawing/2014/main" id="{FF4396D7-4463-226F-ACB2-9DD99B698991}"/>
                  </a:ext>
                </a:extLst>
              </p:cNvPr>
              <p:cNvSpPr/>
              <p:nvPr/>
            </p:nvSpPr>
            <p:spPr>
              <a:xfrm rot="-2700000">
                <a:off x="11161450" y="4784614"/>
                <a:ext cx="9519" cy="58895"/>
              </a:xfrm>
              <a:custGeom>
                <a:avLst/>
                <a:gdLst>
                  <a:gd name="connsiteX0" fmla="*/ 0 w 9519"/>
                  <a:gd name="connsiteY0" fmla="*/ 0 h 58895"/>
                  <a:gd name="connsiteX1" fmla="*/ 9519 w 9519"/>
                  <a:gd name="connsiteY1" fmla="*/ 0 h 58895"/>
                  <a:gd name="connsiteX2" fmla="*/ 9519 w 9519"/>
                  <a:gd name="connsiteY2" fmla="*/ 58896 h 58895"/>
                  <a:gd name="connsiteX3" fmla="*/ 0 w 9519"/>
                  <a:gd name="connsiteY3" fmla="*/ 58896 h 58895"/>
                </a:gdLst>
                <a:ahLst/>
                <a:cxnLst>
                  <a:cxn ang="0">
                    <a:pos x="connsiteX0" y="connsiteY0"/>
                  </a:cxn>
                  <a:cxn ang="0">
                    <a:pos x="connsiteX1" y="connsiteY1"/>
                  </a:cxn>
                  <a:cxn ang="0">
                    <a:pos x="connsiteX2" y="connsiteY2"/>
                  </a:cxn>
                  <a:cxn ang="0">
                    <a:pos x="connsiteX3" y="connsiteY3"/>
                  </a:cxn>
                </a:cxnLst>
                <a:rect l="l" t="t" r="r" b="b"/>
                <a:pathLst>
                  <a:path w="9519" h="58895">
                    <a:moveTo>
                      <a:pt x="0" y="0"/>
                    </a:moveTo>
                    <a:lnTo>
                      <a:pt x="9519" y="0"/>
                    </a:lnTo>
                    <a:lnTo>
                      <a:pt x="9519" y="58896"/>
                    </a:lnTo>
                    <a:lnTo>
                      <a:pt x="0" y="5889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77" name="Freeform 376">
                <a:extLst>
                  <a:ext uri="{FF2B5EF4-FFF2-40B4-BE49-F238E27FC236}">
                    <a16:creationId xmlns:a16="http://schemas.microsoft.com/office/drawing/2014/main" id="{E9C0BC98-F5CB-69E2-B4B4-59FF3C5ABD32}"/>
                  </a:ext>
                </a:extLst>
              </p:cNvPr>
              <p:cNvSpPr/>
              <p:nvPr/>
            </p:nvSpPr>
            <p:spPr>
              <a:xfrm rot="-2700000">
                <a:off x="11161421" y="4687998"/>
                <a:ext cx="9519" cy="58895"/>
              </a:xfrm>
              <a:custGeom>
                <a:avLst/>
                <a:gdLst>
                  <a:gd name="connsiteX0" fmla="*/ 0 w 9519"/>
                  <a:gd name="connsiteY0" fmla="*/ 0 h 58895"/>
                  <a:gd name="connsiteX1" fmla="*/ 9519 w 9519"/>
                  <a:gd name="connsiteY1" fmla="*/ 0 h 58895"/>
                  <a:gd name="connsiteX2" fmla="*/ 9519 w 9519"/>
                  <a:gd name="connsiteY2" fmla="*/ 58896 h 58895"/>
                  <a:gd name="connsiteX3" fmla="*/ 0 w 9519"/>
                  <a:gd name="connsiteY3" fmla="*/ 58896 h 58895"/>
                </a:gdLst>
                <a:ahLst/>
                <a:cxnLst>
                  <a:cxn ang="0">
                    <a:pos x="connsiteX0" y="connsiteY0"/>
                  </a:cxn>
                  <a:cxn ang="0">
                    <a:pos x="connsiteX1" y="connsiteY1"/>
                  </a:cxn>
                  <a:cxn ang="0">
                    <a:pos x="connsiteX2" y="connsiteY2"/>
                  </a:cxn>
                  <a:cxn ang="0">
                    <a:pos x="connsiteX3" y="connsiteY3"/>
                  </a:cxn>
                </a:cxnLst>
                <a:rect l="l" t="t" r="r" b="b"/>
                <a:pathLst>
                  <a:path w="9519" h="58895">
                    <a:moveTo>
                      <a:pt x="0" y="0"/>
                    </a:moveTo>
                    <a:lnTo>
                      <a:pt x="9519" y="0"/>
                    </a:lnTo>
                    <a:lnTo>
                      <a:pt x="9519" y="58896"/>
                    </a:lnTo>
                    <a:lnTo>
                      <a:pt x="0" y="5889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78" name="Freeform 377">
                <a:extLst>
                  <a:ext uri="{FF2B5EF4-FFF2-40B4-BE49-F238E27FC236}">
                    <a16:creationId xmlns:a16="http://schemas.microsoft.com/office/drawing/2014/main" id="{39AC0954-5473-8EEB-04C7-6A7BAC3FC232}"/>
                  </a:ext>
                </a:extLst>
              </p:cNvPr>
              <p:cNvSpPr/>
              <p:nvPr/>
            </p:nvSpPr>
            <p:spPr>
              <a:xfrm rot="-2700000">
                <a:off x="11064452" y="4784823"/>
                <a:ext cx="9519" cy="58895"/>
              </a:xfrm>
              <a:custGeom>
                <a:avLst/>
                <a:gdLst>
                  <a:gd name="connsiteX0" fmla="*/ 0 w 9519"/>
                  <a:gd name="connsiteY0" fmla="*/ 0 h 58895"/>
                  <a:gd name="connsiteX1" fmla="*/ 9520 w 9519"/>
                  <a:gd name="connsiteY1" fmla="*/ 0 h 58895"/>
                  <a:gd name="connsiteX2" fmla="*/ 9520 w 9519"/>
                  <a:gd name="connsiteY2" fmla="*/ 58895 h 58895"/>
                  <a:gd name="connsiteX3" fmla="*/ 0 w 9519"/>
                  <a:gd name="connsiteY3" fmla="*/ 58895 h 58895"/>
                </a:gdLst>
                <a:ahLst/>
                <a:cxnLst>
                  <a:cxn ang="0">
                    <a:pos x="connsiteX0" y="connsiteY0"/>
                  </a:cxn>
                  <a:cxn ang="0">
                    <a:pos x="connsiteX1" y="connsiteY1"/>
                  </a:cxn>
                  <a:cxn ang="0">
                    <a:pos x="connsiteX2" y="connsiteY2"/>
                  </a:cxn>
                  <a:cxn ang="0">
                    <a:pos x="connsiteX3" y="connsiteY3"/>
                  </a:cxn>
                </a:cxnLst>
                <a:rect l="l" t="t" r="r" b="b"/>
                <a:pathLst>
                  <a:path w="9519" h="58895">
                    <a:moveTo>
                      <a:pt x="0" y="0"/>
                    </a:moveTo>
                    <a:lnTo>
                      <a:pt x="9520" y="0"/>
                    </a:lnTo>
                    <a:lnTo>
                      <a:pt x="9520" y="58895"/>
                    </a:lnTo>
                    <a:lnTo>
                      <a:pt x="0" y="58895"/>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79" name="Freeform 378">
                <a:extLst>
                  <a:ext uri="{FF2B5EF4-FFF2-40B4-BE49-F238E27FC236}">
                    <a16:creationId xmlns:a16="http://schemas.microsoft.com/office/drawing/2014/main" id="{A70E633C-4E3E-5597-3419-D2A2A6066E67}"/>
                  </a:ext>
                </a:extLst>
              </p:cNvPr>
              <p:cNvSpPr/>
              <p:nvPr/>
            </p:nvSpPr>
            <p:spPr>
              <a:xfrm>
                <a:off x="10993203" y="4607113"/>
                <a:ext cx="228461" cy="241408"/>
              </a:xfrm>
              <a:custGeom>
                <a:avLst/>
                <a:gdLst>
                  <a:gd name="connsiteX0" fmla="*/ 48485 w 228461"/>
                  <a:gd name="connsiteY0" fmla="*/ 186440 h 241408"/>
                  <a:gd name="connsiteX1" fmla="*/ 55339 w 228461"/>
                  <a:gd name="connsiteY1" fmla="*/ 179727 h 241408"/>
                  <a:gd name="connsiteX2" fmla="*/ 58512 w 228461"/>
                  <a:gd name="connsiteY2" fmla="*/ 182893 h 241408"/>
                  <a:gd name="connsiteX3" fmla="*/ 148627 w 228461"/>
                  <a:gd name="connsiteY3" fmla="*/ 92967 h 241408"/>
                  <a:gd name="connsiteX4" fmla="*/ 145454 w 228461"/>
                  <a:gd name="connsiteY4" fmla="*/ 89800 h 241408"/>
                  <a:gd name="connsiteX5" fmla="*/ 152181 w 228461"/>
                  <a:gd name="connsiteY5" fmla="*/ 82961 h 241408"/>
                  <a:gd name="connsiteX6" fmla="*/ 155481 w 228461"/>
                  <a:gd name="connsiteY6" fmla="*/ 86254 h 241408"/>
                  <a:gd name="connsiteX7" fmla="*/ 228462 w 228461"/>
                  <a:gd name="connsiteY7" fmla="*/ 13426 h 241408"/>
                  <a:gd name="connsiteX8" fmla="*/ 228462 w 228461"/>
                  <a:gd name="connsiteY8" fmla="*/ 0 h 241408"/>
                  <a:gd name="connsiteX9" fmla="*/ 197239 w 228461"/>
                  <a:gd name="connsiteY9" fmla="*/ 31031 h 241408"/>
                  <a:gd name="connsiteX10" fmla="*/ 201935 w 228461"/>
                  <a:gd name="connsiteY10" fmla="*/ 35717 h 241408"/>
                  <a:gd name="connsiteX11" fmla="*/ 195208 w 228461"/>
                  <a:gd name="connsiteY11" fmla="*/ 42430 h 241408"/>
                  <a:gd name="connsiteX12" fmla="*/ 190512 w 228461"/>
                  <a:gd name="connsiteY12" fmla="*/ 37744 h 241408"/>
                  <a:gd name="connsiteX13" fmla="*/ 100270 w 228461"/>
                  <a:gd name="connsiteY13" fmla="*/ 127797 h 241408"/>
                  <a:gd name="connsiteX14" fmla="*/ 104966 w 228461"/>
                  <a:gd name="connsiteY14" fmla="*/ 132484 h 241408"/>
                  <a:gd name="connsiteX15" fmla="*/ 98239 w 228461"/>
                  <a:gd name="connsiteY15" fmla="*/ 139197 h 241408"/>
                  <a:gd name="connsiteX16" fmla="*/ 93542 w 228461"/>
                  <a:gd name="connsiteY16" fmla="*/ 134510 h 241408"/>
                  <a:gd name="connsiteX17" fmla="*/ 3427 w 228461"/>
                  <a:gd name="connsiteY17" fmla="*/ 224563 h 241408"/>
                  <a:gd name="connsiteX18" fmla="*/ 8123 w 228461"/>
                  <a:gd name="connsiteY18" fmla="*/ 229250 h 241408"/>
                  <a:gd name="connsiteX19" fmla="*/ 1397 w 228461"/>
                  <a:gd name="connsiteY19" fmla="*/ 235963 h 241408"/>
                  <a:gd name="connsiteX20" fmla="*/ 0 w 228461"/>
                  <a:gd name="connsiteY20" fmla="*/ 234570 h 241408"/>
                  <a:gd name="connsiteX21" fmla="*/ 0 w 228461"/>
                  <a:gd name="connsiteY21" fmla="*/ 241409 h 241408"/>
                  <a:gd name="connsiteX22" fmla="*/ 51785 w 228461"/>
                  <a:gd name="connsiteY22" fmla="*/ 189733 h 241408"/>
                  <a:gd name="connsiteX23" fmla="*/ 48485 w 228461"/>
                  <a:gd name="connsiteY23" fmla="*/ 186440 h 24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461" h="241408">
                    <a:moveTo>
                      <a:pt x="48485" y="186440"/>
                    </a:moveTo>
                    <a:lnTo>
                      <a:pt x="55339" y="179727"/>
                    </a:lnTo>
                    <a:lnTo>
                      <a:pt x="58512" y="182893"/>
                    </a:lnTo>
                    <a:lnTo>
                      <a:pt x="148627" y="92967"/>
                    </a:lnTo>
                    <a:lnTo>
                      <a:pt x="145454" y="89800"/>
                    </a:lnTo>
                    <a:lnTo>
                      <a:pt x="152181" y="82961"/>
                    </a:lnTo>
                    <a:lnTo>
                      <a:pt x="155481" y="86254"/>
                    </a:lnTo>
                    <a:lnTo>
                      <a:pt x="228462" y="13426"/>
                    </a:lnTo>
                    <a:lnTo>
                      <a:pt x="228462" y="0"/>
                    </a:lnTo>
                    <a:lnTo>
                      <a:pt x="197239" y="31031"/>
                    </a:lnTo>
                    <a:lnTo>
                      <a:pt x="201935" y="35717"/>
                    </a:lnTo>
                    <a:lnTo>
                      <a:pt x="195208" y="42430"/>
                    </a:lnTo>
                    <a:lnTo>
                      <a:pt x="190512" y="37744"/>
                    </a:lnTo>
                    <a:lnTo>
                      <a:pt x="100270" y="127797"/>
                    </a:lnTo>
                    <a:lnTo>
                      <a:pt x="104966" y="132484"/>
                    </a:lnTo>
                    <a:lnTo>
                      <a:pt x="98239" y="139197"/>
                    </a:lnTo>
                    <a:lnTo>
                      <a:pt x="93542" y="134510"/>
                    </a:lnTo>
                    <a:lnTo>
                      <a:pt x="3427" y="224563"/>
                    </a:lnTo>
                    <a:lnTo>
                      <a:pt x="8123" y="229250"/>
                    </a:lnTo>
                    <a:lnTo>
                      <a:pt x="1397" y="235963"/>
                    </a:lnTo>
                    <a:lnTo>
                      <a:pt x="0" y="234570"/>
                    </a:lnTo>
                    <a:lnTo>
                      <a:pt x="0" y="241409"/>
                    </a:lnTo>
                    <a:lnTo>
                      <a:pt x="51785" y="189733"/>
                    </a:lnTo>
                    <a:lnTo>
                      <a:pt x="48485" y="18644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80" name="Freeform 379">
                <a:extLst>
                  <a:ext uri="{FF2B5EF4-FFF2-40B4-BE49-F238E27FC236}">
                    <a16:creationId xmlns:a16="http://schemas.microsoft.com/office/drawing/2014/main" id="{A1A4EC1D-DE15-4FDA-4814-41E4C16277C5}"/>
                  </a:ext>
                </a:extLst>
              </p:cNvPr>
              <p:cNvSpPr/>
              <p:nvPr/>
            </p:nvSpPr>
            <p:spPr>
              <a:xfrm rot="-2700000">
                <a:off x="11138960" y="4692793"/>
                <a:ext cx="9519" cy="4559"/>
              </a:xfrm>
              <a:custGeom>
                <a:avLst/>
                <a:gdLst>
                  <a:gd name="connsiteX0" fmla="*/ 0 w 9519"/>
                  <a:gd name="connsiteY0" fmla="*/ 0 h 4559"/>
                  <a:gd name="connsiteX1" fmla="*/ 9519 w 9519"/>
                  <a:gd name="connsiteY1" fmla="*/ 0 h 4559"/>
                  <a:gd name="connsiteX2" fmla="*/ 9519 w 9519"/>
                  <a:gd name="connsiteY2" fmla="*/ 4560 h 4559"/>
                  <a:gd name="connsiteX3" fmla="*/ 0 w 9519"/>
                  <a:gd name="connsiteY3" fmla="*/ 4560 h 4559"/>
                </a:gdLst>
                <a:ahLst/>
                <a:cxnLst>
                  <a:cxn ang="0">
                    <a:pos x="connsiteX0" y="connsiteY0"/>
                  </a:cxn>
                  <a:cxn ang="0">
                    <a:pos x="connsiteX1" y="connsiteY1"/>
                  </a:cxn>
                  <a:cxn ang="0">
                    <a:pos x="connsiteX2" y="connsiteY2"/>
                  </a:cxn>
                  <a:cxn ang="0">
                    <a:pos x="connsiteX3" y="connsiteY3"/>
                  </a:cxn>
                </a:cxnLst>
                <a:rect l="l" t="t" r="r" b="b"/>
                <a:pathLst>
                  <a:path w="9519" h="4559">
                    <a:moveTo>
                      <a:pt x="0" y="0"/>
                    </a:moveTo>
                    <a:lnTo>
                      <a:pt x="9519" y="0"/>
                    </a:lnTo>
                    <a:lnTo>
                      <a:pt x="9519" y="4560"/>
                    </a:lnTo>
                    <a:lnTo>
                      <a:pt x="0" y="456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81" name="Freeform 380">
                <a:extLst>
                  <a:ext uri="{FF2B5EF4-FFF2-40B4-BE49-F238E27FC236}">
                    <a16:creationId xmlns:a16="http://schemas.microsoft.com/office/drawing/2014/main" id="{A986B376-20F1-9F6D-8719-B8A9824ADC3D}"/>
                  </a:ext>
                </a:extLst>
              </p:cNvPr>
              <p:cNvSpPr/>
              <p:nvPr/>
            </p:nvSpPr>
            <p:spPr>
              <a:xfrm rot="-2693400">
                <a:off x="11042353" y="4790246"/>
                <a:ext cx="9519" cy="4559"/>
              </a:xfrm>
              <a:custGeom>
                <a:avLst/>
                <a:gdLst>
                  <a:gd name="connsiteX0" fmla="*/ 0 w 9519"/>
                  <a:gd name="connsiteY0" fmla="*/ 0 h 4559"/>
                  <a:gd name="connsiteX1" fmla="*/ 9519 w 9519"/>
                  <a:gd name="connsiteY1" fmla="*/ 0 h 4559"/>
                  <a:gd name="connsiteX2" fmla="*/ 9519 w 9519"/>
                  <a:gd name="connsiteY2" fmla="*/ 4559 h 4559"/>
                  <a:gd name="connsiteX3" fmla="*/ 0 w 9519"/>
                  <a:gd name="connsiteY3" fmla="*/ 4559 h 4559"/>
                </a:gdLst>
                <a:ahLst/>
                <a:cxnLst>
                  <a:cxn ang="0">
                    <a:pos x="connsiteX0" y="connsiteY0"/>
                  </a:cxn>
                  <a:cxn ang="0">
                    <a:pos x="connsiteX1" y="connsiteY1"/>
                  </a:cxn>
                  <a:cxn ang="0">
                    <a:pos x="connsiteX2" y="connsiteY2"/>
                  </a:cxn>
                  <a:cxn ang="0">
                    <a:pos x="connsiteX3" y="connsiteY3"/>
                  </a:cxn>
                </a:cxnLst>
                <a:rect l="l" t="t" r="r" b="b"/>
                <a:pathLst>
                  <a:path w="9519" h="4559">
                    <a:moveTo>
                      <a:pt x="0" y="0"/>
                    </a:moveTo>
                    <a:lnTo>
                      <a:pt x="9519" y="0"/>
                    </a:lnTo>
                    <a:lnTo>
                      <a:pt x="9519" y="4559"/>
                    </a:lnTo>
                    <a:lnTo>
                      <a:pt x="0" y="4559"/>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82" name="Freeform 381">
                <a:extLst>
                  <a:ext uri="{FF2B5EF4-FFF2-40B4-BE49-F238E27FC236}">
                    <a16:creationId xmlns:a16="http://schemas.microsoft.com/office/drawing/2014/main" id="{0D44046B-4DCA-C07F-4989-79FFD0C283DA}"/>
                  </a:ext>
                </a:extLst>
              </p:cNvPr>
              <p:cNvSpPr/>
              <p:nvPr/>
            </p:nvSpPr>
            <p:spPr>
              <a:xfrm>
                <a:off x="11072911" y="4703753"/>
                <a:ext cx="148753" cy="148442"/>
              </a:xfrm>
              <a:custGeom>
                <a:avLst/>
                <a:gdLst>
                  <a:gd name="connsiteX0" fmla="*/ 120831 w 148753"/>
                  <a:gd name="connsiteY0" fmla="*/ 34704 h 148442"/>
                  <a:gd name="connsiteX1" fmla="*/ 114104 w 148753"/>
                  <a:gd name="connsiteY1" fmla="*/ 41417 h 148442"/>
                  <a:gd name="connsiteX2" fmla="*/ 110677 w 148753"/>
                  <a:gd name="connsiteY2" fmla="*/ 37997 h 148442"/>
                  <a:gd name="connsiteX3" fmla="*/ 20561 w 148753"/>
                  <a:gd name="connsiteY3" fmla="*/ 127924 h 148442"/>
                  <a:gd name="connsiteX4" fmla="*/ 23989 w 148753"/>
                  <a:gd name="connsiteY4" fmla="*/ 131344 h 148442"/>
                  <a:gd name="connsiteX5" fmla="*/ 17261 w 148753"/>
                  <a:gd name="connsiteY5" fmla="*/ 138056 h 148442"/>
                  <a:gd name="connsiteX6" fmla="*/ 13834 w 148753"/>
                  <a:gd name="connsiteY6" fmla="*/ 134637 h 148442"/>
                  <a:gd name="connsiteX7" fmla="*/ 0 w 148753"/>
                  <a:gd name="connsiteY7" fmla="*/ 148442 h 148442"/>
                  <a:gd name="connsiteX8" fmla="*/ 13454 w 148753"/>
                  <a:gd name="connsiteY8" fmla="*/ 148442 h 148442"/>
                  <a:gd name="connsiteX9" fmla="*/ 69046 w 148753"/>
                  <a:gd name="connsiteY9" fmla="*/ 92966 h 148442"/>
                  <a:gd name="connsiteX10" fmla="*/ 65746 w 148753"/>
                  <a:gd name="connsiteY10" fmla="*/ 89674 h 148442"/>
                  <a:gd name="connsiteX11" fmla="*/ 72473 w 148753"/>
                  <a:gd name="connsiteY11" fmla="*/ 82960 h 148442"/>
                  <a:gd name="connsiteX12" fmla="*/ 75773 w 148753"/>
                  <a:gd name="connsiteY12" fmla="*/ 86254 h 148442"/>
                  <a:gd name="connsiteX13" fmla="*/ 148753 w 148753"/>
                  <a:gd name="connsiteY13" fmla="*/ 13426 h 148442"/>
                  <a:gd name="connsiteX14" fmla="*/ 148753 w 148753"/>
                  <a:gd name="connsiteY14" fmla="*/ 0 h 148442"/>
                  <a:gd name="connsiteX15" fmla="*/ 117404 w 148753"/>
                  <a:gd name="connsiteY15" fmla="*/ 31284 h 148442"/>
                  <a:gd name="connsiteX16" fmla="*/ 120831 w 148753"/>
                  <a:gd name="connsiteY16" fmla="*/ 34704 h 14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8753" h="148442">
                    <a:moveTo>
                      <a:pt x="120831" y="34704"/>
                    </a:moveTo>
                    <a:lnTo>
                      <a:pt x="114104" y="41417"/>
                    </a:lnTo>
                    <a:lnTo>
                      <a:pt x="110677" y="37997"/>
                    </a:lnTo>
                    <a:lnTo>
                      <a:pt x="20561" y="127924"/>
                    </a:lnTo>
                    <a:lnTo>
                      <a:pt x="23989" y="131344"/>
                    </a:lnTo>
                    <a:lnTo>
                      <a:pt x="17261" y="138056"/>
                    </a:lnTo>
                    <a:lnTo>
                      <a:pt x="13834" y="134637"/>
                    </a:lnTo>
                    <a:lnTo>
                      <a:pt x="0" y="148442"/>
                    </a:lnTo>
                    <a:lnTo>
                      <a:pt x="13454" y="148442"/>
                    </a:lnTo>
                    <a:lnTo>
                      <a:pt x="69046" y="92966"/>
                    </a:lnTo>
                    <a:lnTo>
                      <a:pt x="65746" y="89674"/>
                    </a:lnTo>
                    <a:lnTo>
                      <a:pt x="72473" y="82960"/>
                    </a:lnTo>
                    <a:lnTo>
                      <a:pt x="75773" y="86254"/>
                    </a:lnTo>
                    <a:lnTo>
                      <a:pt x="148753" y="13426"/>
                    </a:lnTo>
                    <a:lnTo>
                      <a:pt x="148753" y="0"/>
                    </a:lnTo>
                    <a:lnTo>
                      <a:pt x="117404" y="31284"/>
                    </a:lnTo>
                    <a:lnTo>
                      <a:pt x="120831" y="34704"/>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83" name="Freeform 382">
                <a:extLst>
                  <a:ext uri="{FF2B5EF4-FFF2-40B4-BE49-F238E27FC236}">
                    <a16:creationId xmlns:a16="http://schemas.microsoft.com/office/drawing/2014/main" id="{A16643D4-B618-DB30-20A9-87E25793B27E}"/>
                  </a:ext>
                </a:extLst>
              </p:cNvPr>
              <p:cNvSpPr/>
              <p:nvPr/>
            </p:nvSpPr>
            <p:spPr>
              <a:xfrm rot="-2700000">
                <a:off x="11138982" y="4789390"/>
                <a:ext cx="9519" cy="4686"/>
              </a:xfrm>
              <a:custGeom>
                <a:avLst/>
                <a:gdLst>
                  <a:gd name="connsiteX0" fmla="*/ 0 w 9519"/>
                  <a:gd name="connsiteY0" fmla="*/ 0 h 4686"/>
                  <a:gd name="connsiteX1" fmla="*/ 9519 w 9519"/>
                  <a:gd name="connsiteY1" fmla="*/ 0 h 4686"/>
                  <a:gd name="connsiteX2" fmla="*/ 9519 w 9519"/>
                  <a:gd name="connsiteY2" fmla="*/ 4686 h 4686"/>
                  <a:gd name="connsiteX3" fmla="*/ 0 w 9519"/>
                  <a:gd name="connsiteY3" fmla="*/ 4686 h 4686"/>
                </a:gdLst>
                <a:ahLst/>
                <a:cxnLst>
                  <a:cxn ang="0">
                    <a:pos x="connsiteX0" y="connsiteY0"/>
                  </a:cxn>
                  <a:cxn ang="0">
                    <a:pos x="connsiteX1" y="connsiteY1"/>
                  </a:cxn>
                  <a:cxn ang="0">
                    <a:pos x="connsiteX2" y="connsiteY2"/>
                  </a:cxn>
                  <a:cxn ang="0">
                    <a:pos x="connsiteX3" y="connsiteY3"/>
                  </a:cxn>
                </a:cxnLst>
                <a:rect l="l" t="t" r="r" b="b"/>
                <a:pathLst>
                  <a:path w="9519" h="4686">
                    <a:moveTo>
                      <a:pt x="0" y="0"/>
                    </a:moveTo>
                    <a:lnTo>
                      <a:pt x="9519" y="0"/>
                    </a:lnTo>
                    <a:lnTo>
                      <a:pt x="9519" y="4686"/>
                    </a:lnTo>
                    <a:lnTo>
                      <a:pt x="0" y="468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84" name="Freeform 383">
                <a:extLst>
                  <a:ext uri="{FF2B5EF4-FFF2-40B4-BE49-F238E27FC236}">
                    <a16:creationId xmlns:a16="http://schemas.microsoft.com/office/drawing/2014/main" id="{6975F1F6-570B-9A9A-76AA-40D6B168C811}"/>
                  </a:ext>
                </a:extLst>
              </p:cNvPr>
              <p:cNvSpPr/>
              <p:nvPr/>
            </p:nvSpPr>
            <p:spPr>
              <a:xfrm rot="-2700000">
                <a:off x="11183934" y="4737540"/>
                <a:ext cx="9519" cy="4812"/>
              </a:xfrm>
              <a:custGeom>
                <a:avLst/>
                <a:gdLst>
                  <a:gd name="connsiteX0" fmla="*/ 0 w 9519"/>
                  <a:gd name="connsiteY0" fmla="*/ 0 h 4812"/>
                  <a:gd name="connsiteX1" fmla="*/ 9519 w 9519"/>
                  <a:gd name="connsiteY1" fmla="*/ 0 h 4812"/>
                  <a:gd name="connsiteX2" fmla="*/ 9519 w 9519"/>
                  <a:gd name="connsiteY2" fmla="*/ 4813 h 4812"/>
                  <a:gd name="connsiteX3" fmla="*/ 0 w 9519"/>
                  <a:gd name="connsiteY3" fmla="*/ 4813 h 4812"/>
                </a:gdLst>
                <a:ahLst/>
                <a:cxnLst>
                  <a:cxn ang="0">
                    <a:pos x="connsiteX0" y="connsiteY0"/>
                  </a:cxn>
                  <a:cxn ang="0">
                    <a:pos x="connsiteX1" y="connsiteY1"/>
                  </a:cxn>
                  <a:cxn ang="0">
                    <a:pos x="connsiteX2" y="connsiteY2"/>
                  </a:cxn>
                  <a:cxn ang="0">
                    <a:pos x="connsiteX3" y="connsiteY3"/>
                  </a:cxn>
                </a:cxnLst>
                <a:rect l="l" t="t" r="r" b="b"/>
                <a:pathLst>
                  <a:path w="9519" h="4812">
                    <a:moveTo>
                      <a:pt x="0" y="0"/>
                    </a:moveTo>
                    <a:lnTo>
                      <a:pt x="9519" y="0"/>
                    </a:lnTo>
                    <a:lnTo>
                      <a:pt x="9519" y="4813"/>
                    </a:lnTo>
                    <a:lnTo>
                      <a:pt x="0" y="481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85" name="Freeform 384">
                <a:extLst>
                  <a:ext uri="{FF2B5EF4-FFF2-40B4-BE49-F238E27FC236}">
                    <a16:creationId xmlns:a16="http://schemas.microsoft.com/office/drawing/2014/main" id="{5A55B98A-B0B5-3C5C-2AEC-58C05D2FC075}"/>
                  </a:ext>
                </a:extLst>
              </p:cNvPr>
              <p:cNvSpPr/>
              <p:nvPr/>
            </p:nvSpPr>
            <p:spPr>
              <a:xfrm rot="-2699400">
                <a:off x="11086690" y="4833915"/>
                <a:ext cx="9519" cy="4812"/>
              </a:xfrm>
              <a:custGeom>
                <a:avLst/>
                <a:gdLst>
                  <a:gd name="connsiteX0" fmla="*/ 0 w 9519"/>
                  <a:gd name="connsiteY0" fmla="*/ 0 h 4812"/>
                  <a:gd name="connsiteX1" fmla="*/ 9519 w 9519"/>
                  <a:gd name="connsiteY1" fmla="*/ 0 h 4812"/>
                  <a:gd name="connsiteX2" fmla="*/ 9519 w 9519"/>
                  <a:gd name="connsiteY2" fmla="*/ 4813 h 4812"/>
                  <a:gd name="connsiteX3" fmla="*/ 0 w 9519"/>
                  <a:gd name="connsiteY3" fmla="*/ 4813 h 4812"/>
                </a:gdLst>
                <a:ahLst/>
                <a:cxnLst>
                  <a:cxn ang="0">
                    <a:pos x="connsiteX0" y="connsiteY0"/>
                  </a:cxn>
                  <a:cxn ang="0">
                    <a:pos x="connsiteX1" y="connsiteY1"/>
                  </a:cxn>
                  <a:cxn ang="0">
                    <a:pos x="connsiteX2" y="connsiteY2"/>
                  </a:cxn>
                  <a:cxn ang="0">
                    <a:pos x="connsiteX3" y="connsiteY3"/>
                  </a:cxn>
                </a:cxnLst>
                <a:rect l="l" t="t" r="r" b="b"/>
                <a:pathLst>
                  <a:path w="9519" h="4812">
                    <a:moveTo>
                      <a:pt x="0" y="0"/>
                    </a:moveTo>
                    <a:lnTo>
                      <a:pt x="9519" y="0"/>
                    </a:lnTo>
                    <a:lnTo>
                      <a:pt x="9519" y="4813"/>
                    </a:lnTo>
                    <a:lnTo>
                      <a:pt x="0" y="481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86" name="Freeform 385">
                <a:extLst>
                  <a:ext uri="{FF2B5EF4-FFF2-40B4-BE49-F238E27FC236}">
                    <a16:creationId xmlns:a16="http://schemas.microsoft.com/office/drawing/2014/main" id="{E75E80B8-EC81-0514-72B8-18556301D7ED}"/>
                  </a:ext>
                </a:extLst>
              </p:cNvPr>
              <p:cNvSpPr/>
              <p:nvPr/>
            </p:nvSpPr>
            <p:spPr>
              <a:xfrm>
                <a:off x="11169881" y="4800519"/>
                <a:ext cx="51784" cy="51675"/>
              </a:xfrm>
              <a:custGeom>
                <a:avLst/>
                <a:gdLst>
                  <a:gd name="connsiteX0" fmla="*/ 23862 w 51784"/>
                  <a:gd name="connsiteY0" fmla="*/ 34451 h 51675"/>
                  <a:gd name="connsiteX1" fmla="*/ 17134 w 51784"/>
                  <a:gd name="connsiteY1" fmla="*/ 41164 h 51675"/>
                  <a:gd name="connsiteX2" fmla="*/ 13834 w 51784"/>
                  <a:gd name="connsiteY2" fmla="*/ 37870 h 51675"/>
                  <a:gd name="connsiteX3" fmla="*/ 0 w 51784"/>
                  <a:gd name="connsiteY3" fmla="*/ 51676 h 51675"/>
                  <a:gd name="connsiteX4" fmla="*/ 13454 w 51784"/>
                  <a:gd name="connsiteY4" fmla="*/ 51676 h 51675"/>
                  <a:gd name="connsiteX5" fmla="*/ 51784 w 51784"/>
                  <a:gd name="connsiteY5" fmla="*/ 13426 h 51675"/>
                  <a:gd name="connsiteX6" fmla="*/ 51784 w 51784"/>
                  <a:gd name="connsiteY6" fmla="*/ 0 h 51675"/>
                  <a:gd name="connsiteX7" fmla="*/ 20561 w 51784"/>
                  <a:gd name="connsiteY7" fmla="*/ 31158 h 51675"/>
                  <a:gd name="connsiteX8" fmla="*/ 23862 w 51784"/>
                  <a:gd name="connsiteY8" fmla="*/ 34451 h 5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84" h="51675">
                    <a:moveTo>
                      <a:pt x="23862" y="34451"/>
                    </a:moveTo>
                    <a:lnTo>
                      <a:pt x="17134" y="41164"/>
                    </a:lnTo>
                    <a:lnTo>
                      <a:pt x="13834" y="37870"/>
                    </a:lnTo>
                    <a:lnTo>
                      <a:pt x="0" y="51676"/>
                    </a:lnTo>
                    <a:lnTo>
                      <a:pt x="13454" y="51676"/>
                    </a:lnTo>
                    <a:lnTo>
                      <a:pt x="51784" y="13426"/>
                    </a:lnTo>
                    <a:lnTo>
                      <a:pt x="51784" y="0"/>
                    </a:lnTo>
                    <a:lnTo>
                      <a:pt x="20561" y="31158"/>
                    </a:lnTo>
                    <a:lnTo>
                      <a:pt x="23862" y="34451"/>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87" name="Freeform 386">
                <a:extLst>
                  <a:ext uri="{FF2B5EF4-FFF2-40B4-BE49-F238E27FC236}">
                    <a16:creationId xmlns:a16="http://schemas.microsoft.com/office/drawing/2014/main" id="{75A3D5C1-F5E3-A63A-96FC-6AF71A5C17D9}"/>
                  </a:ext>
                </a:extLst>
              </p:cNvPr>
              <p:cNvSpPr/>
              <p:nvPr/>
            </p:nvSpPr>
            <p:spPr>
              <a:xfrm rot="-2700000">
                <a:off x="11184045" y="4834354"/>
                <a:ext cx="9519" cy="4686"/>
              </a:xfrm>
              <a:custGeom>
                <a:avLst/>
                <a:gdLst>
                  <a:gd name="connsiteX0" fmla="*/ 0 w 9519"/>
                  <a:gd name="connsiteY0" fmla="*/ 0 h 4686"/>
                  <a:gd name="connsiteX1" fmla="*/ 9519 w 9519"/>
                  <a:gd name="connsiteY1" fmla="*/ 0 h 4686"/>
                  <a:gd name="connsiteX2" fmla="*/ 9519 w 9519"/>
                  <a:gd name="connsiteY2" fmla="*/ 4686 h 4686"/>
                  <a:gd name="connsiteX3" fmla="*/ 0 w 9519"/>
                  <a:gd name="connsiteY3" fmla="*/ 4686 h 4686"/>
                </a:gdLst>
                <a:ahLst/>
                <a:cxnLst>
                  <a:cxn ang="0">
                    <a:pos x="connsiteX0" y="connsiteY0"/>
                  </a:cxn>
                  <a:cxn ang="0">
                    <a:pos x="connsiteX1" y="connsiteY1"/>
                  </a:cxn>
                  <a:cxn ang="0">
                    <a:pos x="connsiteX2" y="connsiteY2"/>
                  </a:cxn>
                  <a:cxn ang="0">
                    <a:pos x="connsiteX3" y="connsiteY3"/>
                  </a:cxn>
                </a:cxnLst>
                <a:rect l="l" t="t" r="r" b="b"/>
                <a:pathLst>
                  <a:path w="9519" h="4686">
                    <a:moveTo>
                      <a:pt x="0" y="0"/>
                    </a:moveTo>
                    <a:lnTo>
                      <a:pt x="9519" y="0"/>
                    </a:lnTo>
                    <a:lnTo>
                      <a:pt x="9519" y="4686"/>
                    </a:lnTo>
                    <a:lnTo>
                      <a:pt x="0" y="468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88" name="Freeform 387">
                <a:extLst>
                  <a:ext uri="{FF2B5EF4-FFF2-40B4-BE49-F238E27FC236}">
                    <a16:creationId xmlns:a16="http://schemas.microsoft.com/office/drawing/2014/main" id="{53002F79-D445-4EE6-6D84-B8FB24850D0B}"/>
                  </a:ext>
                </a:extLst>
              </p:cNvPr>
              <p:cNvSpPr/>
              <p:nvPr/>
            </p:nvSpPr>
            <p:spPr>
              <a:xfrm rot="-2700000">
                <a:off x="11181278" y="4639098"/>
                <a:ext cx="9519" cy="2786"/>
              </a:xfrm>
              <a:custGeom>
                <a:avLst/>
                <a:gdLst>
                  <a:gd name="connsiteX0" fmla="*/ 0 w 9519"/>
                  <a:gd name="connsiteY0" fmla="*/ 0 h 2786"/>
                  <a:gd name="connsiteX1" fmla="*/ 9519 w 9519"/>
                  <a:gd name="connsiteY1" fmla="*/ 0 h 2786"/>
                  <a:gd name="connsiteX2" fmla="*/ 9519 w 9519"/>
                  <a:gd name="connsiteY2" fmla="*/ 2787 h 2786"/>
                  <a:gd name="connsiteX3" fmla="*/ 0 w 9519"/>
                  <a:gd name="connsiteY3" fmla="*/ 2787 h 2786"/>
                </a:gdLst>
                <a:ahLst/>
                <a:cxnLst>
                  <a:cxn ang="0">
                    <a:pos x="connsiteX0" y="connsiteY0"/>
                  </a:cxn>
                  <a:cxn ang="0">
                    <a:pos x="connsiteX1" y="connsiteY1"/>
                  </a:cxn>
                  <a:cxn ang="0">
                    <a:pos x="connsiteX2" y="connsiteY2"/>
                  </a:cxn>
                  <a:cxn ang="0">
                    <a:pos x="connsiteX3" y="connsiteY3"/>
                  </a:cxn>
                </a:cxnLst>
                <a:rect l="l" t="t" r="r" b="b"/>
                <a:pathLst>
                  <a:path w="9519" h="2786">
                    <a:moveTo>
                      <a:pt x="0" y="0"/>
                    </a:moveTo>
                    <a:lnTo>
                      <a:pt x="9519" y="0"/>
                    </a:lnTo>
                    <a:lnTo>
                      <a:pt x="9519" y="2787"/>
                    </a:lnTo>
                    <a:lnTo>
                      <a:pt x="0" y="2787"/>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89" name="Freeform 388">
                <a:extLst>
                  <a:ext uri="{FF2B5EF4-FFF2-40B4-BE49-F238E27FC236}">
                    <a16:creationId xmlns:a16="http://schemas.microsoft.com/office/drawing/2014/main" id="{0C576062-36F2-5E59-D151-32164B807E20}"/>
                  </a:ext>
                </a:extLst>
              </p:cNvPr>
              <p:cNvSpPr/>
              <p:nvPr/>
            </p:nvSpPr>
            <p:spPr>
              <a:xfrm rot="-2700000">
                <a:off x="11184549" y="4640618"/>
                <a:ext cx="9519" cy="6586"/>
              </a:xfrm>
              <a:custGeom>
                <a:avLst/>
                <a:gdLst>
                  <a:gd name="connsiteX0" fmla="*/ 0 w 9519"/>
                  <a:gd name="connsiteY0" fmla="*/ 0 h 6586"/>
                  <a:gd name="connsiteX1" fmla="*/ 9519 w 9519"/>
                  <a:gd name="connsiteY1" fmla="*/ 0 h 6586"/>
                  <a:gd name="connsiteX2" fmla="*/ 9519 w 9519"/>
                  <a:gd name="connsiteY2" fmla="*/ 6586 h 6586"/>
                  <a:gd name="connsiteX3" fmla="*/ 0 w 9519"/>
                  <a:gd name="connsiteY3" fmla="*/ 6586 h 6586"/>
                </a:gdLst>
                <a:ahLst/>
                <a:cxnLst>
                  <a:cxn ang="0">
                    <a:pos x="connsiteX0" y="connsiteY0"/>
                  </a:cxn>
                  <a:cxn ang="0">
                    <a:pos x="connsiteX1" y="connsiteY1"/>
                  </a:cxn>
                  <a:cxn ang="0">
                    <a:pos x="connsiteX2" y="connsiteY2"/>
                  </a:cxn>
                  <a:cxn ang="0">
                    <a:pos x="connsiteX3" y="connsiteY3"/>
                  </a:cxn>
                </a:cxnLst>
                <a:rect l="l" t="t" r="r" b="b"/>
                <a:pathLst>
                  <a:path w="9519" h="6586">
                    <a:moveTo>
                      <a:pt x="0" y="0"/>
                    </a:moveTo>
                    <a:lnTo>
                      <a:pt x="9519" y="0"/>
                    </a:lnTo>
                    <a:lnTo>
                      <a:pt x="9519" y="6586"/>
                    </a:lnTo>
                    <a:lnTo>
                      <a:pt x="0" y="658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90" name="Freeform 389">
                <a:extLst>
                  <a:ext uri="{FF2B5EF4-FFF2-40B4-BE49-F238E27FC236}">
                    <a16:creationId xmlns:a16="http://schemas.microsoft.com/office/drawing/2014/main" id="{DC1705E3-636A-C76F-0AC9-CEE69F8FB64C}"/>
                  </a:ext>
                </a:extLst>
              </p:cNvPr>
              <p:cNvSpPr/>
              <p:nvPr/>
            </p:nvSpPr>
            <p:spPr>
              <a:xfrm rot="-2702399">
                <a:off x="11084732" y="4736566"/>
                <a:ext cx="9519" cy="2786"/>
              </a:xfrm>
              <a:custGeom>
                <a:avLst/>
                <a:gdLst>
                  <a:gd name="connsiteX0" fmla="*/ 0 w 9519"/>
                  <a:gd name="connsiteY0" fmla="*/ 0 h 2786"/>
                  <a:gd name="connsiteX1" fmla="*/ 9520 w 9519"/>
                  <a:gd name="connsiteY1" fmla="*/ 0 h 2786"/>
                  <a:gd name="connsiteX2" fmla="*/ 9520 w 9519"/>
                  <a:gd name="connsiteY2" fmla="*/ 2786 h 2786"/>
                  <a:gd name="connsiteX3" fmla="*/ 0 w 9519"/>
                  <a:gd name="connsiteY3" fmla="*/ 2786 h 2786"/>
                </a:gdLst>
                <a:ahLst/>
                <a:cxnLst>
                  <a:cxn ang="0">
                    <a:pos x="connsiteX0" y="connsiteY0"/>
                  </a:cxn>
                  <a:cxn ang="0">
                    <a:pos x="connsiteX1" y="connsiteY1"/>
                  </a:cxn>
                  <a:cxn ang="0">
                    <a:pos x="connsiteX2" y="connsiteY2"/>
                  </a:cxn>
                  <a:cxn ang="0">
                    <a:pos x="connsiteX3" y="connsiteY3"/>
                  </a:cxn>
                </a:cxnLst>
                <a:rect l="l" t="t" r="r" b="b"/>
                <a:pathLst>
                  <a:path w="9519" h="2786">
                    <a:moveTo>
                      <a:pt x="0" y="0"/>
                    </a:moveTo>
                    <a:lnTo>
                      <a:pt x="9520" y="0"/>
                    </a:lnTo>
                    <a:lnTo>
                      <a:pt x="9520" y="2786"/>
                    </a:lnTo>
                    <a:lnTo>
                      <a:pt x="0" y="278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91" name="Freeform 390">
                <a:extLst>
                  <a:ext uri="{FF2B5EF4-FFF2-40B4-BE49-F238E27FC236}">
                    <a16:creationId xmlns:a16="http://schemas.microsoft.com/office/drawing/2014/main" id="{0017B91A-553F-E225-4D7F-C804797C0314}"/>
                  </a:ext>
                </a:extLst>
              </p:cNvPr>
              <p:cNvSpPr/>
              <p:nvPr/>
            </p:nvSpPr>
            <p:spPr>
              <a:xfrm rot="-2706600">
                <a:off x="11087425" y="4736537"/>
                <a:ext cx="9519" cy="6586"/>
              </a:xfrm>
              <a:custGeom>
                <a:avLst/>
                <a:gdLst>
                  <a:gd name="connsiteX0" fmla="*/ 0 w 9519"/>
                  <a:gd name="connsiteY0" fmla="*/ 0 h 6586"/>
                  <a:gd name="connsiteX1" fmla="*/ 9519 w 9519"/>
                  <a:gd name="connsiteY1" fmla="*/ 0 h 6586"/>
                  <a:gd name="connsiteX2" fmla="*/ 9519 w 9519"/>
                  <a:gd name="connsiteY2" fmla="*/ 6586 h 6586"/>
                  <a:gd name="connsiteX3" fmla="*/ 0 w 9519"/>
                  <a:gd name="connsiteY3" fmla="*/ 6586 h 6586"/>
                </a:gdLst>
                <a:ahLst/>
                <a:cxnLst>
                  <a:cxn ang="0">
                    <a:pos x="connsiteX0" y="connsiteY0"/>
                  </a:cxn>
                  <a:cxn ang="0">
                    <a:pos x="connsiteX1" y="connsiteY1"/>
                  </a:cxn>
                  <a:cxn ang="0">
                    <a:pos x="connsiteX2" y="connsiteY2"/>
                  </a:cxn>
                  <a:cxn ang="0">
                    <a:pos x="connsiteX3" y="connsiteY3"/>
                  </a:cxn>
                </a:cxnLst>
                <a:rect l="l" t="t" r="r" b="b"/>
                <a:pathLst>
                  <a:path w="9519" h="6586">
                    <a:moveTo>
                      <a:pt x="0" y="0"/>
                    </a:moveTo>
                    <a:lnTo>
                      <a:pt x="9519" y="0"/>
                    </a:lnTo>
                    <a:lnTo>
                      <a:pt x="9519" y="6586"/>
                    </a:lnTo>
                    <a:lnTo>
                      <a:pt x="0" y="658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92" name="Freeform 391">
                <a:extLst>
                  <a:ext uri="{FF2B5EF4-FFF2-40B4-BE49-F238E27FC236}">
                    <a16:creationId xmlns:a16="http://schemas.microsoft.com/office/drawing/2014/main" id="{55CB66EC-1295-6109-3872-DC68A1BD6DCA}"/>
                  </a:ext>
                </a:extLst>
              </p:cNvPr>
              <p:cNvSpPr/>
              <p:nvPr/>
            </p:nvSpPr>
            <p:spPr>
              <a:xfrm>
                <a:off x="10993203" y="4829650"/>
                <a:ext cx="3427" cy="5446"/>
              </a:xfrm>
              <a:custGeom>
                <a:avLst/>
                <a:gdLst>
                  <a:gd name="connsiteX0" fmla="*/ 1397 w 3427"/>
                  <a:gd name="connsiteY0" fmla="*/ 0 h 5446"/>
                  <a:gd name="connsiteX1" fmla="*/ 0 w 3427"/>
                  <a:gd name="connsiteY1" fmla="*/ 1393 h 5446"/>
                  <a:gd name="connsiteX2" fmla="*/ 0 w 3427"/>
                  <a:gd name="connsiteY2" fmla="*/ 5446 h 5446"/>
                  <a:gd name="connsiteX3" fmla="*/ 3427 w 3427"/>
                  <a:gd name="connsiteY3" fmla="*/ 2027 h 5446"/>
                  <a:gd name="connsiteX4" fmla="*/ 1397 w 3427"/>
                  <a:gd name="connsiteY4" fmla="*/ 0 h 5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 h="5446">
                    <a:moveTo>
                      <a:pt x="1397" y="0"/>
                    </a:moveTo>
                    <a:lnTo>
                      <a:pt x="0" y="1393"/>
                    </a:lnTo>
                    <a:lnTo>
                      <a:pt x="0" y="5446"/>
                    </a:lnTo>
                    <a:lnTo>
                      <a:pt x="3427" y="2027"/>
                    </a:lnTo>
                    <a:lnTo>
                      <a:pt x="1397"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93" name="Freeform 392">
                <a:extLst>
                  <a:ext uri="{FF2B5EF4-FFF2-40B4-BE49-F238E27FC236}">
                    <a16:creationId xmlns:a16="http://schemas.microsoft.com/office/drawing/2014/main" id="{5D1ED43E-7533-53B7-9971-3E37E2DC3CC2}"/>
                  </a:ext>
                </a:extLst>
              </p:cNvPr>
              <p:cNvSpPr/>
              <p:nvPr/>
            </p:nvSpPr>
            <p:spPr>
              <a:xfrm>
                <a:off x="10993203" y="4831677"/>
                <a:ext cx="8123" cy="11399"/>
              </a:xfrm>
              <a:custGeom>
                <a:avLst/>
                <a:gdLst>
                  <a:gd name="connsiteX0" fmla="*/ 8123 w 8123"/>
                  <a:gd name="connsiteY0" fmla="*/ 4686 h 11399"/>
                  <a:gd name="connsiteX1" fmla="*/ 3427 w 8123"/>
                  <a:gd name="connsiteY1" fmla="*/ 0 h 11399"/>
                  <a:gd name="connsiteX2" fmla="*/ 0 w 8123"/>
                  <a:gd name="connsiteY2" fmla="*/ 3420 h 11399"/>
                  <a:gd name="connsiteX3" fmla="*/ 0 w 8123"/>
                  <a:gd name="connsiteY3" fmla="*/ 10006 h 11399"/>
                  <a:gd name="connsiteX4" fmla="*/ 1397 w 8123"/>
                  <a:gd name="connsiteY4" fmla="*/ 11399 h 11399"/>
                  <a:gd name="connsiteX5" fmla="*/ 8123 w 8123"/>
                  <a:gd name="connsiteY5" fmla="*/ 4686 h 1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3" h="11399">
                    <a:moveTo>
                      <a:pt x="8123" y="4686"/>
                    </a:moveTo>
                    <a:lnTo>
                      <a:pt x="3427" y="0"/>
                    </a:lnTo>
                    <a:lnTo>
                      <a:pt x="0" y="3420"/>
                    </a:lnTo>
                    <a:lnTo>
                      <a:pt x="0" y="10006"/>
                    </a:lnTo>
                    <a:lnTo>
                      <a:pt x="1397" y="11399"/>
                    </a:lnTo>
                    <a:lnTo>
                      <a:pt x="8123" y="468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94" name="Freeform 393">
                <a:extLst>
                  <a:ext uri="{FF2B5EF4-FFF2-40B4-BE49-F238E27FC236}">
                    <a16:creationId xmlns:a16="http://schemas.microsoft.com/office/drawing/2014/main" id="{7C54CF54-63D5-B313-B22B-DEF59A4E2869}"/>
                  </a:ext>
                </a:extLst>
              </p:cNvPr>
              <p:cNvSpPr/>
              <p:nvPr/>
            </p:nvSpPr>
            <p:spPr>
              <a:xfrm rot="-2700000">
                <a:off x="11161455" y="4204275"/>
                <a:ext cx="9519" cy="58895"/>
              </a:xfrm>
              <a:custGeom>
                <a:avLst/>
                <a:gdLst>
                  <a:gd name="connsiteX0" fmla="*/ 0 w 9519"/>
                  <a:gd name="connsiteY0" fmla="*/ 0 h 58895"/>
                  <a:gd name="connsiteX1" fmla="*/ 9519 w 9519"/>
                  <a:gd name="connsiteY1" fmla="*/ 0 h 58895"/>
                  <a:gd name="connsiteX2" fmla="*/ 9519 w 9519"/>
                  <a:gd name="connsiteY2" fmla="*/ 58896 h 58895"/>
                  <a:gd name="connsiteX3" fmla="*/ 0 w 9519"/>
                  <a:gd name="connsiteY3" fmla="*/ 58896 h 58895"/>
                </a:gdLst>
                <a:ahLst/>
                <a:cxnLst>
                  <a:cxn ang="0">
                    <a:pos x="connsiteX0" y="connsiteY0"/>
                  </a:cxn>
                  <a:cxn ang="0">
                    <a:pos x="connsiteX1" y="connsiteY1"/>
                  </a:cxn>
                  <a:cxn ang="0">
                    <a:pos x="connsiteX2" y="connsiteY2"/>
                  </a:cxn>
                  <a:cxn ang="0">
                    <a:pos x="connsiteX3" y="connsiteY3"/>
                  </a:cxn>
                </a:cxnLst>
                <a:rect l="l" t="t" r="r" b="b"/>
                <a:pathLst>
                  <a:path w="9519" h="58895">
                    <a:moveTo>
                      <a:pt x="0" y="0"/>
                    </a:moveTo>
                    <a:lnTo>
                      <a:pt x="9519" y="0"/>
                    </a:lnTo>
                    <a:lnTo>
                      <a:pt x="9519" y="58896"/>
                    </a:lnTo>
                    <a:lnTo>
                      <a:pt x="0" y="5889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95" name="Freeform 394">
                <a:extLst>
                  <a:ext uri="{FF2B5EF4-FFF2-40B4-BE49-F238E27FC236}">
                    <a16:creationId xmlns:a16="http://schemas.microsoft.com/office/drawing/2014/main" id="{79E14152-0B64-291B-0865-43789C8106E6}"/>
                  </a:ext>
                </a:extLst>
              </p:cNvPr>
              <p:cNvSpPr/>
              <p:nvPr/>
            </p:nvSpPr>
            <p:spPr>
              <a:xfrm rot="-2700000">
                <a:off x="11161357" y="4301250"/>
                <a:ext cx="9519" cy="58895"/>
              </a:xfrm>
              <a:custGeom>
                <a:avLst/>
                <a:gdLst>
                  <a:gd name="connsiteX0" fmla="*/ 0 w 9519"/>
                  <a:gd name="connsiteY0" fmla="*/ 0 h 58895"/>
                  <a:gd name="connsiteX1" fmla="*/ 9519 w 9519"/>
                  <a:gd name="connsiteY1" fmla="*/ 0 h 58895"/>
                  <a:gd name="connsiteX2" fmla="*/ 9519 w 9519"/>
                  <a:gd name="connsiteY2" fmla="*/ 58896 h 58895"/>
                  <a:gd name="connsiteX3" fmla="*/ 0 w 9519"/>
                  <a:gd name="connsiteY3" fmla="*/ 58896 h 58895"/>
                </a:gdLst>
                <a:ahLst/>
                <a:cxnLst>
                  <a:cxn ang="0">
                    <a:pos x="connsiteX0" y="connsiteY0"/>
                  </a:cxn>
                  <a:cxn ang="0">
                    <a:pos x="connsiteX1" y="connsiteY1"/>
                  </a:cxn>
                  <a:cxn ang="0">
                    <a:pos x="connsiteX2" y="connsiteY2"/>
                  </a:cxn>
                  <a:cxn ang="0">
                    <a:pos x="connsiteX3" y="connsiteY3"/>
                  </a:cxn>
                </a:cxnLst>
                <a:rect l="l" t="t" r="r" b="b"/>
                <a:pathLst>
                  <a:path w="9519" h="58895">
                    <a:moveTo>
                      <a:pt x="0" y="0"/>
                    </a:moveTo>
                    <a:lnTo>
                      <a:pt x="9519" y="0"/>
                    </a:lnTo>
                    <a:lnTo>
                      <a:pt x="9519" y="58896"/>
                    </a:lnTo>
                    <a:lnTo>
                      <a:pt x="0" y="5889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96" name="Freeform 395">
                <a:extLst>
                  <a:ext uri="{FF2B5EF4-FFF2-40B4-BE49-F238E27FC236}">
                    <a16:creationId xmlns:a16="http://schemas.microsoft.com/office/drawing/2014/main" id="{3E7EB7FE-0C9A-E058-7312-3DDE131EFAF7}"/>
                  </a:ext>
                </a:extLst>
              </p:cNvPr>
              <p:cNvSpPr/>
              <p:nvPr/>
            </p:nvSpPr>
            <p:spPr>
              <a:xfrm rot="-2699400">
                <a:off x="11160993" y="4107260"/>
                <a:ext cx="9519" cy="58895"/>
              </a:xfrm>
              <a:custGeom>
                <a:avLst/>
                <a:gdLst>
                  <a:gd name="connsiteX0" fmla="*/ 0 w 9519"/>
                  <a:gd name="connsiteY0" fmla="*/ 0 h 58895"/>
                  <a:gd name="connsiteX1" fmla="*/ 9519 w 9519"/>
                  <a:gd name="connsiteY1" fmla="*/ 0 h 58895"/>
                  <a:gd name="connsiteX2" fmla="*/ 9519 w 9519"/>
                  <a:gd name="connsiteY2" fmla="*/ 58895 h 58895"/>
                  <a:gd name="connsiteX3" fmla="*/ 0 w 9519"/>
                  <a:gd name="connsiteY3" fmla="*/ 58895 h 58895"/>
                </a:gdLst>
                <a:ahLst/>
                <a:cxnLst>
                  <a:cxn ang="0">
                    <a:pos x="connsiteX0" y="connsiteY0"/>
                  </a:cxn>
                  <a:cxn ang="0">
                    <a:pos x="connsiteX1" y="connsiteY1"/>
                  </a:cxn>
                  <a:cxn ang="0">
                    <a:pos x="connsiteX2" y="connsiteY2"/>
                  </a:cxn>
                  <a:cxn ang="0">
                    <a:pos x="connsiteX3" y="connsiteY3"/>
                  </a:cxn>
                </a:cxnLst>
                <a:rect l="l" t="t" r="r" b="b"/>
                <a:pathLst>
                  <a:path w="9519" h="58895">
                    <a:moveTo>
                      <a:pt x="0" y="0"/>
                    </a:moveTo>
                    <a:lnTo>
                      <a:pt x="9519" y="0"/>
                    </a:lnTo>
                    <a:lnTo>
                      <a:pt x="9519" y="58895"/>
                    </a:lnTo>
                    <a:lnTo>
                      <a:pt x="0" y="58895"/>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97" name="Freeform 396">
                <a:extLst>
                  <a:ext uri="{FF2B5EF4-FFF2-40B4-BE49-F238E27FC236}">
                    <a16:creationId xmlns:a16="http://schemas.microsoft.com/office/drawing/2014/main" id="{73E21407-ECCF-2F25-1F4A-B97F119E00F7}"/>
                  </a:ext>
                </a:extLst>
              </p:cNvPr>
              <p:cNvSpPr/>
              <p:nvPr/>
            </p:nvSpPr>
            <p:spPr>
              <a:xfrm rot="-2700000">
                <a:off x="11064456" y="4204484"/>
                <a:ext cx="9519" cy="58895"/>
              </a:xfrm>
              <a:custGeom>
                <a:avLst/>
                <a:gdLst>
                  <a:gd name="connsiteX0" fmla="*/ 0 w 9519"/>
                  <a:gd name="connsiteY0" fmla="*/ 0 h 58895"/>
                  <a:gd name="connsiteX1" fmla="*/ 9520 w 9519"/>
                  <a:gd name="connsiteY1" fmla="*/ 0 h 58895"/>
                  <a:gd name="connsiteX2" fmla="*/ 9520 w 9519"/>
                  <a:gd name="connsiteY2" fmla="*/ 58896 h 58895"/>
                  <a:gd name="connsiteX3" fmla="*/ 0 w 9519"/>
                  <a:gd name="connsiteY3" fmla="*/ 58896 h 58895"/>
                </a:gdLst>
                <a:ahLst/>
                <a:cxnLst>
                  <a:cxn ang="0">
                    <a:pos x="connsiteX0" y="connsiteY0"/>
                  </a:cxn>
                  <a:cxn ang="0">
                    <a:pos x="connsiteX1" y="connsiteY1"/>
                  </a:cxn>
                  <a:cxn ang="0">
                    <a:pos x="connsiteX2" y="connsiteY2"/>
                  </a:cxn>
                  <a:cxn ang="0">
                    <a:pos x="connsiteX3" y="connsiteY3"/>
                  </a:cxn>
                </a:cxnLst>
                <a:rect l="l" t="t" r="r" b="b"/>
                <a:pathLst>
                  <a:path w="9519" h="58895">
                    <a:moveTo>
                      <a:pt x="0" y="0"/>
                    </a:moveTo>
                    <a:lnTo>
                      <a:pt x="9520" y="0"/>
                    </a:lnTo>
                    <a:lnTo>
                      <a:pt x="9520" y="58896"/>
                    </a:lnTo>
                    <a:lnTo>
                      <a:pt x="0" y="5889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98" name="Freeform 397">
                <a:extLst>
                  <a:ext uri="{FF2B5EF4-FFF2-40B4-BE49-F238E27FC236}">
                    <a16:creationId xmlns:a16="http://schemas.microsoft.com/office/drawing/2014/main" id="{F627D29E-FE99-7C6F-BDFB-7F614B230D32}"/>
                  </a:ext>
                </a:extLst>
              </p:cNvPr>
              <p:cNvSpPr/>
              <p:nvPr/>
            </p:nvSpPr>
            <p:spPr>
              <a:xfrm>
                <a:off x="11017700" y="4026770"/>
                <a:ext cx="203964" cy="206831"/>
              </a:xfrm>
              <a:custGeom>
                <a:avLst/>
                <a:gdLst>
                  <a:gd name="connsiteX0" fmla="*/ 177438 w 203964"/>
                  <a:gd name="connsiteY0" fmla="*/ 35717 h 206831"/>
                  <a:gd name="connsiteX1" fmla="*/ 170711 w 203964"/>
                  <a:gd name="connsiteY1" fmla="*/ 42430 h 206831"/>
                  <a:gd name="connsiteX2" fmla="*/ 166015 w 203964"/>
                  <a:gd name="connsiteY2" fmla="*/ 37744 h 206831"/>
                  <a:gd name="connsiteX3" fmla="*/ 75773 w 203964"/>
                  <a:gd name="connsiteY3" fmla="*/ 127797 h 206831"/>
                  <a:gd name="connsiteX4" fmla="*/ 80469 w 203964"/>
                  <a:gd name="connsiteY4" fmla="*/ 132484 h 206831"/>
                  <a:gd name="connsiteX5" fmla="*/ 73742 w 203964"/>
                  <a:gd name="connsiteY5" fmla="*/ 139196 h 206831"/>
                  <a:gd name="connsiteX6" fmla="*/ 69045 w 203964"/>
                  <a:gd name="connsiteY6" fmla="*/ 134510 h 206831"/>
                  <a:gd name="connsiteX7" fmla="*/ 0 w 203964"/>
                  <a:gd name="connsiteY7" fmla="*/ 203412 h 206831"/>
                  <a:gd name="connsiteX8" fmla="*/ 0 w 203964"/>
                  <a:gd name="connsiteY8" fmla="*/ 203412 h 206831"/>
                  <a:gd name="connsiteX9" fmla="*/ 3426 w 203964"/>
                  <a:gd name="connsiteY9" fmla="*/ 199992 h 206831"/>
                  <a:gd name="connsiteX10" fmla="*/ 10154 w 203964"/>
                  <a:gd name="connsiteY10" fmla="*/ 206705 h 206831"/>
                  <a:gd name="connsiteX11" fmla="*/ 10027 w 203964"/>
                  <a:gd name="connsiteY11" fmla="*/ 206831 h 206831"/>
                  <a:gd name="connsiteX12" fmla="*/ 27288 w 203964"/>
                  <a:gd name="connsiteY12" fmla="*/ 189606 h 206831"/>
                  <a:gd name="connsiteX13" fmla="*/ 24115 w 203964"/>
                  <a:gd name="connsiteY13" fmla="*/ 186440 h 206831"/>
                  <a:gd name="connsiteX14" fmla="*/ 30842 w 203964"/>
                  <a:gd name="connsiteY14" fmla="*/ 179727 h 206831"/>
                  <a:gd name="connsiteX15" fmla="*/ 34015 w 203964"/>
                  <a:gd name="connsiteY15" fmla="*/ 182893 h 206831"/>
                  <a:gd name="connsiteX16" fmla="*/ 124257 w 203964"/>
                  <a:gd name="connsiteY16" fmla="*/ 92966 h 206831"/>
                  <a:gd name="connsiteX17" fmla="*/ 120957 w 203964"/>
                  <a:gd name="connsiteY17" fmla="*/ 89800 h 206831"/>
                  <a:gd name="connsiteX18" fmla="*/ 127685 w 203964"/>
                  <a:gd name="connsiteY18" fmla="*/ 82961 h 206831"/>
                  <a:gd name="connsiteX19" fmla="*/ 130984 w 203964"/>
                  <a:gd name="connsiteY19" fmla="*/ 86254 h 206831"/>
                  <a:gd name="connsiteX20" fmla="*/ 203965 w 203964"/>
                  <a:gd name="connsiteY20" fmla="*/ 13426 h 206831"/>
                  <a:gd name="connsiteX21" fmla="*/ 203965 w 203964"/>
                  <a:gd name="connsiteY21" fmla="*/ 0 h 206831"/>
                  <a:gd name="connsiteX22" fmla="*/ 172742 w 203964"/>
                  <a:gd name="connsiteY22" fmla="*/ 31031 h 206831"/>
                  <a:gd name="connsiteX23" fmla="*/ 177438 w 203964"/>
                  <a:gd name="connsiteY23" fmla="*/ 35717 h 20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3964" h="206831">
                    <a:moveTo>
                      <a:pt x="177438" y="35717"/>
                    </a:moveTo>
                    <a:lnTo>
                      <a:pt x="170711" y="42430"/>
                    </a:lnTo>
                    <a:lnTo>
                      <a:pt x="166015" y="37744"/>
                    </a:lnTo>
                    <a:lnTo>
                      <a:pt x="75773" y="127797"/>
                    </a:lnTo>
                    <a:lnTo>
                      <a:pt x="80469" y="132484"/>
                    </a:lnTo>
                    <a:lnTo>
                      <a:pt x="73742" y="139196"/>
                    </a:lnTo>
                    <a:lnTo>
                      <a:pt x="69045" y="134510"/>
                    </a:lnTo>
                    <a:lnTo>
                      <a:pt x="0" y="203412"/>
                    </a:lnTo>
                    <a:lnTo>
                      <a:pt x="0" y="203412"/>
                    </a:lnTo>
                    <a:lnTo>
                      <a:pt x="3426" y="199992"/>
                    </a:lnTo>
                    <a:lnTo>
                      <a:pt x="10154" y="206705"/>
                    </a:lnTo>
                    <a:lnTo>
                      <a:pt x="10027" y="206831"/>
                    </a:lnTo>
                    <a:lnTo>
                      <a:pt x="27288" y="189606"/>
                    </a:lnTo>
                    <a:lnTo>
                      <a:pt x="24115" y="186440"/>
                    </a:lnTo>
                    <a:lnTo>
                      <a:pt x="30842" y="179727"/>
                    </a:lnTo>
                    <a:lnTo>
                      <a:pt x="34015" y="182893"/>
                    </a:lnTo>
                    <a:lnTo>
                      <a:pt x="124257" y="92966"/>
                    </a:lnTo>
                    <a:lnTo>
                      <a:pt x="120957" y="89800"/>
                    </a:lnTo>
                    <a:lnTo>
                      <a:pt x="127685" y="82961"/>
                    </a:lnTo>
                    <a:lnTo>
                      <a:pt x="130984" y="86254"/>
                    </a:lnTo>
                    <a:lnTo>
                      <a:pt x="203965" y="13426"/>
                    </a:lnTo>
                    <a:lnTo>
                      <a:pt x="203965" y="0"/>
                    </a:lnTo>
                    <a:lnTo>
                      <a:pt x="172742" y="31031"/>
                    </a:lnTo>
                    <a:lnTo>
                      <a:pt x="177438" y="35717"/>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99" name="Freeform 398">
                <a:extLst>
                  <a:ext uri="{FF2B5EF4-FFF2-40B4-BE49-F238E27FC236}">
                    <a16:creationId xmlns:a16="http://schemas.microsoft.com/office/drawing/2014/main" id="{CEA637BB-4258-D5B8-2A0E-FD199562C41D}"/>
                  </a:ext>
                </a:extLst>
              </p:cNvPr>
              <p:cNvSpPr/>
              <p:nvPr/>
            </p:nvSpPr>
            <p:spPr>
              <a:xfrm rot="-2700000">
                <a:off x="11138965" y="4112454"/>
                <a:ext cx="9519" cy="4559"/>
              </a:xfrm>
              <a:custGeom>
                <a:avLst/>
                <a:gdLst>
                  <a:gd name="connsiteX0" fmla="*/ 0 w 9519"/>
                  <a:gd name="connsiteY0" fmla="*/ 0 h 4559"/>
                  <a:gd name="connsiteX1" fmla="*/ 9519 w 9519"/>
                  <a:gd name="connsiteY1" fmla="*/ 0 h 4559"/>
                  <a:gd name="connsiteX2" fmla="*/ 9519 w 9519"/>
                  <a:gd name="connsiteY2" fmla="*/ 4560 h 4559"/>
                  <a:gd name="connsiteX3" fmla="*/ 0 w 9519"/>
                  <a:gd name="connsiteY3" fmla="*/ 4560 h 4559"/>
                </a:gdLst>
                <a:ahLst/>
                <a:cxnLst>
                  <a:cxn ang="0">
                    <a:pos x="connsiteX0" y="connsiteY0"/>
                  </a:cxn>
                  <a:cxn ang="0">
                    <a:pos x="connsiteX1" y="connsiteY1"/>
                  </a:cxn>
                  <a:cxn ang="0">
                    <a:pos x="connsiteX2" y="connsiteY2"/>
                  </a:cxn>
                  <a:cxn ang="0">
                    <a:pos x="connsiteX3" y="connsiteY3"/>
                  </a:cxn>
                </a:cxnLst>
                <a:rect l="l" t="t" r="r" b="b"/>
                <a:pathLst>
                  <a:path w="9519" h="4559">
                    <a:moveTo>
                      <a:pt x="0" y="0"/>
                    </a:moveTo>
                    <a:lnTo>
                      <a:pt x="9519" y="0"/>
                    </a:lnTo>
                    <a:lnTo>
                      <a:pt x="9519" y="4560"/>
                    </a:lnTo>
                    <a:lnTo>
                      <a:pt x="0" y="456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00" name="Freeform 399">
                <a:extLst>
                  <a:ext uri="{FF2B5EF4-FFF2-40B4-BE49-F238E27FC236}">
                    <a16:creationId xmlns:a16="http://schemas.microsoft.com/office/drawing/2014/main" id="{11EF69E6-AE6F-0D9B-2F35-5381F4512EC2}"/>
                  </a:ext>
                </a:extLst>
              </p:cNvPr>
              <p:cNvSpPr/>
              <p:nvPr/>
            </p:nvSpPr>
            <p:spPr>
              <a:xfrm rot="-2706600">
                <a:off x="11041603" y="4208610"/>
                <a:ext cx="9519" cy="4559"/>
              </a:xfrm>
              <a:custGeom>
                <a:avLst/>
                <a:gdLst>
                  <a:gd name="connsiteX0" fmla="*/ 0 w 9519"/>
                  <a:gd name="connsiteY0" fmla="*/ 0 h 4559"/>
                  <a:gd name="connsiteX1" fmla="*/ 9519 w 9519"/>
                  <a:gd name="connsiteY1" fmla="*/ 0 h 4559"/>
                  <a:gd name="connsiteX2" fmla="*/ 9519 w 9519"/>
                  <a:gd name="connsiteY2" fmla="*/ 4560 h 4559"/>
                  <a:gd name="connsiteX3" fmla="*/ 0 w 9519"/>
                  <a:gd name="connsiteY3" fmla="*/ 4560 h 4559"/>
                </a:gdLst>
                <a:ahLst/>
                <a:cxnLst>
                  <a:cxn ang="0">
                    <a:pos x="connsiteX0" y="connsiteY0"/>
                  </a:cxn>
                  <a:cxn ang="0">
                    <a:pos x="connsiteX1" y="connsiteY1"/>
                  </a:cxn>
                  <a:cxn ang="0">
                    <a:pos x="connsiteX2" y="connsiteY2"/>
                  </a:cxn>
                  <a:cxn ang="0">
                    <a:pos x="connsiteX3" y="connsiteY3"/>
                  </a:cxn>
                </a:cxnLst>
                <a:rect l="l" t="t" r="r" b="b"/>
                <a:pathLst>
                  <a:path w="9519" h="4559">
                    <a:moveTo>
                      <a:pt x="0" y="0"/>
                    </a:moveTo>
                    <a:lnTo>
                      <a:pt x="9519" y="0"/>
                    </a:lnTo>
                    <a:lnTo>
                      <a:pt x="9519" y="4560"/>
                    </a:lnTo>
                    <a:lnTo>
                      <a:pt x="0" y="456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01" name="Freeform 400">
                <a:extLst>
                  <a:ext uri="{FF2B5EF4-FFF2-40B4-BE49-F238E27FC236}">
                    <a16:creationId xmlns:a16="http://schemas.microsoft.com/office/drawing/2014/main" id="{0A9FAC62-AD58-46D6-370A-1D02DBD34ED6}"/>
                  </a:ext>
                </a:extLst>
              </p:cNvPr>
              <p:cNvSpPr/>
              <p:nvPr/>
            </p:nvSpPr>
            <p:spPr>
              <a:xfrm>
                <a:off x="11069611" y="4123409"/>
                <a:ext cx="152053" cy="161867"/>
              </a:xfrm>
              <a:custGeom>
                <a:avLst/>
                <a:gdLst>
                  <a:gd name="connsiteX0" fmla="*/ 124257 w 152053"/>
                  <a:gd name="connsiteY0" fmla="*/ 34704 h 161867"/>
                  <a:gd name="connsiteX1" fmla="*/ 117404 w 152053"/>
                  <a:gd name="connsiteY1" fmla="*/ 41417 h 161867"/>
                  <a:gd name="connsiteX2" fmla="*/ 113977 w 152053"/>
                  <a:gd name="connsiteY2" fmla="*/ 37997 h 161867"/>
                  <a:gd name="connsiteX3" fmla="*/ 23862 w 152053"/>
                  <a:gd name="connsiteY3" fmla="*/ 127924 h 161867"/>
                  <a:gd name="connsiteX4" fmla="*/ 27289 w 152053"/>
                  <a:gd name="connsiteY4" fmla="*/ 131344 h 161867"/>
                  <a:gd name="connsiteX5" fmla="*/ 20561 w 152053"/>
                  <a:gd name="connsiteY5" fmla="*/ 138056 h 161867"/>
                  <a:gd name="connsiteX6" fmla="*/ 17134 w 152053"/>
                  <a:gd name="connsiteY6" fmla="*/ 134637 h 161867"/>
                  <a:gd name="connsiteX7" fmla="*/ 0 w 152053"/>
                  <a:gd name="connsiteY7" fmla="*/ 151735 h 161867"/>
                  <a:gd name="connsiteX8" fmla="*/ 6727 w 152053"/>
                  <a:gd name="connsiteY8" fmla="*/ 158448 h 161867"/>
                  <a:gd name="connsiteX9" fmla="*/ 3427 w 152053"/>
                  <a:gd name="connsiteY9" fmla="*/ 161741 h 161867"/>
                  <a:gd name="connsiteX10" fmla="*/ 3300 w 152053"/>
                  <a:gd name="connsiteY10" fmla="*/ 161868 h 161867"/>
                  <a:gd name="connsiteX11" fmla="*/ 3300 w 152053"/>
                  <a:gd name="connsiteY11" fmla="*/ 161868 h 161867"/>
                  <a:gd name="connsiteX12" fmla="*/ 72346 w 152053"/>
                  <a:gd name="connsiteY12" fmla="*/ 92966 h 161867"/>
                  <a:gd name="connsiteX13" fmla="*/ 69046 w 152053"/>
                  <a:gd name="connsiteY13" fmla="*/ 89673 h 161867"/>
                  <a:gd name="connsiteX14" fmla="*/ 75773 w 152053"/>
                  <a:gd name="connsiteY14" fmla="*/ 82960 h 161867"/>
                  <a:gd name="connsiteX15" fmla="*/ 79073 w 152053"/>
                  <a:gd name="connsiteY15" fmla="*/ 86254 h 161867"/>
                  <a:gd name="connsiteX16" fmla="*/ 152054 w 152053"/>
                  <a:gd name="connsiteY16" fmla="*/ 13426 h 161867"/>
                  <a:gd name="connsiteX17" fmla="*/ 152054 w 152053"/>
                  <a:gd name="connsiteY17" fmla="*/ 0 h 161867"/>
                  <a:gd name="connsiteX18" fmla="*/ 120704 w 152053"/>
                  <a:gd name="connsiteY18" fmla="*/ 31158 h 161867"/>
                  <a:gd name="connsiteX19" fmla="*/ 124257 w 152053"/>
                  <a:gd name="connsiteY19" fmla="*/ 34704 h 16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053" h="161867">
                    <a:moveTo>
                      <a:pt x="124257" y="34704"/>
                    </a:moveTo>
                    <a:lnTo>
                      <a:pt x="117404" y="41417"/>
                    </a:lnTo>
                    <a:lnTo>
                      <a:pt x="113977" y="37997"/>
                    </a:lnTo>
                    <a:lnTo>
                      <a:pt x="23862" y="127924"/>
                    </a:lnTo>
                    <a:lnTo>
                      <a:pt x="27289" y="131344"/>
                    </a:lnTo>
                    <a:lnTo>
                      <a:pt x="20561" y="138056"/>
                    </a:lnTo>
                    <a:lnTo>
                      <a:pt x="17134" y="134637"/>
                    </a:lnTo>
                    <a:lnTo>
                      <a:pt x="0" y="151735"/>
                    </a:lnTo>
                    <a:lnTo>
                      <a:pt x="6727" y="158448"/>
                    </a:lnTo>
                    <a:lnTo>
                      <a:pt x="3427" y="161741"/>
                    </a:lnTo>
                    <a:lnTo>
                      <a:pt x="3300" y="161868"/>
                    </a:lnTo>
                    <a:lnTo>
                      <a:pt x="3300" y="161868"/>
                    </a:lnTo>
                    <a:lnTo>
                      <a:pt x="72346" y="92966"/>
                    </a:lnTo>
                    <a:lnTo>
                      <a:pt x="69046" y="89673"/>
                    </a:lnTo>
                    <a:lnTo>
                      <a:pt x="75773" y="82960"/>
                    </a:lnTo>
                    <a:lnTo>
                      <a:pt x="79073" y="86254"/>
                    </a:lnTo>
                    <a:lnTo>
                      <a:pt x="152054" y="13426"/>
                    </a:lnTo>
                    <a:lnTo>
                      <a:pt x="152054" y="0"/>
                    </a:lnTo>
                    <a:lnTo>
                      <a:pt x="120704" y="31158"/>
                    </a:lnTo>
                    <a:lnTo>
                      <a:pt x="124257" y="34704"/>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02" name="Freeform 401">
                <a:extLst>
                  <a:ext uri="{FF2B5EF4-FFF2-40B4-BE49-F238E27FC236}">
                    <a16:creationId xmlns:a16="http://schemas.microsoft.com/office/drawing/2014/main" id="{66C1A844-0D2A-B711-E8A0-1A50D02CE0E6}"/>
                  </a:ext>
                </a:extLst>
              </p:cNvPr>
              <p:cNvSpPr/>
              <p:nvPr/>
            </p:nvSpPr>
            <p:spPr>
              <a:xfrm rot="-2700000">
                <a:off x="11138986" y="4209051"/>
                <a:ext cx="9519" cy="4686"/>
              </a:xfrm>
              <a:custGeom>
                <a:avLst/>
                <a:gdLst>
                  <a:gd name="connsiteX0" fmla="*/ 0 w 9519"/>
                  <a:gd name="connsiteY0" fmla="*/ 0 h 4686"/>
                  <a:gd name="connsiteX1" fmla="*/ 9519 w 9519"/>
                  <a:gd name="connsiteY1" fmla="*/ 0 h 4686"/>
                  <a:gd name="connsiteX2" fmla="*/ 9519 w 9519"/>
                  <a:gd name="connsiteY2" fmla="*/ 4686 h 4686"/>
                  <a:gd name="connsiteX3" fmla="*/ 0 w 9519"/>
                  <a:gd name="connsiteY3" fmla="*/ 4686 h 4686"/>
                </a:gdLst>
                <a:ahLst/>
                <a:cxnLst>
                  <a:cxn ang="0">
                    <a:pos x="connsiteX0" y="connsiteY0"/>
                  </a:cxn>
                  <a:cxn ang="0">
                    <a:pos x="connsiteX1" y="connsiteY1"/>
                  </a:cxn>
                  <a:cxn ang="0">
                    <a:pos x="connsiteX2" y="connsiteY2"/>
                  </a:cxn>
                  <a:cxn ang="0">
                    <a:pos x="connsiteX3" y="connsiteY3"/>
                  </a:cxn>
                </a:cxnLst>
                <a:rect l="l" t="t" r="r" b="b"/>
                <a:pathLst>
                  <a:path w="9519" h="4686">
                    <a:moveTo>
                      <a:pt x="0" y="0"/>
                    </a:moveTo>
                    <a:lnTo>
                      <a:pt x="9519" y="0"/>
                    </a:lnTo>
                    <a:lnTo>
                      <a:pt x="9519" y="4686"/>
                    </a:lnTo>
                    <a:lnTo>
                      <a:pt x="0" y="468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03" name="Freeform 402">
                <a:extLst>
                  <a:ext uri="{FF2B5EF4-FFF2-40B4-BE49-F238E27FC236}">
                    <a16:creationId xmlns:a16="http://schemas.microsoft.com/office/drawing/2014/main" id="{DF7C1C1A-C8C5-0426-484F-A5B0DF948621}"/>
                  </a:ext>
                </a:extLst>
              </p:cNvPr>
              <p:cNvSpPr/>
              <p:nvPr/>
            </p:nvSpPr>
            <p:spPr>
              <a:xfrm rot="-2700000">
                <a:off x="11183939" y="4157201"/>
                <a:ext cx="9519" cy="4812"/>
              </a:xfrm>
              <a:custGeom>
                <a:avLst/>
                <a:gdLst>
                  <a:gd name="connsiteX0" fmla="*/ 0 w 9519"/>
                  <a:gd name="connsiteY0" fmla="*/ 0 h 4812"/>
                  <a:gd name="connsiteX1" fmla="*/ 9519 w 9519"/>
                  <a:gd name="connsiteY1" fmla="*/ 0 h 4812"/>
                  <a:gd name="connsiteX2" fmla="*/ 9519 w 9519"/>
                  <a:gd name="connsiteY2" fmla="*/ 4813 h 4812"/>
                  <a:gd name="connsiteX3" fmla="*/ 0 w 9519"/>
                  <a:gd name="connsiteY3" fmla="*/ 4813 h 4812"/>
                </a:gdLst>
                <a:ahLst/>
                <a:cxnLst>
                  <a:cxn ang="0">
                    <a:pos x="connsiteX0" y="connsiteY0"/>
                  </a:cxn>
                  <a:cxn ang="0">
                    <a:pos x="connsiteX1" y="connsiteY1"/>
                  </a:cxn>
                  <a:cxn ang="0">
                    <a:pos x="connsiteX2" y="connsiteY2"/>
                  </a:cxn>
                  <a:cxn ang="0">
                    <a:pos x="connsiteX3" y="connsiteY3"/>
                  </a:cxn>
                </a:cxnLst>
                <a:rect l="l" t="t" r="r" b="b"/>
                <a:pathLst>
                  <a:path w="9519" h="4812">
                    <a:moveTo>
                      <a:pt x="0" y="0"/>
                    </a:moveTo>
                    <a:lnTo>
                      <a:pt x="9519" y="0"/>
                    </a:lnTo>
                    <a:lnTo>
                      <a:pt x="9519" y="4813"/>
                    </a:lnTo>
                    <a:lnTo>
                      <a:pt x="0" y="481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04" name="Freeform 403">
                <a:extLst>
                  <a:ext uri="{FF2B5EF4-FFF2-40B4-BE49-F238E27FC236}">
                    <a16:creationId xmlns:a16="http://schemas.microsoft.com/office/drawing/2014/main" id="{0BB39731-25EC-0E89-C755-E05EACEF4C1B}"/>
                  </a:ext>
                </a:extLst>
              </p:cNvPr>
              <p:cNvSpPr/>
              <p:nvPr/>
            </p:nvSpPr>
            <p:spPr>
              <a:xfrm rot="-2706600">
                <a:off x="11086576" y="4253235"/>
                <a:ext cx="9519" cy="4812"/>
              </a:xfrm>
              <a:custGeom>
                <a:avLst/>
                <a:gdLst>
                  <a:gd name="connsiteX0" fmla="*/ 0 w 9519"/>
                  <a:gd name="connsiteY0" fmla="*/ 0 h 4812"/>
                  <a:gd name="connsiteX1" fmla="*/ 9519 w 9519"/>
                  <a:gd name="connsiteY1" fmla="*/ 0 h 4812"/>
                  <a:gd name="connsiteX2" fmla="*/ 9519 w 9519"/>
                  <a:gd name="connsiteY2" fmla="*/ 4813 h 4812"/>
                  <a:gd name="connsiteX3" fmla="*/ 0 w 9519"/>
                  <a:gd name="connsiteY3" fmla="*/ 4813 h 4812"/>
                </a:gdLst>
                <a:ahLst/>
                <a:cxnLst>
                  <a:cxn ang="0">
                    <a:pos x="connsiteX0" y="connsiteY0"/>
                  </a:cxn>
                  <a:cxn ang="0">
                    <a:pos x="connsiteX1" y="connsiteY1"/>
                  </a:cxn>
                  <a:cxn ang="0">
                    <a:pos x="connsiteX2" y="connsiteY2"/>
                  </a:cxn>
                  <a:cxn ang="0">
                    <a:pos x="connsiteX3" y="connsiteY3"/>
                  </a:cxn>
                </a:cxnLst>
                <a:rect l="l" t="t" r="r" b="b"/>
                <a:pathLst>
                  <a:path w="9519" h="4812">
                    <a:moveTo>
                      <a:pt x="0" y="0"/>
                    </a:moveTo>
                    <a:lnTo>
                      <a:pt x="9519" y="0"/>
                    </a:lnTo>
                    <a:lnTo>
                      <a:pt x="9519" y="4813"/>
                    </a:lnTo>
                    <a:lnTo>
                      <a:pt x="0" y="481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05" name="Freeform 404">
                <a:extLst>
                  <a:ext uri="{FF2B5EF4-FFF2-40B4-BE49-F238E27FC236}">
                    <a16:creationId xmlns:a16="http://schemas.microsoft.com/office/drawing/2014/main" id="{EC803920-511C-B470-F708-849C61446294}"/>
                  </a:ext>
                </a:extLst>
              </p:cNvPr>
              <p:cNvSpPr/>
              <p:nvPr/>
            </p:nvSpPr>
            <p:spPr>
              <a:xfrm>
                <a:off x="11114669" y="4220176"/>
                <a:ext cx="106996" cy="110065"/>
              </a:xfrm>
              <a:custGeom>
                <a:avLst/>
                <a:gdLst>
                  <a:gd name="connsiteX0" fmla="*/ 79200 w 106996"/>
                  <a:gd name="connsiteY0" fmla="*/ 34451 h 110065"/>
                  <a:gd name="connsiteX1" fmla="*/ 72346 w 106996"/>
                  <a:gd name="connsiteY1" fmla="*/ 41164 h 110065"/>
                  <a:gd name="connsiteX2" fmla="*/ 69046 w 106996"/>
                  <a:gd name="connsiteY2" fmla="*/ 37870 h 110065"/>
                  <a:gd name="connsiteX3" fmla="*/ 0 w 106996"/>
                  <a:gd name="connsiteY3" fmla="*/ 106772 h 110065"/>
                  <a:gd name="connsiteX4" fmla="*/ 0 w 106996"/>
                  <a:gd name="connsiteY4" fmla="*/ 106772 h 110065"/>
                  <a:gd name="connsiteX5" fmla="*/ 3427 w 106996"/>
                  <a:gd name="connsiteY5" fmla="*/ 103352 h 110065"/>
                  <a:gd name="connsiteX6" fmla="*/ 10154 w 106996"/>
                  <a:gd name="connsiteY6" fmla="*/ 110065 h 110065"/>
                  <a:gd name="connsiteX7" fmla="*/ 10154 w 106996"/>
                  <a:gd name="connsiteY7" fmla="*/ 110065 h 110065"/>
                  <a:gd name="connsiteX8" fmla="*/ 27289 w 106996"/>
                  <a:gd name="connsiteY8" fmla="*/ 92966 h 110065"/>
                  <a:gd name="connsiteX9" fmla="*/ 23862 w 106996"/>
                  <a:gd name="connsiteY9" fmla="*/ 89673 h 110065"/>
                  <a:gd name="connsiteX10" fmla="*/ 30589 w 106996"/>
                  <a:gd name="connsiteY10" fmla="*/ 82834 h 110065"/>
                  <a:gd name="connsiteX11" fmla="*/ 34015 w 106996"/>
                  <a:gd name="connsiteY11" fmla="*/ 86254 h 110065"/>
                  <a:gd name="connsiteX12" fmla="*/ 106996 w 106996"/>
                  <a:gd name="connsiteY12" fmla="*/ 13426 h 110065"/>
                  <a:gd name="connsiteX13" fmla="*/ 106996 w 106996"/>
                  <a:gd name="connsiteY13" fmla="*/ 0 h 110065"/>
                  <a:gd name="connsiteX14" fmla="*/ 75773 w 106996"/>
                  <a:gd name="connsiteY14" fmla="*/ 31158 h 110065"/>
                  <a:gd name="connsiteX15" fmla="*/ 79200 w 106996"/>
                  <a:gd name="connsiteY15" fmla="*/ 34451 h 11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996" h="110065">
                    <a:moveTo>
                      <a:pt x="79200" y="34451"/>
                    </a:moveTo>
                    <a:lnTo>
                      <a:pt x="72346" y="41164"/>
                    </a:lnTo>
                    <a:lnTo>
                      <a:pt x="69046" y="37870"/>
                    </a:lnTo>
                    <a:lnTo>
                      <a:pt x="0" y="106772"/>
                    </a:lnTo>
                    <a:lnTo>
                      <a:pt x="0" y="106772"/>
                    </a:lnTo>
                    <a:lnTo>
                      <a:pt x="3427" y="103352"/>
                    </a:lnTo>
                    <a:lnTo>
                      <a:pt x="10154" y="110065"/>
                    </a:lnTo>
                    <a:lnTo>
                      <a:pt x="10154" y="110065"/>
                    </a:lnTo>
                    <a:lnTo>
                      <a:pt x="27289" y="92966"/>
                    </a:lnTo>
                    <a:lnTo>
                      <a:pt x="23862" y="89673"/>
                    </a:lnTo>
                    <a:lnTo>
                      <a:pt x="30589" y="82834"/>
                    </a:lnTo>
                    <a:lnTo>
                      <a:pt x="34015" y="86254"/>
                    </a:lnTo>
                    <a:lnTo>
                      <a:pt x="106996" y="13426"/>
                    </a:lnTo>
                    <a:lnTo>
                      <a:pt x="106996" y="0"/>
                    </a:lnTo>
                    <a:lnTo>
                      <a:pt x="75773" y="31158"/>
                    </a:lnTo>
                    <a:lnTo>
                      <a:pt x="79200" y="34451"/>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06" name="Freeform 405">
                <a:extLst>
                  <a:ext uri="{FF2B5EF4-FFF2-40B4-BE49-F238E27FC236}">
                    <a16:creationId xmlns:a16="http://schemas.microsoft.com/office/drawing/2014/main" id="{DB38F085-DCF2-3542-8559-DAF4893BC482}"/>
                  </a:ext>
                </a:extLst>
              </p:cNvPr>
              <p:cNvSpPr/>
              <p:nvPr/>
            </p:nvSpPr>
            <p:spPr>
              <a:xfrm rot="-2700000">
                <a:off x="11184050" y="4254015"/>
                <a:ext cx="9519" cy="4686"/>
              </a:xfrm>
              <a:custGeom>
                <a:avLst/>
                <a:gdLst>
                  <a:gd name="connsiteX0" fmla="*/ 0 w 9519"/>
                  <a:gd name="connsiteY0" fmla="*/ 0 h 4686"/>
                  <a:gd name="connsiteX1" fmla="*/ 9519 w 9519"/>
                  <a:gd name="connsiteY1" fmla="*/ 0 h 4686"/>
                  <a:gd name="connsiteX2" fmla="*/ 9519 w 9519"/>
                  <a:gd name="connsiteY2" fmla="*/ 4686 h 4686"/>
                  <a:gd name="connsiteX3" fmla="*/ 0 w 9519"/>
                  <a:gd name="connsiteY3" fmla="*/ 4686 h 4686"/>
                </a:gdLst>
                <a:ahLst/>
                <a:cxnLst>
                  <a:cxn ang="0">
                    <a:pos x="connsiteX0" y="connsiteY0"/>
                  </a:cxn>
                  <a:cxn ang="0">
                    <a:pos x="connsiteX1" y="connsiteY1"/>
                  </a:cxn>
                  <a:cxn ang="0">
                    <a:pos x="connsiteX2" y="connsiteY2"/>
                  </a:cxn>
                  <a:cxn ang="0">
                    <a:pos x="connsiteX3" y="connsiteY3"/>
                  </a:cxn>
                </a:cxnLst>
                <a:rect l="l" t="t" r="r" b="b"/>
                <a:pathLst>
                  <a:path w="9519" h="4686">
                    <a:moveTo>
                      <a:pt x="0" y="0"/>
                    </a:moveTo>
                    <a:lnTo>
                      <a:pt x="9519" y="0"/>
                    </a:lnTo>
                    <a:lnTo>
                      <a:pt x="9519" y="4686"/>
                    </a:lnTo>
                    <a:lnTo>
                      <a:pt x="0" y="468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07" name="Freeform 406">
                <a:extLst>
                  <a:ext uri="{FF2B5EF4-FFF2-40B4-BE49-F238E27FC236}">
                    <a16:creationId xmlns:a16="http://schemas.microsoft.com/office/drawing/2014/main" id="{11338221-7232-4FF5-F333-0F59EA8EBE61}"/>
                  </a:ext>
                </a:extLst>
              </p:cNvPr>
              <p:cNvSpPr/>
              <p:nvPr/>
            </p:nvSpPr>
            <p:spPr>
              <a:xfrm rot="-2700000">
                <a:off x="11138844" y="4305791"/>
                <a:ext cx="9519" cy="4812"/>
              </a:xfrm>
              <a:custGeom>
                <a:avLst/>
                <a:gdLst>
                  <a:gd name="connsiteX0" fmla="*/ 0 w 9519"/>
                  <a:gd name="connsiteY0" fmla="*/ 0 h 4812"/>
                  <a:gd name="connsiteX1" fmla="*/ 9519 w 9519"/>
                  <a:gd name="connsiteY1" fmla="*/ 0 h 4812"/>
                  <a:gd name="connsiteX2" fmla="*/ 9519 w 9519"/>
                  <a:gd name="connsiteY2" fmla="*/ 4813 h 4812"/>
                  <a:gd name="connsiteX3" fmla="*/ 0 w 9519"/>
                  <a:gd name="connsiteY3" fmla="*/ 4813 h 4812"/>
                </a:gdLst>
                <a:ahLst/>
                <a:cxnLst>
                  <a:cxn ang="0">
                    <a:pos x="connsiteX0" y="connsiteY0"/>
                  </a:cxn>
                  <a:cxn ang="0">
                    <a:pos x="connsiteX1" y="connsiteY1"/>
                  </a:cxn>
                  <a:cxn ang="0">
                    <a:pos x="connsiteX2" y="connsiteY2"/>
                  </a:cxn>
                  <a:cxn ang="0">
                    <a:pos x="connsiteX3" y="connsiteY3"/>
                  </a:cxn>
                </a:cxnLst>
                <a:rect l="l" t="t" r="r" b="b"/>
                <a:pathLst>
                  <a:path w="9519" h="4812">
                    <a:moveTo>
                      <a:pt x="0" y="0"/>
                    </a:moveTo>
                    <a:lnTo>
                      <a:pt x="9519" y="0"/>
                    </a:lnTo>
                    <a:lnTo>
                      <a:pt x="9519" y="4813"/>
                    </a:lnTo>
                    <a:lnTo>
                      <a:pt x="0" y="481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08" name="Freeform 407">
                <a:extLst>
                  <a:ext uri="{FF2B5EF4-FFF2-40B4-BE49-F238E27FC236}">
                    <a16:creationId xmlns:a16="http://schemas.microsoft.com/office/drawing/2014/main" id="{EE90CAFC-E2AF-B840-8873-1255ADA6E6C7}"/>
                  </a:ext>
                </a:extLst>
              </p:cNvPr>
              <p:cNvSpPr/>
              <p:nvPr/>
            </p:nvSpPr>
            <p:spPr>
              <a:xfrm>
                <a:off x="11163153" y="4316942"/>
                <a:ext cx="58511" cy="61682"/>
              </a:xfrm>
              <a:custGeom>
                <a:avLst/>
                <a:gdLst>
                  <a:gd name="connsiteX0" fmla="*/ 30462 w 58511"/>
                  <a:gd name="connsiteY0" fmla="*/ 34451 h 61682"/>
                  <a:gd name="connsiteX1" fmla="*/ 23735 w 58511"/>
                  <a:gd name="connsiteY1" fmla="*/ 41164 h 61682"/>
                  <a:gd name="connsiteX2" fmla="*/ 20434 w 58511"/>
                  <a:gd name="connsiteY2" fmla="*/ 37870 h 61682"/>
                  <a:gd name="connsiteX3" fmla="*/ 0 w 58511"/>
                  <a:gd name="connsiteY3" fmla="*/ 58389 h 61682"/>
                  <a:gd name="connsiteX4" fmla="*/ 0 w 58511"/>
                  <a:gd name="connsiteY4" fmla="*/ 58389 h 61682"/>
                  <a:gd name="connsiteX5" fmla="*/ 3427 w 58511"/>
                  <a:gd name="connsiteY5" fmla="*/ 54969 h 61682"/>
                  <a:gd name="connsiteX6" fmla="*/ 10154 w 58511"/>
                  <a:gd name="connsiteY6" fmla="*/ 61682 h 61682"/>
                  <a:gd name="connsiteX7" fmla="*/ 58511 w 58511"/>
                  <a:gd name="connsiteY7" fmla="*/ 13426 h 61682"/>
                  <a:gd name="connsiteX8" fmla="*/ 58511 w 58511"/>
                  <a:gd name="connsiteY8" fmla="*/ 0 h 61682"/>
                  <a:gd name="connsiteX9" fmla="*/ 27162 w 58511"/>
                  <a:gd name="connsiteY9" fmla="*/ 31158 h 61682"/>
                  <a:gd name="connsiteX10" fmla="*/ 30462 w 58511"/>
                  <a:gd name="connsiteY10" fmla="*/ 34451 h 6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11" h="61682">
                    <a:moveTo>
                      <a:pt x="30462" y="34451"/>
                    </a:moveTo>
                    <a:lnTo>
                      <a:pt x="23735" y="41164"/>
                    </a:lnTo>
                    <a:lnTo>
                      <a:pt x="20434" y="37870"/>
                    </a:lnTo>
                    <a:lnTo>
                      <a:pt x="0" y="58389"/>
                    </a:lnTo>
                    <a:lnTo>
                      <a:pt x="0" y="58389"/>
                    </a:lnTo>
                    <a:lnTo>
                      <a:pt x="3427" y="54969"/>
                    </a:lnTo>
                    <a:lnTo>
                      <a:pt x="10154" y="61682"/>
                    </a:lnTo>
                    <a:lnTo>
                      <a:pt x="58511" y="13426"/>
                    </a:lnTo>
                    <a:lnTo>
                      <a:pt x="58511" y="0"/>
                    </a:lnTo>
                    <a:lnTo>
                      <a:pt x="27162" y="31158"/>
                    </a:lnTo>
                    <a:lnTo>
                      <a:pt x="30462" y="34451"/>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09" name="Freeform 408">
                <a:extLst>
                  <a:ext uri="{FF2B5EF4-FFF2-40B4-BE49-F238E27FC236}">
                    <a16:creationId xmlns:a16="http://schemas.microsoft.com/office/drawing/2014/main" id="{E54FE155-BC51-E4C8-BCBE-C4BC2139FACC}"/>
                  </a:ext>
                </a:extLst>
              </p:cNvPr>
              <p:cNvSpPr/>
              <p:nvPr/>
            </p:nvSpPr>
            <p:spPr>
              <a:xfrm rot="-2700000">
                <a:off x="11183818" y="4350791"/>
                <a:ext cx="9519" cy="4559"/>
              </a:xfrm>
              <a:custGeom>
                <a:avLst/>
                <a:gdLst>
                  <a:gd name="connsiteX0" fmla="*/ 0 w 9519"/>
                  <a:gd name="connsiteY0" fmla="*/ 0 h 4559"/>
                  <a:gd name="connsiteX1" fmla="*/ 9519 w 9519"/>
                  <a:gd name="connsiteY1" fmla="*/ 0 h 4559"/>
                  <a:gd name="connsiteX2" fmla="*/ 9519 w 9519"/>
                  <a:gd name="connsiteY2" fmla="*/ 4560 h 4559"/>
                  <a:gd name="connsiteX3" fmla="*/ 0 w 9519"/>
                  <a:gd name="connsiteY3" fmla="*/ 4560 h 4559"/>
                </a:gdLst>
                <a:ahLst/>
                <a:cxnLst>
                  <a:cxn ang="0">
                    <a:pos x="connsiteX0" y="connsiteY0"/>
                  </a:cxn>
                  <a:cxn ang="0">
                    <a:pos x="connsiteX1" y="connsiteY1"/>
                  </a:cxn>
                  <a:cxn ang="0">
                    <a:pos x="connsiteX2" y="connsiteY2"/>
                  </a:cxn>
                  <a:cxn ang="0">
                    <a:pos x="connsiteX3" y="connsiteY3"/>
                  </a:cxn>
                </a:cxnLst>
                <a:rect l="l" t="t" r="r" b="b"/>
                <a:pathLst>
                  <a:path w="9519" h="4559">
                    <a:moveTo>
                      <a:pt x="0" y="0"/>
                    </a:moveTo>
                    <a:lnTo>
                      <a:pt x="9519" y="0"/>
                    </a:lnTo>
                    <a:lnTo>
                      <a:pt x="9519" y="4560"/>
                    </a:lnTo>
                    <a:lnTo>
                      <a:pt x="0" y="456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10" name="Freeform 409">
                <a:extLst>
                  <a:ext uri="{FF2B5EF4-FFF2-40B4-BE49-F238E27FC236}">
                    <a16:creationId xmlns:a16="http://schemas.microsoft.com/office/drawing/2014/main" id="{87528D0E-FD35-7041-B416-1E6CF6734BBB}"/>
                  </a:ext>
                </a:extLst>
              </p:cNvPr>
              <p:cNvSpPr/>
              <p:nvPr/>
            </p:nvSpPr>
            <p:spPr>
              <a:xfrm>
                <a:off x="11211511" y="4413581"/>
                <a:ext cx="10153" cy="13172"/>
              </a:xfrm>
              <a:custGeom>
                <a:avLst/>
                <a:gdLst>
                  <a:gd name="connsiteX0" fmla="*/ 0 w 10153"/>
                  <a:gd name="connsiteY0" fmla="*/ 10133 h 13172"/>
                  <a:gd name="connsiteX1" fmla="*/ 3554 w 10153"/>
                  <a:gd name="connsiteY1" fmla="*/ 6586 h 13172"/>
                  <a:gd name="connsiteX2" fmla="*/ 10154 w 10153"/>
                  <a:gd name="connsiteY2" fmla="*/ 13172 h 13172"/>
                  <a:gd name="connsiteX3" fmla="*/ 10154 w 10153"/>
                  <a:gd name="connsiteY3" fmla="*/ 0 h 13172"/>
                  <a:gd name="connsiteX4" fmla="*/ 0 w 10153"/>
                  <a:gd name="connsiteY4" fmla="*/ 10133 h 13172"/>
                  <a:gd name="connsiteX5" fmla="*/ 0 w 10153"/>
                  <a:gd name="connsiteY5" fmla="*/ 10133 h 1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53" h="13172">
                    <a:moveTo>
                      <a:pt x="0" y="10133"/>
                    </a:moveTo>
                    <a:lnTo>
                      <a:pt x="3554" y="6586"/>
                    </a:lnTo>
                    <a:lnTo>
                      <a:pt x="10154" y="13172"/>
                    </a:lnTo>
                    <a:lnTo>
                      <a:pt x="10154" y="0"/>
                    </a:lnTo>
                    <a:lnTo>
                      <a:pt x="0" y="10133"/>
                    </a:lnTo>
                    <a:lnTo>
                      <a:pt x="0" y="1013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11" name="Freeform 410">
                <a:extLst>
                  <a:ext uri="{FF2B5EF4-FFF2-40B4-BE49-F238E27FC236}">
                    <a16:creationId xmlns:a16="http://schemas.microsoft.com/office/drawing/2014/main" id="{2FF488B9-7C3B-B5CC-9A63-D9F693676A49}"/>
                  </a:ext>
                </a:extLst>
              </p:cNvPr>
              <p:cNvSpPr/>
              <p:nvPr/>
            </p:nvSpPr>
            <p:spPr>
              <a:xfrm>
                <a:off x="11024426" y="4233601"/>
                <a:ext cx="3300" cy="3293"/>
              </a:xfrm>
              <a:custGeom>
                <a:avLst/>
                <a:gdLst>
                  <a:gd name="connsiteX0" fmla="*/ 3300 w 3300"/>
                  <a:gd name="connsiteY0" fmla="*/ 0 h 3293"/>
                  <a:gd name="connsiteX1" fmla="*/ 0 w 3300"/>
                  <a:gd name="connsiteY1" fmla="*/ 3293 h 3293"/>
                  <a:gd name="connsiteX2" fmla="*/ 0 w 3300"/>
                  <a:gd name="connsiteY2" fmla="*/ 3293 h 3293"/>
                  <a:gd name="connsiteX3" fmla="*/ 127 w 3300"/>
                  <a:gd name="connsiteY3" fmla="*/ 3293 h 3293"/>
                  <a:gd name="connsiteX4" fmla="*/ 3300 w 3300"/>
                  <a:gd name="connsiteY4" fmla="*/ 0 h 3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0" h="3293">
                    <a:moveTo>
                      <a:pt x="3300" y="0"/>
                    </a:moveTo>
                    <a:lnTo>
                      <a:pt x="0" y="3293"/>
                    </a:lnTo>
                    <a:lnTo>
                      <a:pt x="0" y="3293"/>
                    </a:lnTo>
                    <a:lnTo>
                      <a:pt x="127" y="3293"/>
                    </a:lnTo>
                    <a:lnTo>
                      <a:pt x="3300"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12" name="Freeform 411">
                <a:extLst>
                  <a:ext uri="{FF2B5EF4-FFF2-40B4-BE49-F238E27FC236}">
                    <a16:creationId xmlns:a16="http://schemas.microsoft.com/office/drawing/2014/main" id="{B44DA3A0-DBB3-D37B-D795-70D1584F66BC}"/>
                  </a:ext>
                </a:extLst>
              </p:cNvPr>
              <p:cNvSpPr/>
              <p:nvPr/>
            </p:nvSpPr>
            <p:spPr>
              <a:xfrm>
                <a:off x="11017700" y="4226762"/>
                <a:ext cx="10153" cy="10132"/>
              </a:xfrm>
              <a:custGeom>
                <a:avLst/>
                <a:gdLst>
                  <a:gd name="connsiteX0" fmla="*/ 10154 w 10153"/>
                  <a:gd name="connsiteY0" fmla="*/ 6713 h 10132"/>
                  <a:gd name="connsiteX1" fmla="*/ 3426 w 10153"/>
                  <a:gd name="connsiteY1" fmla="*/ 0 h 10132"/>
                  <a:gd name="connsiteX2" fmla="*/ 0 w 10153"/>
                  <a:gd name="connsiteY2" fmla="*/ 3420 h 10132"/>
                  <a:gd name="connsiteX3" fmla="*/ 6727 w 10153"/>
                  <a:gd name="connsiteY3" fmla="*/ 10133 h 10132"/>
                  <a:gd name="connsiteX4" fmla="*/ 10027 w 10153"/>
                  <a:gd name="connsiteY4" fmla="*/ 6840 h 10132"/>
                  <a:gd name="connsiteX5" fmla="*/ 10154 w 10153"/>
                  <a:gd name="connsiteY5" fmla="*/ 6713 h 1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53" h="10132">
                    <a:moveTo>
                      <a:pt x="10154" y="6713"/>
                    </a:moveTo>
                    <a:lnTo>
                      <a:pt x="3426" y="0"/>
                    </a:lnTo>
                    <a:lnTo>
                      <a:pt x="0" y="3420"/>
                    </a:lnTo>
                    <a:lnTo>
                      <a:pt x="6727" y="10133"/>
                    </a:lnTo>
                    <a:lnTo>
                      <a:pt x="10027" y="6840"/>
                    </a:lnTo>
                    <a:lnTo>
                      <a:pt x="10154" y="671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13" name="Freeform 412">
                <a:extLst>
                  <a:ext uri="{FF2B5EF4-FFF2-40B4-BE49-F238E27FC236}">
                    <a16:creationId xmlns:a16="http://schemas.microsoft.com/office/drawing/2014/main" id="{6AF67AB9-0187-BF83-CF91-1466861BB365}"/>
                  </a:ext>
                </a:extLst>
              </p:cNvPr>
              <p:cNvSpPr/>
              <p:nvPr/>
            </p:nvSpPr>
            <p:spPr>
              <a:xfrm>
                <a:off x="11066184" y="4275145"/>
                <a:ext cx="10154" cy="10132"/>
              </a:xfrm>
              <a:custGeom>
                <a:avLst/>
                <a:gdLst>
                  <a:gd name="connsiteX0" fmla="*/ 6727 w 10154"/>
                  <a:gd name="connsiteY0" fmla="*/ 10133 h 10132"/>
                  <a:gd name="connsiteX1" fmla="*/ 6854 w 10154"/>
                  <a:gd name="connsiteY1" fmla="*/ 10006 h 10132"/>
                  <a:gd name="connsiteX2" fmla="*/ 10154 w 10154"/>
                  <a:gd name="connsiteY2" fmla="*/ 6713 h 10132"/>
                  <a:gd name="connsiteX3" fmla="*/ 3427 w 10154"/>
                  <a:gd name="connsiteY3" fmla="*/ 0 h 10132"/>
                  <a:gd name="connsiteX4" fmla="*/ 0 w 10154"/>
                  <a:gd name="connsiteY4" fmla="*/ 3420 h 10132"/>
                  <a:gd name="connsiteX5" fmla="*/ 6727 w 10154"/>
                  <a:gd name="connsiteY5" fmla="*/ 10133 h 1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54" h="10132">
                    <a:moveTo>
                      <a:pt x="6727" y="10133"/>
                    </a:moveTo>
                    <a:lnTo>
                      <a:pt x="6854" y="10006"/>
                    </a:lnTo>
                    <a:lnTo>
                      <a:pt x="10154" y="6713"/>
                    </a:lnTo>
                    <a:lnTo>
                      <a:pt x="3427" y="0"/>
                    </a:lnTo>
                    <a:lnTo>
                      <a:pt x="0" y="3420"/>
                    </a:lnTo>
                    <a:lnTo>
                      <a:pt x="6727" y="1013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14" name="Freeform 413">
                <a:extLst>
                  <a:ext uri="{FF2B5EF4-FFF2-40B4-BE49-F238E27FC236}">
                    <a16:creationId xmlns:a16="http://schemas.microsoft.com/office/drawing/2014/main" id="{28CEFD2E-A436-8C98-BDCD-B4C0BA5D9811}"/>
                  </a:ext>
                </a:extLst>
              </p:cNvPr>
              <p:cNvSpPr/>
              <p:nvPr/>
            </p:nvSpPr>
            <p:spPr>
              <a:xfrm>
                <a:off x="11121396" y="4330241"/>
                <a:ext cx="3426" cy="3419"/>
              </a:xfrm>
              <a:custGeom>
                <a:avLst/>
                <a:gdLst>
                  <a:gd name="connsiteX0" fmla="*/ 3426 w 3426"/>
                  <a:gd name="connsiteY0" fmla="*/ 0 h 3419"/>
                  <a:gd name="connsiteX1" fmla="*/ 0 w 3426"/>
                  <a:gd name="connsiteY1" fmla="*/ 3420 h 3419"/>
                  <a:gd name="connsiteX2" fmla="*/ 0 w 3426"/>
                  <a:gd name="connsiteY2" fmla="*/ 3420 h 3419"/>
                  <a:gd name="connsiteX3" fmla="*/ 127 w 3426"/>
                  <a:gd name="connsiteY3" fmla="*/ 3293 h 3419"/>
                  <a:gd name="connsiteX4" fmla="*/ 3426 w 3426"/>
                  <a:gd name="connsiteY4" fmla="*/ 0 h 3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 h="3419">
                    <a:moveTo>
                      <a:pt x="3426" y="0"/>
                    </a:moveTo>
                    <a:lnTo>
                      <a:pt x="0" y="3420"/>
                    </a:lnTo>
                    <a:lnTo>
                      <a:pt x="0" y="3420"/>
                    </a:lnTo>
                    <a:lnTo>
                      <a:pt x="127" y="3293"/>
                    </a:lnTo>
                    <a:lnTo>
                      <a:pt x="3426"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15" name="Freeform 414">
                <a:extLst>
                  <a:ext uri="{FF2B5EF4-FFF2-40B4-BE49-F238E27FC236}">
                    <a16:creationId xmlns:a16="http://schemas.microsoft.com/office/drawing/2014/main" id="{11B6BB5D-95F3-CA2E-4CC6-DE65A797A161}"/>
                  </a:ext>
                </a:extLst>
              </p:cNvPr>
              <p:cNvSpPr/>
              <p:nvPr/>
            </p:nvSpPr>
            <p:spPr>
              <a:xfrm>
                <a:off x="11114669" y="4323528"/>
                <a:ext cx="10153" cy="10132"/>
              </a:xfrm>
              <a:custGeom>
                <a:avLst/>
                <a:gdLst>
                  <a:gd name="connsiteX0" fmla="*/ 10154 w 10153"/>
                  <a:gd name="connsiteY0" fmla="*/ 6713 h 10132"/>
                  <a:gd name="connsiteX1" fmla="*/ 3427 w 10153"/>
                  <a:gd name="connsiteY1" fmla="*/ 0 h 10132"/>
                  <a:gd name="connsiteX2" fmla="*/ 0 w 10153"/>
                  <a:gd name="connsiteY2" fmla="*/ 3420 h 10132"/>
                  <a:gd name="connsiteX3" fmla="*/ 6727 w 10153"/>
                  <a:gd name="connsiteY3" fmla="*/ 10133 h 10132"/>
                  <a:gd name="connsiteX4" fmla="*/ 10154 w 10153"/>
                  <a:gd name="connsiteY4" fmla="*/ 6713 h 10132"/>
                  <a:gd name="connsiteX5" fmla="*/ 10154 w 10153"/>
                  <a:gd name="connsiteY5" fmla="*/ 6713 h 1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53" h="10132">
                    <a:moveTo>
                      <a:pt x="10154" y="6713"/>
                    </a:moveTo>
                    <a:lnTo>
                      <a:pt x="3427" y="0"/>
                    </a:lnTo>
                    <a:lnTo>
                      <a:pt x="0" y="3420"/>
                    </a:lnTo>
                    <a:lnTo>
                      <a:pt x="6727" y="10133"/>
                    </a:lnTo>
                    <a:lnTo>
                      <a:pt x="10154" y="6713"/>
                    </a:lnTo>
                    <a:lnTo>
                      <a:pt x="10154" y="671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16" name="Freeform 415">
                <a:extLst>
                  <a:ext uri="{FF2B5EF4-FFF2-40B4-BE49-F238E27FC236}">
                    <a16:creationId xmlns:a16="http://schemas.microsoft.com/office/drawing/2014/main" id="{7E443D67-9CF4-B2C6-E831-4456263032EC}"/>
                  </a:ext>
                </a:extLst>
              </p:cNvPr>
              <p:cNvSpPr/>
              <p:nvPr/>
            </p:nvSpPr>
            <p:spPr>
              <a:xfrm>
                <a:off x="11169881" y="4378624"/>
                <a:ext cx="3426" cy="3419"/>
              </a:xfrm>
              <a:custGeom>
                <a:avLst/>
                <a:gdLst>
                  <a:gd name="connsiteX0" fmla="*/ 3426 w 3426"/>
                  <a:gd name="connsiteY0" fmla="*/ 0 h 3419"/>
                  <a:gd name="connsiteX1" fmla="*/ 3426 w 3426"/>
                  <a:gd name="connsiteY1" fmla="*/ 0 h 3419"/>
                  <a:gd name="connsiteX2" fmla="*/ 0 w 3426"/>
                  <a:gd name="connsiteY2" fmla="*/ 3420 h 3419"/>
                  <a:gd name="connsiteX3" fmla="*/ 0 w 3426"/>
                  <a:gd name="connsiteY3" fmla="*/ 3420 h 3419"/>
                  <a:gd name="connsiteX4" fmla="*/ 0 w 3426"/>
                  <a:gd name="connsiteY4" fmla="*/ 3293 h 3419"/>
                  <a:gd name="connsiteX5" fmla="*/ 3426 w 3426"/>
                  <a:gd name="connsiteY5" fmla="*/ 0 h 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6" h="3419">
                    <a:moveTo>
                      <a:pt x="3426" y="0"/>
                    </a:moveTo>
                    <a:lnTo>
                      <a:pt x="3426" y="0"/>
                    </a:lnTo>
                    <a:lnTo>
                      <a:pt x="0" y="3420"/>
                    </a:lnTo>
                    <a:lnTo>
                      <a:pt x="0" y="3420"/>
                    </a:lnTo>
                    <a:lnTo>
                      <a:pt x="0" y="3293"/>
                    </a:lnTo>
                    <a:lnTo>
                      <a:pt x="3426"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17" name="Freeform 416">
                <a:extLst>
                  <a:ext uri="{FF2B5EF4-FFF2-40B4-BE49-F238E27FC236}">
                    <a16:creationId xmlns:a16="http://schemas.microsoft.com/office/drawing/2014/main" id="{829B512D-2997-6D74-1C62-25064C151BFD}"/>
                  </a:ext>
                </a:extLst>
              </p:cNvPr>
              <p:cNvSpPr/>
              <p:nvPr/>
            </p:nvSpPr>
            <p:spPr>
              <a:xfrm rot="-2700000">
                <a:off x="11165743" y="4372195"/>
                <a:ext cx="4823" cy="9499"/>
              </a:xfrm>
              <a:custGeom>
                <a:avLst/>
                <a:gdLst>
                  <a:gd name="connsiteX0" fmla="*/ 0 w 4823"/>
                  <a:gd name="connsiteY0" fmla="*/ 0 h 9499"/>
                  <a:gd name="connsiteX1" fmla="*/ 4823 w 4823"/>
                  <a:gd name="connsiteY1" fmla="*/ 0 h 9499"/>
                  <a:gd name="connsiteX2" fmla="*/ 4823 w 4823"/>
                  <a:gd name="connsiteY2" fmla="*/ 9499 h 9499"/>
                  <a:gd name="connsiteX3" fmla="*/ 0 w 4823"/>
                  <a:gd name="connsiteY3" fmla="*/ 9499 h 9499"/>
                </a:gdLst>
                <a:ahLst/>
                <a:cxnLst>
                  <a:cxn ang="0">
                    <a:pos x="connsiteX0" y="connsiteY0"/>
                  </a:cxn>
                  <a:cxn ang="0">
                    <a:pos x="connsiteX1" y="connsiteY1"/>
                  </a:cxn>
                  <a:cxn ang="0">
                    <a:pos x="connsiteX2" y="connsiteY2"/>
                  </a:cxn>
                  <a:cxn ang="0">
                    <a:pos x="connsiteX3" y="connsiteY3"/>
                  </a:cxn>
                </a:cxnLst>
                <a:rect l="l" t="t" r="r" b="b"/>
                <a:pathLst>
                  <a:path w="4823" h="9499">
                    <a:moveTo>
                      <a:pt x="0" y="0"/>
                    </a:moveTo>
                    <a:lnTo>
                      <a:pt x="4823" y="0"/>
                    </a:lnTo>
                    <a:lnTo>
                      <a:pt x="4823" y="9499"/>
                    </a:lnTo>
                    <a:lnTo>
                      <a:pt x="0" y="9499"/>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18" name="Freeform 417">
                <a:extLst>
                  <a:ext uri="{FF2B5EF4-FFF2-40B4-BE49-F238E27FC236}">
                    <a16:creationId xmlns:a16="http://schemas.microsoft.com/office/drawing/2014/main" id="{026F3AFF-8D98-A77B-AE28-5E8B8CF18D11}"/>
                  </a:ext>
                </a:extLst>
              </p:cNvPr>
              <p:cNvSpPr/>
              <p:nvPr/>
            </p:nvSpPr>
            <p:spPr>
              <a:xfrm>
                <a:off x="11218238" y="4427133"/>
                <a:ext cx="3426" cy="3293"/>
              </a:xfrm>
              <a:custGeom>
                <a:avLst/>
                <a:gdLst>
                  <a:gd name="connsiteX0" fmla="*/ 127 w 3426"/>
                  <a:gd name="connsiteY0" fmla="*/ 3293 h 3293"/>
                  <a:gd name="connsiteX1" fmla="*/ 127 w 3426"/>
                  <a:gd name="connsiteY1" fmla="*/ 3166 h 3293"/>
                  <a:gd name="connsiteX2" fmla="*/ 3426 w 3426"/>
                  <a:gd name="connsiteY2" fmla="*/ 0 h 3293"/>
                  <a:gd name="connsiteX3" fmla="*/ 3426 w 3426"/>
                  <a:gd name="connsiteY3" fmla="*/ 0 h 3293"/>
                  <a:gd name="connsiteX4" fmla="*/ 0 w 3426"/>
                  <a:gd name="connsiteY4" fmla="*/ 3293 h 3293"/>
                  <a:gd name="connsiteX5" fmla="*/ 127 w 3426"/>
                  <a:gd name="connsiteY5" fmla="*/ 3293 h 3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6" h="3293">
                    <a:moveTo>
                      <a:pt x="127" y="3293"/>
                    </a:moveTo>
                    <a:lnTo>
                      <a:pt x="127" y="3166"/>
                    </a:lnTo>
                    <a:lnTo>
                      <a:pt x="3426" y="0"/>
                    </a:lnTo>
                    <a:lnTo>
                      <a:pt x="3426" y="0"/>
                    </a:lnTo>
                    <a:lnTo>
                      <a:pt x="0" y="3293"/>
                    </a:lnTo>
                    <a:lnTo>
                      <a:pt x="127" y="329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19" name="Freeform 418">
                <a:extLst>
                  <a:ext uri="{FF2B5EF4-FFF2-40B4-BE49-F238E27FC236}">
                    <a16:creationId xmlns:a16="http://schemas.microsoft.com/office/drawing/2014/main" id="{12BF25AE-AF68-3C09-FF8E-DA878527EC5D}"/>
                  </a:ext>
                </a:extLst>
              </p:cNvPr>
              <p:cNvSpPr/>
              <p:nvPr/>
            </p:nvSpPr>
            <p:spPr>
              <a:xfrm>
                <a:off x="11211511" y="4420167"/>
                <a:ext cx="10153" cy="10259"/>
              </a:xfrm>
              <a:custGeom>
                <a:avLst/>
                <a:gdLst>
                  <a:gd name="connsiteX0" fmla="*/ 0 w 10153"/>
                  <a:gd name="connsiteY0" fmla="*/ 3546 h 10259"/>
                  <a:gd name="connsiteX1" fmla="*/ 6727 w 10153"/>
                  <a:gd name="connsiteY1" fmla="*/ 10259 h 10259"/>
                  <a:gd name="connsiteX2" fmla="*/ 10154 w 10153"/>
                  <a:gd name="connsiteY2" fmla="*/ 6966 h 10259"/>
                  <a:gd name="connsiteX3" fmla="*/ 10154 w 10153"/>
                  <a:gd name="connsiteY3" fmla="*/ 6586 h 10259"/>
                  <a:gd name="connsiteX4" fmla="*/ 3554 w 10153"/>
                  <a:gd name="connsiteY4" fmla="*/ 0 h 10259"/>
                  <a:gd name="connsiteX5" fmla="*/ 0 w 10153"/>
                  <a:gd name="connsiteY5" fmla="*/ 3546 h 1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53" h="10259">
                    <a:moveTo>
                      <a:pt x="0" y="3546"/>
                    </a:moveTo>
                    <a:lnTo>
                      <a:pt x="6727" y="10259"/>
                    </a:lnTo>
                    <a:lnTo>
                      <a:pt x="10154" y="6966"/>
                    </a:lnTo>
                    <a:lnTo>
                      <a:pt x="10154" y="6586"/>
                    </a:lnTo>
                    <a:lnTo>
                      <a:pt x="3554" y="0"/>
                    </a:lnTo>
                    <a:lnTo>
                      <a:pt x="0" y="354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20" name="Freeform 419">
                <a:extLst>
                  <a:ext uri="{FF2B5EF4-FFF2-40B4-BE49-F238E27FC236}">
                    <a16:creationId xmlns:a16="http://schemas.microsoft.com/office/drawing/2014/main" id="{F584A677-7BE5-036C-CB7F-C635DC1B600B}"/>
                  </a:ext>
                </a:extLst>
              </p:cNvPr>
              <p:cNvSpPr/>
              <p:nvPr/>
            </p:nvSpPr>
            <p:spPr>
              <a:xfrm>
                <a:off x="11182446" y="4056534"/>
                <a:ext cx="7996" cy="7979"/>
              </a:xfrm>
              <a:custGeom>
                <a:avLst/>
                <a:gdLst>
                  <a:gd name="connsiteX0" fmla="*/ 0 w 7996"/>
                  <a:gd name="connsiteY0" fmla="*/ 6713 h 7979"/>
                  <a:gd name="connsiteX1" fmla="*/ 1269 w 7996"/>
                  <a:gd name="connsiteY1" fmla="*/ 7979 h 7979"/>
                  <a:gd name="connsiteX2" fmla="*/ 7996 w 7996"/>
                  <a:gd name="connsiteY2" fmla="*/ 1266 h 7979"/>
                  <a:gd name="connsiteX3" fmla="*/ 6727 w 7996"/>
                  <a:gd name="connsiteY3" fmla="*/ 0 h 7979"/>
                  <a:gd name="connsiteX4" fmla="*/ 6727 w 7996"/>
                  <a:gd name="connsiteY4" fmla="*/ 0 h 7979"/>
                  <a:gd name="connsiteX5" fmla="*/ 0 w 7996"/>
                  <a:gd name="connsiteY5" fmla="*/ 6713 h 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96" h="7979">
                    <a:moveTo>
                      <a:pt x="0" y="6713"/>
                    </a:moveTo>
                    <a:lnTo>
                      <a:pt x="1269" y="7979"/>
                    </a:lnTo>
                    <a:lnTo>
                      <a:pt x="7996" y="1266"/>
                    </a:lnTo>
                    <a:lnTo>
                      <a:pt x="6727" y="0"/>
                    </a:lnTo>
                    <a:lnTo>
                      <a:pt x="6727" y="0"/>
                    </a:lnTo>
                    <a:lnTo>
                      <a:pt x="0" y="671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21" name="Freeform 420">
                <a:extLst>
                  <a:ext uri="{FF2B5EF4-FFF2-40B4-BE49-F238E27FC236}">
                    <a16:creationId xmlns:a16="http://schemas.microsoft.com/office/drawing/2014/main" id="{17853228-F356-AB7B-9F1F-475DC5978C12}"/>
                  </a:ext>
                </a:extLst>
              </p:cNvPr>
              <p:cNvSpPr/>
              <p:nvPr/>
            </p:nvSpPr>
            <p:spPr>
              <a:xfrm rot="-2700600">
                <a:off x="11180412" y="4058540"/>
                <a:ext cx="9519" cy="1013"/>
              </a:xfrm>
              <a:custGeom>
                <a:avLst/>
                <a:gdLst>
                  <a:gd name="connsiteX0" fmla="*/ 0 w 9519"/>
                  <a:gd name="connsiteY0" fmla="*/ 0 h 1013"/>
                  <a:gd name="connsiteX1" fmla="*/ 9519 w 9519"/>
                  <a:gd name="connsiteY1" fmla="*/ 0 h 1013"/>
                  <a:gd name="connsiteX2" fmla="*/ 9519 w 9519"/>
                  <a:gd name="connsiteY2" fmla="*/ 1013 h 1013"/>
                  <a:gd name="connsiteX3" fmla="*/ 0 w 9519"/>
                  <a:gd name="connsiteY3" fmla="*/ 1013 h 1013"/>
                </a:gdLst>
                <a:ahLst/>
                <a:cxnLst>
                  <a:cxn ang="0">
                    <a:pos x="connsiteX0" y="connsiteY0"/>
                  </a:cxn>
                  <a:cxn ang="0">
                    <a:pos x="connsiteX1" y="connsiteY1"/>
                  </a:cxn>
                  <a:cxn ang="0">
                    <a:pos x="connsiteX2" y="connsiteY2"/>
                  </a:cxn>
                  <a:cxn ang="0">
                    <a:pos x="connsiteX3" y="connsiteY3"/>
                  </a:cxn>
                </a:cxnLst>
                <a:rect l="l" t="t" r="r" b="b"/>
                <a:pathLst>
                  <a:path w="9519" h="1013">
                    <a:moveTo>
                      <a:pt x="0" y="0"/>
                    </a:moveTo>
                    <a:lnTo>
                      <a:pt x="9519" y="0"/>
                    </a:lnTo>
                    <a:lnTo>
                      <a:pt x="9519" y="1013"/>
                    </a:lnTo>
                    <a:lnTo>
                      <a:pt x="0" y="101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22" name="Freeform 421">
                <a:extLst>
                  <a:ext uri="{FF2B5EF4-FFF2-40B4-BE49-F238E27FC236}">
                    <a16:creationId xmlns:a16="http://schemas.microsoft.com/office/drawing/2014/main" id="{A53F9782-FF9D-B0E5-233A-3BCF363C71F5}"/>
                  </a:ext>
                </a:extLst>
              </p:cNvPr>
              <p:cNvSpPr/>
              <p:nvPr/>
            </p:nvSpPr>
            <p:spPr>
              <a:xfrm rot="-2700600">
                <a:off x="11184670" y="4060096"/>
                <a:ext cx="9519" cy="6586"/>
              </a:xfrm>
              <a:custGeom>
                <a:avLst/>
                <a:gdLst>
                  <a:gd name="connsiteX0" fmla="*/ 0 w 9519"/>
                  <a:gd name="connsiteY0" fmla="*/ 0 h 6586"/>
                  <a:gd name="connsiteX1" fmla="*/ 9519 w 9519"/>
                  <a:gd name="connsiteY1" fmla="*/ 0 h 6586"/>
                  <a:gd name="connsiteX2" fmla="*/ 9519 w 9519"/>
                  <a:gd name="connsiteY2" fmla="*/ 6586 h 6586"/>
                  <a:gd name="connsiteX3" fmla="*/ 0 w 9519"/>
                  <a:gd name="connsiteY3" fmla="*/ 6586 h 6586"/>
                </a:gdLst>
                <a:ahLst/>
                <a:cxnLst>
                  <a:cxn ang="0">
                    <a:pos x="connsiteX0" y="connsiteY0"/>
                  </a:cxn>
                  <a:cxn ang="0">
                    <a:pos x="connsiteX1" y="connsiteY1"/>
                  </a:cxn>
                  <a:cxn ang="0">
                    <a:pos x="connsiteX2" y="connsiteY2"/>
                  </a:cxn>
                  <a:cxn ang="0">
                    <a:pos x="connsiteX3" y="connsiteY3"/>
                  </a:cxn>
                </a:cxnLst>
                <a:rect l="l" t="t" r="r" b="b"/>
                <a:pathLst>
                  <a:path w="9519" h="6586">
                    <a:moveTo>
                      <a:pt x="0" y="0"/>
                    </a:moveTo>
                    <a:lnTo>
                      <a:pt x="9519" y="0"/>
                    </a:lnTo>
                    <a:lnTo>
                      <a:pt x="9519" y="6586"/>
                    </a:lnTo>
                    <a:lnTo>
                      <a:pt x="0" y="658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23" name="Freeform 422">
                <a:extLst>
                  <a:ext uri="{FF2B5EF4-FFF2-40B4-BE49-F238E27FC236}">
                    <a16:creationId xmlns:a16="http://schemas.microsoft.com/office/drawing/2014/main" id="{7C5FA834-169A-BDCA-A9D5-53A9E898D18E}"/>
                  </a:ext>
                </a:extLst>
              </p:cNvPr>
              <p:cNvSpPr/>
              <p:nvPr/>
            </p:nvSpPr>
            <p:spPr>
              <a:xfrm rot="-2700000">
                <a:off x="11084807" y="4156362"/>
                <a:ext cx="9519" cy="1899"/>
              </a:xfrm>
              <a:custGeom>
                <a:avLst/>
                <a:gdLst>
                  <a:gd name="connsiteX0" fmla="*/ 0 w 9519"/>
                  <a:gd name="connsiteY0" fmla="*/ 0 h 1899"/>
                  <a:gd name="connsiteX1" fmla="*/ 9519 w 9519"/>
                  <a:gd name="connsiteY1" fmla="*/ 0 h 1899"/>
                  <a:gd name="connsiteX2" fmla="*/ 9519 w 9519"/>
                  <a:gd name="connsiteY2" fmla="*/ 1900 h 1899"/>
                  <a:gd name="connsiteX3" fmla="*/ 0 w 9519"/>
                  <a:gd name="connsiteY3" fmla="*/ 1900 h 1899"/>
                </a:gdLst>
                <a:ahLst/>
                <a:cxnLst>
                  <a:cxn ang="0">
                    <a:pos x="connsiteX0" y="connsiteY0"/>
                  </a:cxn>
                  <a:cxn ang="0">
                    <a:pos x="connsiteX1" y="connsiteY1"/>
                  </a:cxn>
                  <a:cxn ang="0">
                    <a:pos x="connsiteX2" y="connsiteY2"/>
                  </a:cxn>
                  <a:cxn ang="0">
                    <a:pos x="connsiteX3" y="connsiteY3"/>
                  </a:cxn>
                </a:cxnLst>
                <a:rect l="l" t="t" r="r" b="b"/>
                <a:pathLst>
                  <a:path w="9519" h="1899">
                    <a:moveTo>
                      <a:pt x="0" y="0"/>
                    </a:moveTo>
                    <a:lnTo>
                      <a:pt x="9519" y="0"/>
                    </a:lnTo>
                    <a:lnTo>
                      <a:pt x="9519" y="1900"/>
                    </a:lnTo>
                    <a:lnTo>
                      <a:pt x="0" y="190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24" name="Freeform 423">
                <a:extLst>
                  <a:ext uri="{FF2B5EF4-FFF2-40B4-BE49-F238E27FC236}">
                    <a16:creationId xmlns:a16="http://schemas.microsoft.com/office/drawing/2014/main" id="{DD2D72B5-E481-8B22-FDB0-71F20605FA13}"/>
                  </a:ext>
                </a:extLst>
              </p:cNvPr>
              <p:cNvSpPr/>
              <p:nvPr/>
            </p:nvSpPr>
            <p:spPr>
              <a:xfrm rot="-2700000">
                <a:off x="11083707" y="4155747"/>
                <a:ext cx="9519" cy="1013"/>
              </a:xfrm>
              <a:custGeom>
                <a:avLst/>
                <a:gdLst>
                  <a:gd name="connsiteX0" fmla="*/ 0 w 9519"/>
                  <a:gd name="connsiteY0" fmla="*/ 0 h 1013"/>
                  <a:gd name="connsiteX1" fmla="*/ 9519 w 9519"/>
                  <a:gd name="connsiteY1" fmla="*/ 0 h 1013"/>
                  <a:gd name="connsiteX2" fmla="*/ 9519 w 9519"/>
                  <a:gd name="connsiteY2" fmla="*/ 1013 h 1013"/>
                  <a:gd name="connsiteX3" fmla="*/ 0 w 9519"/>
                  <a:gd name="connsiteY3" fmla="*/ 1013 h 1013"/>
                </a:gdLst>
                <a:ahLst/>
                <a:cxnLst>
                  <a:cxn ang="0">
                    <a:pos x="connsiteX0" y="connsiteY0"/>
                  </a:cxn>
                  <a:cxn ang="0">
                    <a:pos x="connsiteX1" y="connsiteY1"/>
                  </a:cxn>
                  <a:cxn ang="0">
                    <a:pos x="connsiteX2" y="connsiteY2"/>
                  </a:cxn>
                  <a:cxn ang="0">
                    <a:pos x="connsiteX3" y="connsiteY3"/>
                  </a:cxn>
                </a:cxnLst>
                <a:rect l="l" t="t" r="r" b="b"/>
                <a:pathLst>
                  <a:path w="9519" h="1013">
                    <a:moveTo>
                      <a:pt x="0" y="0"/>
                    </a:moveTo>
                    <a:lnTo>
                      <a:pt x="9519" y="0"/>
                    </a:lnTo>
                    <a:lnTo>
                      <a:pt x="9519" y="1013"/>
                    </a:lnTo>
                    <a:lnTo>
                      <a:pt x="0" y="101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25" name="Freeform 424">
                <a:extLst>
                  <a:ext uri="{FF2B5EF4-FFF2-40B4-BE49-F238E27FC236}">
                    <a16:creationId xmlns:a16="http://schemas.microsoft.com/office/drawing/2014/main" id="{48F5C588-BFF4-DB8E-893C-2C7E7512CD44}"/>
                  </a:ext>
                </a:extLst>
              </p:cNvPr>
              <p:cNvSpPr/>
              <p:nvPr/>
            </p:nvSpPr>
            <p:spPr>
              <a:xfrm rot="-2700000">
                <a:off x="11087801" y="4157014"/>
                <a:ext cx="9519" cy="6586"/>
              </a:xfrm>
              <a:custGeom>
                <a:avLst/>
                <a:gdLst>
                  <a:gd name="connsiteX0" fmla="*/ 0 w 9519"/>
                  <a:gd name="connsiteY0" fmla="*/ 0 h 6586"/>
                  <a:gd name="connsiteX1" fmla="*/ 9519 w 9519"/>
                  <a:gd name="connsiteY1" fmla="*/ 0 h 6586"/>
                  <a:gd name="connsiteX2" fmla="*/ 9519 w 9519"/>
                  <a:gd name="connsiteY2" fmla="*/ 6586 h 6586"/>
                  <a:gd name="connsiteX3" fmla="*/ 0 w 9519"/>
                  <a:gd name="connsiteY3" fmla="*/ 6586 h 6586"/>
                </a:gdLst>
                <a:ahLst/>
                <a:cxnLst>
                  <a:cxn ang="0">
                    <a:pos x="connsiteX0" y="connsiteY0"/>
                  </a:cxn>
                  <a:cxn ang="0">
                    <a:pos x="connsiteX1" y="connsiteY1"/>
                  </a:cxn>
                  <a:cxn ang="0">
                    <a:pos x="connsiteX2" y="connsiteY2"/>
                  </a:cxn>
                  <a:cxn ang="0">
                    <a:pos x="connsiteX3" y="connsiteY3"/>
                  </a:cxn>
                </a:cxnLst>
                <a:rect l="l" t="t" r="r" b="b"/>
                <a:pathLst>
                  <a:path w="9519" h="6586">
                    <a:moveTo>
                      <a:pt x="0" y="0"/>
                    </a:moveTo>
                    <a:lnTo>
                      <a:pt x="9519" y="0"/>
                    </a:lnTo>
                    <a:lnTo>
                      <a:pt x="9519" y="6586"/>
                    </a:lnTo>
                    <a:lnTo>
                      <a:pt x="0" y="658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grpSp>
        <p:grpSp>
          <p:nvGrpSpPr>
            <p:cNvPr id="127" name="Group 126">
              <a:extLst>
                <a:ext uri="{FF2B5EF4-FFF2-40B4-BE49-F238E27FC236}">
                  <a16:creationId xmlns:a16="http://schemas.microsoft.com/office/drawing/2014/main" id="{23F614B3-5AB9-8A83-85FC-4E5D599F8288}"/>
                </a:ext>
              </a:extLst>
            </p:cNvPr>
            <p:cNvGrpSpPr/>
            <p:nvPr/>
          </p:nvGrpSpPr>
          <p:grpSpPr>
            <a:xfrm>
              <a:off x="1153402" y="1664591"/>
              <a:ext cx="374422" cy="1717387"/>
              <a:chOff x="1326652" y="2258195"/>
              <a:chExt cx="374422" cy="1918857"/>
            </a:xfrm>
          </p:grpSpPr>
          <p:sp>
            <p:nvSpPr>
              <p:cNvPr id="939" name="Freeform 938">
                <a:extLst>
                  <a:ext uri="{FF2B5EF4-FFF2-40B4-BE49-F238E27FC236}">
                    <a16:creationId xmlns:a16="http://schemas.microsoft.com/office/drawing/2014/main" id="{E1C3230E-15DB-2410-ECF9-35EBF628DCCE}"/>
                  </a:ext>
                </a:extLst>
              </p:cNvPr>
              <p:cNvSpPr/>
              <p:nvPr/>
            </p:nvSpPr>
            <p:spPr>
              <a:xfrm>
                <a:off x="1326652" y="2258195"/>
                <a:ext cx="84911" cy="12665"/>
              </a:xfrm>
              <a:custGeom>
                <a:avLst/>
                <a:gdLst>
                  <a:gd name="connsiteX0" fmla="*/ 0 w 84911"/>
                  <a:gd name="connsiteY0" fmla="*/ 0 h 12665"/>
                  <a:gd name="connsiteX1" fmla="*/ 84912 w 84911"/>
                  <a:gd name="connsiteY1" fmla="*/ 0 h 12665"/>
                </a:gdLst>
                <a:ahLst/>
                <a:cxnLst>
                  <a:cxn ang="0">
                    <a:pos x="connsiteX0" y="connsiteY0"/>
                  </a:cxn>
                  <a:cxn ang="0">
                    <a:pos x="connsiteX1" y="connsiteY1"/>
                  </a:cxn>
                </a:cxnLst>
                <a:rect l="l" t="t" r="r" b="b"/>
                <a:pathLst>
                  <a:path w="84911" h="12665">
                    <a:moveTo>
                      <a:pt x="0" y="0"/>
                    </a:moveTo>
                    <a:lnTo>
                      <a:pt x="84912" y="0"/>
                    </a:lnTo>
                  </a:path>
                </a:pathLst>
              </a:custGeom>
              <a:ln w="12689" cap="flat">
                <a:solidFill>
                  <a:srgbClr val="433F3F"/>
                </a:solidFill>
                <a:prstDash val="solid"/>
                <a:round/>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19" name="Freeform 218">
                <a:extLst>
                  <a:ext uri="{FF2B5EF4-FFF2-40B4-BE49-F238E27FC236}">
                    <a16:creationId xmlns:a16="http://schemas.microsoft.com/office/drawing/2014/main" id="{E8343821-1402-94E2-7871-C3BDF65E109C}"/>
                  </a:ext>
                </a:extLst>
              </p:cNvPr>
              <p:cNvSpPr/>
              <p:nvPr/>
            </p:nvSpPr>
            <p:spPr>
              <a:xfrm>
                <a:off x="1472613" y="2359521"/>
                <a:ext cx="228461" cy="1817531"/>
              </a:xfrm>
              <a:custGeom>
                <a:avLst/>
                <a:gdLst>
                  <a:gd name="connsiteX0" fmla="*/ 0 w 228461"/>
                  <a:gd name="connsiteY0" fmla="*/ 0 h 1817531"/>
                  <a:gd name="connsiteX1" fmla="*/ 228462 w 228461"/>
                  <a:gd name="connsiteY1" fmla="*/ 0 h 1817531"/>
                  <a:gd name="connsiteX2" fmla="*/ 228462 w 228461"/>
                  <a:gd name="connsiteY2" fmla="*/ 1817532 h 1817531"/>
                  <a:gd name="connsiteX3" fmla="*/ 0 w 228461"/>
                  <a:gd name="connsiteY3" fmla="*/ 1817532 h 1817531"/>
                </a:gdLst>
                <a:ahLst/>
                <a:cxnLst>
                  <a:cxn ang="0">
                    <a:pos x="connsiteX0" y="connsiteY0"/>
                  </a:cxn>
                  <a:cxn ang="0">
                    <a:pos x="connsiteX1" y="connsiteY1"/>
                  </a:cxn>
                  <a:cxn ang="0">
                    <a:pos x="connsiteX2" y="connsiteY2"/>
                  </a:cxn>
                  <a:cxn ang="0">
                    <a:pos x="connsiteX3" y="connsiteY3"/>
                  </a:cxn>
                </a:cxnLst>
                <a:rect l="l" t="t" r="r" b="b"/>
                <a:pathLst>
                  <a:path w="228461" h="1817531">
                    <a:moveTo>
                      <a:pt x="0" y="0"/>
                    </a:moveTo>
                    <a:lnTo>
                      <a:pt x="228462" y="0"/>
                    </a:lnTo>
                    <a:lnTo>
                      <a:pt x="228462" y="1817532"/>
                    </a:lnTo>
                    <a:lnTo>
                      <a:pt x="0" y="1817532"/>
                    </a:lnTo>
                    <a:close/>
                  </a:path>
                </a:pathLst>
              </a:custGeom>
              <a:solidFill>
                <a:srgbClr val="AC75D5"/>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grpSp>
        <p:sp>
          <p:nvSpPr>
            <p:cNvPr id="220" name="Freeform 219">
              <a:extLst>
                <a:ext uri="{FF2B5EF4-FFF2-40B4-BE49-F238E27FC236}">
                  <a16:creationId xmlns:a16="http://schemas.microsoft.com/office/drawing/2014/main" id="{DE3177EF-3F06-C725-DEA5-90CED7180094}"/>
                </a:ext>
              </a:extLst>
            </p:cNvPr>
            <p:cNvSpPr/>
            <p:nvPr/>
          </p:nvSpPr>
          <p:spPr>
            <a:xfrm>
              <a:off x="3063594" y="3388311"/>
              <a:ext cx="228461" cy="107658"/>
            </a:xfrm>
            <a:custGeom>
              <a:avLst/>
              <a:gdLst>
                <a:gd name="connsiteX0" fmla="*/ 0 w 228461"/>
                <a:gd name="connsiteY0" fmla="*/ 0 h 107658"/>
                <a:gd name="connsiteX1" fmla="*/ 228462 w 228461"/>
                <a:gd name="connsiteY1" fmla="*/ 0 h 107658"/>
                <a:gd name="connsiteX2" fmla="*/ 228462 w 228461"/>
                <a:gd name="connsiteY2" fmla="*/ 107659 h 107658"/>
                <a:gd name="connsiteX3" fmla="*/ 0 w 228461"/>
                <a:gd name="connsiteY3" fmla="*/ 107659 h 107658"/>
              </a:gdLst>
              <a:ahLst/>
              <a:cxnLst>
                <a:cxn ang="0">
                  <a:pos x="connsiteX0" y="connsiteY0"/>
                </a:cxn>
                <a:cxn ang="0">
                  <a:pos x="connsiteX1" y="connsiteY1"/>
                </a:cxn>
                <a:cxn ang="0">
                  <a:pos x="connsiteX2" y="connsiteY2"/>
                </a:cxn>
                <a:cxn ang="0">
                  <a:pos x="connsiteX3" y="connsiteY3"/>
                </a:cxn>
              </a:cxnLst>
              <a:rect l="l" t="t" r="r" b="b"/>
              <a:pathLst>
                <a:path w="228461" h="107658">
                  <a:moveTo>
                    <a:pt x="0" y="0"/>
                  </a:moveTo>
                  <a:lnTo>
                    <a:pt x="228462" y="0"/>
                  </a:lnTo>
                  <a:lnTo>
                    <a:pt x="228462" y="107659"/>
                  </a:lnTo>
                  <a:lnTo>
                    <a:pt x="0" y="107659"/>
                  </a:lnTo>
                  <a:close/>
                </a:path>
              </a:pathLst>
            </a:custGeom>
            <a:solidFill>
              <a:srgbClr val="AC75D5"/>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21" name="Freeform 220">
              <a:extLst>
                <a:ext uri="{FF2B5EF4-FFF2-40B4-BE49-F238E27FC236}">
                  <a16:creationId xmlns:a16="http://schemas.microsoft.com/office/drawing/2014/main" id="{2477CE19-9BAA-E928-B82B-688D985814A0}"/>
                </a:ext>
              </a:extLst>
            </p:cNvPr>
            <p:cNvSpPr/>
            <p:nvPr/>
          </p:nvSpPr>
          <p:spPr>
            <a:xfrm>
              <a:off x="3317440" y="3388311"/>
              <a:ext cx="228461" cy="227983"/>
            </a:xfrm>
            <a:custGeom>
              <a:avLst/>
              <a:gdLst>
                <a:gd name="connsiteX0" fmla="*/ 0 w 228461"/>
                <a:gd name="connsiteY0" fmla="*/ 0 h 227983"/>
                <a:gd name="connsiteX1" fmla="*/ 228462 w 228461"/>
                <a:gd name="connsiteY1" fmla="*/ 0 h 227983"/>
                <a:gd name="connsiteX2" fmla="*/ 228462 w 228461"/>
                <a:gd name="connsiteY2" fmla="*/ 227983 h 227983"/>
                <a:gd name="connsiteX3" fmla="*/ 0 w 228461"/>
                <a:gd name="connsiteY3" fmla="*/ 227983 h 227983"/>
              </a:gdLst>
              <a:ahLst/>
              <a:cxnLst>
                <a:cxn ang="0">
                  <a:pos x="connsiteX0" y="connsiteY0"/>
                </a:cxn>
                <a:cxn ang="0">
                  <a:pos x="connsiteX1" y="connsiteY1"/>
                </a:cxn>
                <a:cxn ang="0">
                  <a:pos x="connsiteX2" y="connsiteY2"/>
                </a:cxn>
                <a:cxn ang="0">
                  <a:pos x="connsiteX3" y="connsiteY3"/>
                </a:cxn>
              </a:cxnLst>
              <a:rect l="l" t="t" r="r" b="b"/>
              <a:pathLst>
                <a:path w="228461" h="227983">
                  <a:moveTo>
                    <a:pt x="0" y="0"/>
                  </a:moveTo>
                  <a:lnTo>
                    <a:pt x="228462" y="0"/>
                  </a:lnTo>
                  <a:lnTo>
                    <a:pt x="228462" y="227983"/>
                  </a:lnTo>
                  <a:lnTo>
                    <a:pt x="0" y="227983"/>
                  </a:lnTo>
                  <a:close/>
                </a:path>
              </a:pathLst>
            </a:custGeom>
            <a:solidFill>
              <a:srgbClr val="AC75D5"/>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22" name="Freeform 221">
              <a:extLst>
                <a:ext uri="{FF2B5EF4-FFF2-40B4-BE49-F238E27FC236}">
                  <a16:creationId xmlns:a16="http://schemas.microsoft.com/office/drawing/2014/main" id="{920C2914-B602-D4BD-DC3C-FC00E07CF056}"/>
                </a:ext>
              </a:extLst>
            </p:cNvPr>
            <p:cNvSpPr/>
            <p:nvPr/>
          </p:nvSpPr>
          <p:spPr>
            <a:xfrm>
              <a:off x="3818786" y="3388311"/>
              <a:ext cx="228461" cy="500296"/>
            </a:xfrm>
            <a:custGeom>
              <a:avLst/>
              <a:gdLst>
                <a:gd name="connsiteX0" fmla="*/ 0 w 228461"/>
                <a:gd name="connsiteY0" fmla="*/ 0 h 500296"/>
                <a:gd name="connsiteX1" fmla="*/ 228462 w 228461"/>
                <a:gd name="connsiteY1" fmla="*/ 0 h 500296"/>
                <a:gd name="connsiteX2" fmla="*/ 228462 w 228461"/>
                <a:gd name="connsiteY2" fmla="*/ 500296 h 500296"/>
                <a:gd name="connsiteX3" fmla="*/ 0 w 228461"/>
                <a:gd name="connsiteY3" fmla="*/ 500296 h 500296"/>
              </a:gdLst>
              <a:ahLst/>
              <a:cxnLst>
                <a:cxn ang="0">
                  <a:pos x="connsiteX0" y="connsiteY0"/>
                </a:cxn>
                <a:cxn ang="0">
                  <a:pos x="connsiteX1" y="connsiteY1"/>
                </a:cxn>
                <a:cxn ang="0">
                  <a:pos x="connsiteX2" y="connsiteY2"/>
                </a:cxn>
                <a:cxn ang="0">
                  <a:pos x="connsiteX3" y="connsiteY3"/>
                </a:cxn>
              </a:cxnLst>
              <a:rect l="l" t="t" r="r" b="b"/>
              <a:pathLst>
                <a:path w="228461" h="500296">
                  <a:moveTo>
                    <a:pt x="0" y="0"/>
                  </a:moveTo>
                  <a:lnTo>
                    <a:pt x="228462" y="0"/>
                  </a:lnTo>
                  <a:lnTo>
                    <a:pt x="228462" y="500296"/>
                  </a:lnTo>
                  <a:lnTo>
                    <a:pt x="0" y="500296"/>
                  </a:lnTo>
                  <a:close/>
                </a:path>
              </a:pathLst>
            </a:custGeom>
            <a:solidFill>
              <a:srgbClr val="AC75D5"/>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23" name="Freeform 222">
              <a:extLst>
                <a:ext uri="{FF2B5EF4-FFF2-40B4-BE49-F238E27FC236}">
                  <a16:creationId xmlns:a16="http://schemas.microsoft.com/office/drawing/2014/main" id="{C3C2BC8B-41D2-912C-E3E5-D8F9A591248B}"/>
                </a:ext>
              </a:extLst>
            </p:cNvPr>
            <p:cNvSpPr/>
            <p:nvPr/>
          </p:nvSpPr>
          <p:spPr>
            <a:xfrm>
              <a:off x="4827825" y="3381979"/>
              <a:ext cx="228461" cy="576290"/>
            </a:xfrm>
            <a:custGeom>
              <a:avLst/>
              <a:gdLst>
                <a:gd name="connsiteX0" fmla="*/ 0 w 228461"/>
                <a:gd name="connsiteY0" fmla="*/ 0 h 576290"/>
                <a:gd name="connsiteX1" fmla="*/ 228462 w 228461"/>
                <a:gd name="connsiteY1" fmla="*/ 0 h 576290"/>
                <a:gd name="connsiteX2" fmla="*/ 228462 w 228461"/>
                <a:gd name="connsiteY2" fmla="*/ 576291 h 576290"/>
                <a:gd name="connsiteX3" fmla="*/ 0 w 228461"/>
                <a:gd name="connsiteY3" fmla="*/ 576291 h 576290"/>
              </a:gdLst>
              <a:ahLst/>
              <a:cxnLst>
                <a:cxn ang="0">
                  <a:pos x="connsiteX0" y="connsiteY0"/>
                </a:cxn>
                <a:cxn ang="0">
                  <a:pos x="connsiteX1" y="connsiteY1"/>
                </a:cxn>
                <a:cxn ang="0">
                  <a:pos x="connsiteX2" y="connsiteY2"/>
                </a:cxn>
                <a:cxn ang="0">
                  <a:pos x="connsiteX3" y="connsiteY3"/>
                </a:cxn>
              </a:cxnLst>
              <a:rect l="l" t="t" r="r" b="b"/>
              <a:pathLst>
                <a:path w="228461" h="576290">
                  <a:moveTo>
                    <a:pt x="0" y="0"/>
                  </a:moveTo>
                  <a:lnTo>
                    <a:pt x="228462" y="0"/>
                  </a:lnTo>
                  <a:lnTo>
                    <a:pt x="228462" y="576291"/>
                  </a:lnTo>
                  <a:lnTo>
                    <a:pt x="0" y="576291"/>
                  </a:lnTo>
                  <a:close/>
                </a:path>
              </a:pathLst>
            </a:custGeom>
            <a:solidFill>
              <a:srgbClr val="AC75D5"/>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24" name="Freeform 223">
              <a:extLst>
                <a:ext uri="{FF2B5EF4-FFF2-40B4-BE49-F238E27FC236}">
                  <a16:creationId xmlns:a16="http://schemas.microsoft.com/office/drawing/2014/main" id="{E28A9660-C99C-3D12-1755-2B1B5C6F5397}"/>
                </a:ext>
              </a:extLst>
            </p:cNvPr>
            <p:cNvSpPr/>
            <p:nvPr/>
          </p:nvSpPr>
          <p:spPr>
            <a:xfrm>
              <a:off x="5583017" y="3381979"/>
              <a:ext cx="228461" cy="747277"/>
            </a:xfrm>
            <a:custGeom>
              <a:avLst/>
              <a:gdLst>
                <a:gd name="connsiteX0" fmla="*/ 0 w 228461"/>
                <a:gd name="connsiteY0" fmla="*/ 0 h 747277"/>
                <a:gd name="connsiteX1" fmla="*/ 228462 w 228461"/>
                <a:gd name="connsiteY1" fmla="*/ 0 h 747277"/>
                <a:gd name="connsiteX2" fmla="*/ 228462 w 228461"/>
                <a:gd name="connsiteY2" fmla="*/ 747278 h 747277"/>
                <a:gd name="connsiteX3" fmla="*/ 0 w 228461"/>
                <a:gd name="connsiteY3" fmla="*/ 747278 h 747277"/>
              </a:gdLst>
              <a:ahLst/>
              <a:cxnLst>
                <a:cxn ang="0">
                  <a:pos x="connsiteX0" y="connsiteY0"/>
                </a:cxn>
                <a:cxn ang="0">
                  <a:pos x="connsiteX1" y="connsiteY1"/>
                </a:cxn>
                <a:cxn ang="0">
                  <a:pos x="connsiteX2" y="connsiteY2"/>
                </a:cxn>
                <a:cxn ang="0">
                  <a:pos x="connsiteX3" y="connsiteY3"/>
                </a:cxn>
              </a:cxnLst>
              <a:rect l="l" t="t" r="r" b="b"/>
              <a:pathLst>
                <a:path w="228461" h="747277">
                  <a:moveTo>
                    <a:pt x="0" y="0"/>
                  </a:moveTo>
                  <a:lnTo>
                    <a:pt x="228462" y="0"/>
                  </a:lnTo>
                  <a:lnTo>
                    <a:pt x="228462" y="747278"/>
                  </a:lnTo>
                  <a:lnTo>
                    <a:pt x="0" y="747278"/>
                  </a:lnTo>
                  <a:close/>
                </a:path>
              </a:pathLst>
            </a:custGeom>
            <a:solidFill>
              <a:srgbClr val="AC75D5"/>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25" name="Freeform 224">
              <a:extLst>
                <a:ext uri="{FF2B5EF4-FFF2-40B4-BE49-F238E27FC236}">
                  <a16:creationId xmlns:a16="http://schemas.microsoft.com/office/drawing/2014/main" id="{4D9EB285-67E9-3BE8-571E-17D7E2E3A363}"/>
                </a:ext>
              </a:extLst>
            </p:cNvPr>
            <p:cNvSpPr/>
            <p:nvPr/>
          </p:nvSpPr>
          <p:spPr>
            <a:xfrm>
              <a:off x="5836863" y="3381979"/>
              <a:ext cx="228461" cy="766276"/>
            </a:xfrm>
            <a:custGeom>
              <a:avLst/>
              <a:gdLst>
                <a:gd name="connsiteX0" fmla="*/ 0 w 228461"/>
                <a:gd name="connsiteY0" fmla="*/ 0 h 766276"/>
                <a:gd name="connsiteX1" fmla="*/ 228462 w 228461"/>
                <a:gd name="connsiteY1" fmla="*/ 0 h 766276"/>
                <a:gd name="connsiteX2" fmla="*/ 228462 w 228461"/>
                <a:gd name="connsiteY2" fmla="*/ 766276 h 766276"/>
                <a:gd name="connsiteX3" fmla="*/ 0 w 228461"/>
                <a:gd name="connsiteY3" fmla="*/ 766276 h 766276"/>
              </a:gdLst>
              <a:ahLst/>
              <a:cxnLst>
                <a:cxn ang="0">
                  <a:pos x="connsiteX0" y="connsiteY0"/>
                </a:cxn>
                <a:cxn ang="0">
                  <a:pos x="connsiteX1" y="connsiteY1"/>
                </a:cxn>
                <a:cxn ang="0">
                  <a:pos x="connsiteX2" y="connsiteY2"/>
                </a:cxn>
                <a:cxn ang="0">
                  <a:pos x="connsiteX3" y="connsiteY3"/>
                </a:cxn>
              </a:cxnLst>
              <a:rect l="l" t="t" r="r" b="b"/>
              <a:pathLst>
                <a:path w="228461" h="766276">
                  <a:moveTo>
                    <a:pt x="0" y="0"/>
                  </a:moveTo>
                  <a:lnTo>
                    <a:pt x="228462" y="0"/>
                  </a:lnTo>
                  <a:lnTo>
                    <a:pt x="228462" y="766276"/>
                  </a:lnTo>
                  <a:lnTo>
                    <a:pt x="0" y="766276"/>
                  </a:lnTo>
                  <a:close/>
                </a:path>
              </a:pathLst>
            </a:custGeom>
            <a:solidFill>
              <a:srgbClr val="AC75D5"/>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26" name="Freeform 225">
              <a:extLst>
                <a:ext uri="{FF2B5EF4-FFF2-40B4-BE49-F238E27FC236}">
                  <a16:creationId xmlns:a16="http://schemas.microsoft.com/office/drawing/2014/main" id="{5E0AE812-1BC3-943F-6B19-3D7AC63FC040}"/>
                </a:ext>
              </a:extLst>
            </p:cNvPr>
            <p:cNvSpPr/>
            <p:nvPr/>
          </p:nvSpPr>
          <p:spPr>
            <a:xfrm>
              <a:off x="6592056" y="3381979"/>
              <a:ext cx="228461" cy="810606"/>
            </a:xfrm>
            <a:custGeom>
              <a:avLst/>
              <a:gdLst>
                <a:gd name="connsiteX0" fmla="*/ 0 w 228461"/>
                <a:gd name="connsiteY0" fmla="*/ 0 h 810606"/>
                <a:gd name="connsiteX1" fmla="*/ 228462 w 228461"/>
                <a:gd name="connsiteY1" fmla="*/ 0 h 810606"/>
                <a:gd name="connsiteX2" fmla="*/ 228462 w 228461"/>
                <a:gd name="connsiteY2" fmla="*/ 810607 h 810606"/>
                <a:gd name="connsiteX3" fmla="*/ 0 w 228461"/>
                <a:gd name="connsiteY3" fmla="*/ 810607 h 810606"/>
              </a:gdLst>
              <a:ahLst/>
              <a:cxnLst>
                <a:cxn ang="0">
                  <a:pos x="connsiteX0" y="connsiteY0"/>
                </a:cxn>
                <a:cxn ang="0">
                  <a:pos x="connsiteX1" y="connsiteY1"/>
                </a:cxn>
                <a:cxn ang="0">
                  <a:pos x="connsiteX2" y="connsiteY2"/>
                </a:cxn>
                <a:cxn ang="0">
                  <a:pos x="connsiteX3" y="connsiteY3"/>
                </a:cxn>
              </a:cxnLst>
              <a:rect l="l" t="t" r="r" b="b"/>
              <a:pathLst>
                <a:path w="228461" h="810606">
                  <a:moveTo>
                    <a:pt x="0" y="0"/>
                  </a:moveTo>
                  <a:lnTo>
                    <a:pt x="228462" y="0"/>
                  </a:lnTo>
                  <a:lnTo>
                    <a:pt x="228462" y="810607"/>
                  </a:lnTo>
                  <a:lnTo>
                    <a:pt x="0" y="810607"/>
                  </a:lnTo>
                  <a:close/>
                </a:path>
              </a:pathLst>
            </a:custGeom>
            <a:solidFill>
              <a:srgbClr val="AC75D5"/>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27" name="Freeform 226">
              <a:extLst>
                <a:ext uri="{FF2B5EF4-FFF2-40B4-BE49-F238E27FC236}">
                  <a16:creationId xmlns:a16="http://schemas.microsoft.com/office/drawing/2014/main" id="{C34533F0-A09B-EC83-FF3A-46CCBABC7B35}"/>
                </a:ext>
              </a:extLst>
            </p:cNvPr>
            <p:cNvSpPr/>
            <p:nvPr/>
          </p:nvSpPr>
          <p:spPr>
            <a:xfrm>
              <a:off x="6845902" y="3381979"/>
              <a:ext cx="228461" cy="842270"/>
            </a:xfrm>
            <a:custGeom>
              <a:avLst/>
              <a:gdLst>
                <a:gd name="connsiteX0" fmla="*/ 0 w 228461"/>
                <a:gd name="connsiteY0" fmla="*/ 0 h 842270"/>
                <a:gd name="connsiteX1" fmla="*/ 228461 w 228461"/>
                <a:gd name="connsiteY1" fmla="*/ 0 h 842270"/>
                <a:gd name="connsiteX2" fmla="*/ 228461 w 228461"/>
                <a:gd name="connsiteY2" fmla="*/ 842271 h 842270"/>
                <a:gd name="connsiteX3" fmla="*/ 0 w 228461"/>
                <a:gd name="connsiteY3" fmla="*/ 842271 h 842270"/>
              </a:gdLst>
              <a:ahLst/>
              <a:cxnLst>
                <a:cxn ang="0">
                  <a:pos x="connsiteX0" y="connsiteY0"/>
                </a:cxn>
                <a:cxn ang="0">
                  <a:pos x="connsiteX1" y="connsiteY1"/>
                </a:cxn>
                <a:cxn ang="0">
                  <a:pos x="connsiteX2" y="connsiteY2"/>
                </a:cxn>
                <a:cxn ang="0">
                  <a:pos x="connsiteX3" y="connsiteY3"/>
                </a:cxn>
              </a:cxnLst>
              <a:rect l="l" t="t" r="r" b="b"/>
              <a:pathLst>
                <a:path w="228461" h="842270">
                  <a:moveTo>
                    <a:pt x="0" y="0"/>
                  </a:moveTo>
                  <a:lnTo>
                    <a:pt x="228461" y="0"/>
                  </a:lnTo>
                  <a:lnTo>
                    <a:pt x="228461" y="842271"/>
                  </a:lnTo>
                  <a:lnTo>
                    <a:pt x="0" y="842271"/>
                  </a:lnTo>
                  <a:close/>
                </a:path>
              </a:pathLst>
            </a:custGeom>
            <a:solidFill>
              <a:srgbClr val="AC75D5"/>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28" name="Freeform 227">
              <a:extLst>
                <a:ext uri="{FF2B5EF4-FFF2-40B4-BE49-F238E27FC236}">
                  <a16:creationId xmlns:a16="http://schemas.microsoft.com/office/drawing/2014/main" id="{D7BCF6B9-B5FA-CE39-9EB2-AF0DAA5CD1D0}"/>
                </a:ext>
              </a:extLst>
            </p:cNvPr>
            <p:cNvSpPr/>
            <p:nvPr/>
          </p:nvSpPr>
          <p:spPr>
            <a:xfrm>
              <a:off x="7093402" y="3381979"/>
              <a:ext cx="234807" cy="848603"/>
            </a:xfrm>
            <a:custGeom>
              <a:avLst/>
              <a:gdLst>
                <a:gd name="connsiteX0" fmla="*/ 0 w 234807"/>
                <a:gd name="connsiteY0" fmla="*/ 0 h 848603"/>
                <a:gd name="connsiteX1" fmla="*/ 234807 w 234807"/>
                <a:gd name="connsiteY1" fmla="*/ 0 h 848603"/>
                <a:gd name="connsiteX2" fmla="*/ 234807 w 234807"/>
                <a:gd name="connsiteY2" fmla="*/ 848604 h 848603"/>
                <a:gd name="connsiteX3" fmla="*/ 0 w 234807"/>
                <a:gd name="connsiteY3" fmla="*/ 848604 h 848603"/>
              </a:gdLst>
              <a:ahLst/>
              <a:cxnLst>
                <a:cxn ang="0">
                  <a:pos x="connsiteX0" y="connsiteY0"/>
                </a:cxn>
                <a:cxn ang="0">
                  <a:pos x="connsiteX1" y="connsiteY1"/>
                </a:cxn>
                <a:cxn ang="0">
                  <a:pos x="connsiteX2" y="connsiteY2"/>
                </a:cxn>
                <a:cxn ang="0">
                  <a:pos x="connsiteX3" y="connsiteY3"/>
                </a:cxn>
              </a:cxnLst>
              <a:rect l="l" t="t" r="r" b="b"/>
              <a:pathLst>
                <a:path w="234807" h="848603">
                  <a:moveTo>
                    <a:pt x="0" y="0"/>
                  </a:moveTo>
                  <a:lnTo>
                    <a:pt x="234807" y="0"/>
                  </a:lnTo>
                  <a:lnTo>
                    <a:pt x="234807" y="848604"/>
                  </a:lnTo>
                  <a:lnTo>
                    <a:pt x="0" y="848604"/>
                  </a:lnTo>
                  <a:close/>
                </a:path>
              </a:pathLst>
            </a:custGeom>
            <a:solidFill>
              <a:srgbClr val="AC75D5"/>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29" name="Freeform 228">
              <a:extLst>
                <a:ext uri="{FF2B5EF4-FFF2-40B4-BE49-F238E27FC236}">
                  <a16:creationId xmlns:a16="http://schemas.microsoft.com/office/drawing/2014/main" id="{77E80D04-8495-C6A7-B23A-BF3C0A335A4B}"/>
                </a:ext>
              </a:extLst>
            </p:cNvPr>
            <p:cNvSpPr/>
            <p:nvPr/>
          </p:nvSpPr>
          <p:spPr>
            <a:xfrm>
              <a:off x="7347248" y="3388311"/>
              <a:ext cx="228461" cy="842270"/>
            </a:xfrm>
            <a:custGeom>
              <a:avLst/>
              <a:gdLst>
                <a:gd name="connsiteX0" fmla="*/ 0 w 228461"/>
                <a:gd name="connsiteY0" fmla="*/ 0 h 842270"/>
                <a:gd name="connsiteX1" fmla="*/ 228461 w 228461"/>
                <a:gd name="connsiteY1" fmla="*/ 0 h 842270"/>
                <a:gd name="connsiteX2" fmla="*/ 228461 w 228461"/>
                <a:gd name="connsiteY2" fmla="*/ 842271 h 842270"/>
                <a:gd name="connsiteX3" fmla="*/ 0 w 228461"/>
                <a:gd name="connsiteY3" fmla="*/ 842271 h 842270"/>
              </a:gdLst>
              <a:ahLst/>
              <a:cxnLst>
                <a:cxn ang="0">
                  <a:pos x="connsiteX0" y="connsiteY0"/>
                </a:cxn>
                <a:cxn ang="0">
                  <a:pos x="connsiteX1" y="connsiteY1"/>
                </a:cxn>
                <a:cxn ang="0">
                  <a:pos x="connsiteX2" y="connsiteY2"/>
                </a:cxn>
                <a:cxn ang="0">
                  <a:pos x="connsiteX3" y="connsiteY3"/>
                </a:cxn>
              </a:cxnLst>
              <a:rect l="l" t="t" r="r" b="b"/>
              <a:pathLst>
                <a:path w="228461" h="842270">
                  <a:moveTo>
                    <a:pt x="0" y="0"/>
                  </a:moveTo>
                  <a:lnTo>
                    <a:pt x="228461" y="0"/>
                  </a:lnTo>
                  <a:lnTo>
                    <a:pt x="228461" y="842271"/>
                  </a:lnTo>
                  <a:lnTo>
                    <a:pt x="0" y="842271"/>
                  </a:lnTo>
                  <a:close/>
                </a:path>
              </a:pathLst>
            </a:custGeom>
            <a:solidFill>
              <a:srgbClr val="AC75D5"/>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30" name="Freeform 229">
              <a:extLst>
                <a:ext uri="{FF2B5EF4-FFF2-40B4-BE49-F238E27FC236}">
                  <a16:creationId xmlns:a16="http://schemas.microsoft.com/office/drawing/2014/main" id="{C1ED2107-3F53-F9A3-788B-085C85B905A7}"/>
                </a:ext>
              </a:extLst>
            </p:cNvPr>
            <p:cNvSpPr/>
            <p:nvPr/>
          </p:nvSpPr>
          <p:spPr>
            <a:xfrm>
              <a:off x="7601094" y="3381979"/>
              <a:ext cx="228461" cy="861269"/>
            </a:xfrm>
            <a:custGeom>
              <a:avLst/>
              <a:gdLst>
                <a:gd name="connsiteX0" fmla="*/ 0 w 228461"/>
                <a:gd name="connsiteY0" fmla="*/ 0 h 861269"/>
                <a:gd name="connsiteX1" fmla="*/ 228461 w 228461"/>
                <a:gd name="connsiteY1" fmla="*/ 0 h 861269"/>
                <a:gd name="connsiteX2" fmla="*/ 228461 w 228461"/>
                <a:gd name="connsiteY2" fmla="*/ 861269 h 861269"/>
                <a:gd name="connsiteX3" fmla="*/ 0 w 228461"/>
                <a:gd name="connsiteY3" fmla="*/ 861269 h 861269"/>
              </a:gdLst>
              <a:ahLst/>
              <a:cxnLst>
                <a:cxn ang="0">
                  <a:pos x="connsiteX0" y="connsiteY0"/>
                </a:cxn>
                <a:cxn ang="0">
                  <a:pos x="connsiteX1" y="connsiteY1"/>
                </a:cxn>
                <a:cxn ang="0">
                  <a:pos x="connsiteX2" y="connsiteY2"/>
                </a:cxn>
                <a:cxn ang="0">
                  <a:pos x="connsiteX3" y="connsiteY3"/>
                </a:cxn>
              </a:cxnLst>
              <a:rect l="l" t="t" r="r" b="b"/>
              <a:pathLst>
                <a:path w="228461" h="861269">
                  <a:moveTo>
                    <a:pt x="0" y="0"/>
                  </a:moveTo>
                  <a:lnTo>
                    <a:pt x="228461" y="0"/>
                  </a:lnTo>
                  <a:lnTo>
                    <a:pt x="228461" y="861269"/>
                  </a:lnTo>
                  <a:lnTo>
                    <a:pt x="0" y="861269"/>
                  </a:lnTo>
                  <a:close/>
                </a:path>
              </a:pathLst>
            </a:custGeom>
            <a:solidFill>
              <a:srgbClr val="AC75D5"/>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31" name="Freeform 230">
              <a:extLst>
                <a:ext uri="{FF2B5EF4-FFF2-40B4-BE49-F238E27FC236}">
                  <a16:creationId xmlns:a16="http://schemas.microsoft.com/office/drawing/2014/main" id="{70A9B6A1-6AF3-85A3-B4E7-3A892D4224D7}"/>
                </a:ext>
              </a:extLst>
            </p:cNvPr>
            <p:cNvSpPr/>
            <p:nvPr/>
          </p:nvSpPr>
          <p:spPr>
            <a:xfrm>
              <a:off x="7854940" y="3381979"/>
              <a:ext cx="228461" cy="861269"/>
            </a:xfrm>
            <a:custGeom>
              <a:avLst/>
              <a:gdLst>
                <a:gd name="connsiteX0" fmla="*/ 0 w 228461"/>
                <a:gd name="connsiteY0" fmla="*/ 0 h 861269"/>
                <a:gd name="connsiteX1" fmla="*/ 228461 w 228461"/>
                <a:gd name="connsiteY1" fmla="*/ 0 h 861269"/>
                <a:gd name="connsiteX2" fmla="*/ 228461 w 228461"/>
                <a:gd name="connsiteY2" fmla="*/ 861269 h 861269"/>
                <a:gd name="connsiteX3" fmla="*/ 0 w 228461"/>
                <a:gd name="connsiteY3" fmla="*/ 861269 h 861269"/>
              </a:gdLst>
              <a:ahLst/>
              <a:cxnLst>
                <a:cxn ang="0">
                  <a:pos x="connsiteX0" y="connsiteY0"/>
                </a:cxn>
                <a:cxn ang="0">
                  <a:pos x="connsiteX1" y="connsiteY1"/>
                </a:cxn>
                <a:cxn ang="0">
                  <a:pos x="connsiteX2" y="connsiteY2"/>
                </a:cxn>
                <a:cxn ang="0">
                  <a:pos x="connsiteX3" y="connsiteY3"/>
                </a:cxn>
              </a:cxnLst>
              <a:rect l="l" t="t" r="r" b="b"/>
              <a:pathLst>
                <a:path w="228461" h="861269">
                  <a:moveTo>
                    <a:pt x="0" y="0"/>
                  </a:moveTo>
                  <a:lnTo>
                    <a:pt x="228461" y="0"/>
                  </a:lnTo>
                  <a:lnTo>
                    <a:pt x="228461" y="861269"/>
                  </a:lnTo>
                  <a:lnTo>
                    <a:pt x="0" y="861269"/>
                  </a:lnTo>
                  <a:close/>
                </a:path>
              </a:pathLst>
            </a:custGeom>
            <a:solidFill>
              <a:srgbClr val="AC75D5"/>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32" name="Freeform 231">
              <a:extLst>
                <a:ext uri="{FF2B5EF4-FFF2-40B4-BE49-F238E27FC236}">
                  <a16:creationId xmlns:a16="http://schemas.microsoft.com/office/drawing/2014/main" id="{8A26EFE0-FD0A-42AD-170A-49907ABF9A3F}"/>
                </a:ext>
              </a:extLst>
            </p:cNvPr>
            <p:cNvSpPr/>
            <p:nvPr/>
          </p:nvSpPr>
          <p:spPr>
            <a:xfrm>
              <a:off x="8102440" y="3381979"/>
              <a:ext cx="228461" cy="886600"/>
            </a:xfrm>
            <a:custGeom>
              <a:avLst/>
              <a:gdLst>
                <a:gd name="connsiteX0" fmla="*/ 0 w 228461"/>
                <a:gd name="connsiteY0" fmla="*/ 0 h 886600"/>
                <a:gd name="connsiteX1" fmla="*/ 228461 w 228461"/>
                <a:gd name="connsiteY1" fmla="*/ 0 h 886600"/>
                <a:gd name="connsiteX2" fmla="*/ 228461 w 228461"/>
                <a:gd name="connsiteY2" fmla="*/ 886601 h 886600"/>
                <a:gd name="connsiteX3" fmla="*/ 0 w 228461"/>
                <a:gd name="connsiteY3" fmla="*/ 886601 h 886600"/>
              </a:gdLst>
              <a:ahLst/>
              <a:cxnLst>
                <a:cxn ang="0">
                  <a:pos x="connsiteX0" y="connsiteY0"/>
                </a:cxn>
                <a:cxn ang="0">
                  <a:pos x="connsiteX1" y="connsiteY1"/>
                </a:cxn>
                <a:cxn ang="0">
                  <a:pos x="connsiteX2" y="connsiteY2"/>
                </a:cxn>
                <a:cxn ang="0">
                  <a:pos x="connsiteX3" y="connsiteY3"/>
                </a:cxn>
              </a:cxnLst>
              <a:rect l="l" t="t" r="r" b="b"/>
              <a:pathLst>
                <a:path w="228461" h="886600">
                  <a:moveTo>
                    <a:pt x="0" y="0"/>
                  </a:moveTo>
                  <a:lnTo>
                    <a:pt x="228461" y="0"/>
                  </a:lnTo>
                  <a:lnTo>
                    <a:pt x="228461" y="886601"/>
                  </a:lnTo>
                  <a:lnTo>
                    <a:pt x="0" y="886601"/>
                  </a:lnTo>
                  <a:close/>
                </a:path>
              </a:pathLst>
            </a:custGeom>
            <a:solidFill>
              <a:srgbClr val="AC75D5"/>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33" name="Freeform 232">
              <a:extLst>
                <a:ext uri="{FF2B5EF4-FFF2-40B4-BE49-F238E27FC236}">
                  <a16:creationId xmlns:a16="http://schemas.microsoft.com/office/drawing/2014/main" id="{11C200E2-2CA1-39A3-0B9C-48C15FDDBFBB}"/>
                </a:ext>
              </a:extLst>
            </p:cNvPr>
            <p:cNvSpPr/>
            <p:nvPr/>
          </p:nvSpPr>
          <p:spPr>
            <a:xfrm>
              <a:off x="9111479" y="3381979"/>
              <a:ext cx="228461" cy="943596"/>
            </a:xfrm>
            <a:custGeom>
              <a:avLst/>
              <a:gdLst>
                <a:gd name="connsiteX0" fmla="*/ 0 w 228461"/>
                <a:gd name="connsiteY0" fmla="*/ 0 h 943596"/>
                <a:gd name="connsiteX1" fmla="*/ 228461 w 228461"/>
                <a:gd name="connsiteY1" fmla="*/ 0 h 943596"/>
                <a:gd name="connsiteX2" fmla="*/ 228461 w 228461"/>
                <a:gd name="connsiteY2" fmla="*/ 943597 h 943596"/>
                <a:gd name="connsiteX3" fmla="*/ 0 w 228461"/>
                <a:gd name="connsiteY3" fmla="*/ 943597 h 943596"/>
              </a:gdLst>
              <a:ahLst/>
              <a:cxnLst>
                <a:cxn ang="0">
                  <a:pos x="connsiteX0" y="connsiteY0"/>
                </a:cxn>
                <a:cxn ang="0">
                  <a:pos x="connsiteX1" y="connsiteY1"/>
                </a:cxn>
                <a:cxn ang="0">
                  <a:pos x="connsiteX2" y="connsiteY2"/>
                </a:cxn>
                <a:cxn ang="0">
                  <a:pos x="connsiteX3" y="connsiteY3"/>
                </a:cxn>
              </a:cxnLst>
              <a:rect l="l" t="t" r="r" b="b"/>
              <a:pathLst>
                <a:path w="228461" h="943596">
                  <a:moveTo>
                    <a:pt x="0" y="0"/>
                  </a:moveTo>
                  <a:lnTo>
                    <a:pt x="228461" y="0"/>
                  </a:lnTo>
                  <a:lnTo>
                    <a:pt x="228461" y="943597"/>
                  </a:lnTo>
                  <a:lnTo>
                    <a:pt x="0" y="943597"/>
                  </a:lnTo>
                  <a:close/>
                </a:path>
              </a:pathLst>
            </a:custGeom>
            <a:solidFill>
              <a:srgbClr val="AC75D5"/>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34" name="Freeform 233">
              <a:extLst>
                <a:ext uri="{FF2B5EF4-FFF2-40B4-BE49-F238E27FC236}">
                  <a16:creationId xmlns:a16="http://schemas.microsoft.com/office/drawing/2014/main" id="{C99D0C5A-4D99-7EA9-C5D4-6E0141E93983}"/>
                </a:ext>
              </a:extLst>
            </p:cNvPr>
            <p:cNvSpPr/>
            <p:nvPr/>
          </p:nvSpPr>
          <p:spPr>
            <a:xfrm>
              <a:off x="9612825" y="3381979"/>
              <a:ext cx="234807" cy="1076586"/>
            </a:xfrm>
            <a:custGeom>
              <a:avLst/>
              <a:gdLst>
                <a:gd name="connsiteX0" fmla="*/ 0 w 234807"/>
                <a:gd name="connsiteY0" fmla="*/ 0 h 1076586"/>
                <a:gd name="connsiteX1" fmla="*/ 234807 w 234807"/>
                <a:gd name="connsiteY1" fmla="*/ 0 h 1076586"/>
                <a:gd name="connsiteX2" fmla="*/ 234807 w 234807"/>
                <a:gd name="connsiteY2" fmla="*/ 1076587 h 1076586"/>
                <a:gd name="connsiteX3" fmla="*/ 0 w 234807"/>
                <a:gd name="connsiteY3" fmla="*/ 1076587 h 1076586"/>
              </a:gdLst>
              <a:ahLst/>
              <a:cxnLst>
                <a:cxn ang="0">
                  <a:pos x="connsiteX0" y="connsiteY0"/>
                </a:cxn>
                <a:cxn ang="0">
                  <a:pos x="connsiteX1" y="connsiteY1"/>
                </a:cxn>
                <a:cxn ang="0">
                  <a:pos x="connsiteX2" y="connsiteY2"/>
                </a:cxn>
                <a:cxn ang="0">
                  <a:pos x="connsiteX3" y="connsiteY3"/>
                </a:cxn>
              </a:cxnLst>
              <a:rect l="l" t="t" r="r" b="b"/>
              <a:pathLst>
                <a:path w="234807" h="1076586">
                  <a:moveTo>
                    <a:pt x="0" y="0"/>
                  </a:moveTo>
                  <a:lnTo>
                    <a:pt x="234807" y="0"/>
                  </a:lnTo>
                  <a:lnTo>
                    <a:pt x="234807" y="1076587"/>
                  </a:lnTo>
                  <a:lnTo>
                    <a:pt x="0" y="1076587"/>
                  </a:lnTo>
                  <a:close/>
                </a:path>
              </a:pathLst>
            </a:custGeom>
            <a:solidFill>
              <a:srgbClr val="AC75D5"/>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35" name="Freeform 234">
              <a:extLst>
                <a:ext uri="{FF2B5EF4-FFF2-40B4-BE49-F238E27FC236}">
                  <a16:creationId xmlns:a16="http://schemas.microsoft.com/office/drawing/2014/main" id="{66C1BD02-0E68-B048-C40C-49C244B264DA}"/>
                </a:ext>
              </a:extLst>
            </p:cNvPr>
            <p:cNvSpPr/>
            <p:nvPr/>
          </p:nvSpPr>
          <p:spPr>
            <a:xfrm>
              <a:off x="10374363" y="3381979"/>
              <a:ext cx="228461" cy="1076586"/>
            </a:xfrm>
            <a:custGeom>
              <a:avLst/>
              <a:gdLst>
                <a:gd name="connsiteX0" fmla="*/ 0 w 228461"/>
                <a:gd name="connsiteY0" fmla="*/ 0 h 1076586"/>
                <a:gd name="connsiteX1" fmla="*/ 228461 w 228461"/>
                <a:gd name="connsiteY1" fmla="*/ 0 h 1076586"/>
                <a:gd name="connsiteX2" fmla="*/ 228461 w 228461"/>
                <a:gd name="connsiteY2" fmla="*/ 1076587 h 1076586"/>
                <a:gd name="connsiteX3" fmla="*/ 0 w 228461"/>
                <a:gd name="connsiteY3" fmla="*/ 1076587 h 1076586"/>
              </a:gdLst>
              <a:ahLst/>
              <a:cxnLst>
                <a:cxn ang="0">
                  <a:pos x="connsiteX0" y="connsiteY0"/>
                </a:cxn>
                <a:cxn ang="0">
                  <a:pos x="connsiteX1" y="connsiteY1"/>
                </a:cxn>
                <a:cxn ang="0">
                  <a:pos x="connsiteX2" y="connsiteY2"/>
                </a:cxn>
                <a:cxn ang="0">
                  <a:pos x="connsiteX3" y="connsiteY3"/>
                </a:cxn>
              </a:cxnLst>
              <a:rect l="l" t="t" r="r" b="b"/>
              <a:pathLst>
                <a:path w="228461" h="1076586">
                  <a:moveTo>
                    <a:pt x="0" y="0"/>
                  </a:moveTo>
                  <a:lnTo>
                    <a:pt x="228461" y="0"/>
                  </a:lnTo>
                  <a:lnTo>
                    <a:pt x="228461" y="1076587"/>
                  </a:lnTo>
                  <a:lnTo>
                    <a:pt x="0" y="1076587"/>
                  </a:lnTo>
                  <a:close/>
                </a:path>
              </a:pathLst>
            </a:custGeom>
            <a:solidFill>
              <a:srgbClr val="AC75D5"/>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36" name="Freeform 235">
              <a:extLst>
                <a:ext uri="{FF2B5EF4-FFF2-40B4-BE49-F238E27FC236}">
                  <a16:creationId xmlns:a16="http://schemas.microsoft.com/office/drawing/2014/main" id="{DAECA35E-280A-D155-C6F4-33B7A3CEFF8E}"/>
                </a:ext>
              </a:extLst>
            </p:cNvPr>
            <p:cNvSpPr/>
            <p:nvPr/>
          </p:nvSpPr>
          <p:spPr>
            <a:xfrm>
              <a:off x="10621863" y="3381979"/>
              <a:ext cx="228461" cy="1076586"/>
            </a:xfrm>
            <a:custGeom>
              <a:avLst/>
              <a:gdLst>
                <a:gd name="connsiteX0" fmla="*/ 0 w 228461"/>
                <a:gd name="connsiteY0" fmla="*/ 0 h 1076586"/>
                <a:gd name="connsiteX1" fmla="*/ 228461 w 228461"/>
                <a:gd name="connsiteY1" fmla="*/ 0 h 1076586"/>
                <a:gd name="connsiteX2" fmla="*/ 228461 w 228461"/>
                <a:gd name="connsiteY2" fmla="*/ 1076587 h 1076586"/>
                <a:gd name="connsiteX3" fmla="*/ 0 w 228461"/>
                <a:gd name="connsiteY3" fmla="*/ 1076587 h 1076586"/>
              </a:gdLst>
              <a:ahLst/>
              <a:cxnLst>
                <a:cxn ang="0">
                  <a:pos x="connsiteX0" y="connsiteY0"/>
                </a:cxn>
                <a:cxn ang="0">
                  <a:pos x="connsiteX1" y="connsiteY1"/>
                </a:cxn>
                <a:cxn ang="0">
                  <a:pos x="connsiteX2" y="connsiteY2"/>
                </a:cxn>
                <a:cxn ang="0">
                  <a:pos x="connsiteX3" y="connsiteY3"/>
                </a:cxn>
              </a:cxnLst>
              <a:rect l="l" t="t" r="r" b="b"/>
              <a:pathLst>
                <a:path w="228461" h="1076586">
                  <a:moveTo>
                    <a:pt x="0" y="0"/>
                  </a:moveTo>
                  <a:lnTo>
                    <a:pt x="228461" y="0"/>
                  </a:lnTo>
                  <a:lnTo>
                    <a:pt x="228461" y="1076587"/>
                  </a:lnTo>
                  <a:lnTo>
                    <a:pt x="0" y="1076587"/>
                  </a:lnTo>
                  <a:close/>
                </a:path>
              </a:pathLst>
            </a:custGeom>
            <a:solidFill>
              <a:srgbClr val="AC75D5"/>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37" name="Freeform 236">
              <a:extLst>
                <a:ext uri="{FF2B5EF4-FFF2-40B4-BE49-F238E27FC236}">
                  <a16:creationId xmlns:a16="http://schemas.microsoft.com/office/drawing/2014/main" id="{B4C01590-F720-2057-DC91-DA818A9354D7}"/>
                </a:ext>
              </a:extLst>
            </p:cNvPr>
            <p:cNvSpPr/>
            <p:nvPr/>
          </p:nvSpPr>
          <p:spPr>
            <a:xfrm>
              <a:off x="11129556" y="3381979"/>
              <a:ext cx="228461" cy="1076586"/>
            </a:xfrm>
            <a:custGeom>
              <a:avLst/>
              <a:gdLst>
                <a:gd name="connsiteX0" fmla="*/ 0 w 228461"/>
                <a:gd name="connsiteY0" fmla="*/ 0 h 1076586"/>
                <a:gd name="connsiteX1" fmla="*/ 228461 w 228461"/>
                <a:gd name="connsiteY1" fmla="*/ 0 h 1076586"/>
                <a:gd name="connsiteX2" fmla="*/ 228461 w 228461"/>
                <a:gd name="connsiteY2" fmla="*/ 1076587 h 1076586"/>
                <a:gd name="connsiteX3" fmla="*/ 0 w 228461"/>
                <a:gd name="connsiteY3" fmla="*/ 1076587 h 1076586"/>
              </a:gdLst>
              <a:ahLst/>
              <a:cxnLst>
                <a:cxn ang="0">
                  <a:pos x="connsiteX0" y="connsiteY0"/>
                </a:cxn>
                <a:cxn ang="0">
                  <a:pos x="connsiteX1" y="connsiteY1"/>
                </a:cxn>
                <a:cxn ang="0">
                  <a:pos x="connsiteX2" y="connsiteY2"/>
                </a:cxn>
                <a:cxn ang="0">
                  <a:pos x="connsiteX3" y="connsiteY3"/>
                </a:cxn>
              </a:cxnLst>
              <a:rect l="l" t="t" r="r" b="b"/>
              <a:pathLst>
                <a:path w="228461" h="1076586">
                  <a:moveTo>
                    <a:pt x="0" y="0"/>
                  </a:moveTo>
                  <a:lnTo>
                    <a:pt x="228461" y="0"/>
                  </a:lnTo>
                  <a:lnTo>
                    <a:pt x="228461" y="1076587"/>
                  </a:lnTo>
                  <a:lnTo>
                    <a:pt x="0" y="1076587"/>
                  </a:lnTo>
                  <a:close/>
                </a:path>
              </a:pathLst>
            </a:custGeom>
            <a:solidFill>
              <a:srgbClr val="AC75D5"/>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38" name="Freeform 237">
              <a:extLst>
                <a:ext uri="{FF2B5EF4-FFF2-40B4-BE49-F238E27FC236}">
                  <a16:creationId xmlns:a16="http://schemas.microsoft.com/office/drawing/2014/main" id="{6B5DE7A3-1CEB-1F5A-03A1-5DF8F4626359}"/>
                </a:ext>
              </a:extLst>
            </p:cNvPr>
            <p:cNvSpPr/>
            <p:nvPr/>
          </p:nvSpPr>
          <p:spPr>
            <a:xfrm>
              <a:off x="5081671" y="3381979"/>
              <a:ext cx="228461" cy="614287"/>
            </a:xfrm>
            <a:custGeom>
              <a:avLst/>
              <a:gdLst>
                <a:gd name="connsiteX0" fmla="*/ 0 w 228461"/>
                <a:gd name="connsiteY0" fmla="*/ 0 h 614287"/>
                <a:gd name="connsiteX1" fmla="*/ 228462 w 228461"/>
                <a:gd name="connsiteY1" fmla="*/ 0 h 614287"/>
                <a:gd name="connsiteX2" fmla="*/ 228462 w 228461"/>
                <a:gd name="connsiteY2" fmla="*/ 614288 h 614287"/>
                <a:gd name="connsiteX3" fmla="*/ 0 w 228461"/>
                <a:gd name="connsiteY3" fmla="*/ 614288 h 614287"/>
              </a:gdLst>
              <a:ahLst/>
              <a:cxnLst>
                <a:cxn ang="0">
                  <a:pos x="connsiteX0" y="connsiteY0"/>
                </a:cxn>
                <a:cxn ang="0">
                  <a:pos x="connsiteX1" y="connsiteY1"/>
                </a:cxn>
                <a:cxn ang="0">
                  <a:pos x="connsiteX2" y="connsiteY2"/>
                </a:cxn>
                <a:cxn ang="0">
                  <a:pos x="connsiteX3" y="connsiteY3"/>
                </a:cxn>
              </a:cxnLst>
              <a:rect l="l" t="t" r="r" b="b"/>
              <a:pathLst>
                <a:path w="228461" h="614287">
                  <a:moveTo>
                    <a:pt x="0" y="0"/>
                  </a:moveTo>
                  <a:lnTo>
                    <a:pt x="228462" y="0"/>
                  </a:lnTo>
                  <a:lnTo>
                    <a:pt x="228462" y="614288"/>
                  </a:lnTo>
                  <a:lnTo>
                    <a:pt x="0" y="614288"/>
                  </a:lnTo>
                  <a:close/>
                </a:path>
              </a:pathLst>
            </a:custGeom>
            <a:solidFill>
              <a:srgbClr val="AC75D5"/>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17" name="Freeform 216">
              <a:extLst>
                <a:ext uri="{FF2B5EF4-FFF2-40B4-BE49-F238E27FC236}">
                  <a16:creationId xmlns:a16="http://schemas.microsoft.com/office/drawing/2014/main" id="{7C557DB3-75C6-C560-506D-6AED7A8D1214}"/>
                </a:ext>
              </a:extLst>
            </p:cNvPr>
            <p:cNvSpPr/>
            <p:nvPr/>
          </p:nvSpPr>
          <p:spPr>
            <a:xfrm>
              <a:off x="1238313" y="3698622"/>
              <a:ext cx="10181896" cy="12665"/>
            </a:xfrm>
            <a:custGeom>
              <a:avLst/>
              <a:gdLst>
                <a:gd name="connsiteX0" fmla="*/ 10181896 w 10181896"/>
                <a:gd name="connsiteY0" fmla="*/ 0 h 12665"/>
                <a:gd name="connsiteX1" fmla="*/ 0 w 10181896"/>
                <a:gd name="connsiteY1" fmla="*/ 0 h 12665"/>
              </a:gdLst>
              <a:ahLst/>
              <a:cxnLst>
                <a:cxn ang="0">
                  <a:pos x="connsiteX0" y="connsiteY0"/>
                </a:cxn>
                <a:cxn ang="0">
                  <a:pos x="connsiteX1" y="connsiteY1"/>
                </a:cxn>
              </a:cxnLst>
              <a:rect l="l" t="t" r="r" b="b"/>
              <a:pathLst>
                <a:path w="10181896" h="12665">
                  <a:moveTo>
                    <a:pt x="10181896" y="0"/>
                  </a:moveTo>
                  <a:lnTo>
                    <a:pt x="0" y="0"/>
                  </a:lnTo>
                </a:path>
              </a:pathLst>
            </a:custGeom>
            <a:ln w="12689" cap="flat">
              <a:solidFill>
                <a:srgbClr val="433F3F"/>
              </a:solidFill>
              <a:custDash>
                <a:ds d="0" sp="0"/>
                <a:ds d="300000" sp="225000"/>
              </a:custDash>
              <a:round/>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33F3F"/>
                </a:solidFill>
                <a:effectLst/>
                <a:uLnTx/>
                <a:uFillTx/>
                <a:latin typeface="Trebuchet MS" panose="020B0603020202020204"/>
                <a:ea typeface="+mn-ea"/>
                <a:cs typeface="+mn-cs"/>
              </a:endParaRPr>
            </a:p>
          </p:txBody>
        </p:sp>
        <p:sp>
          <p:nvSpPr>
            <p:cNvPr id="218" name="Freeform 217">
              <a:extLst>
                <a:ext uri="{FF2B5EF4-FFF2-40B4-BE49-F238E27FC236}">
                  <a16:creationId xmlns:a16="http://schemas.microsoft.com/office/drawing/2014/main" id="{C0DC49F0-E0FA-6734-3FCE-58742AD27181}"/>
                </a:ext>
              </a:extLst>
            </p:cNvPr>
            <p:cNvSpPr/>
            <p:nvPr/>
          </p:nvSpPr>
          <p:spPr>
            <a:xfrm>
              <a:off x="1238313" y="2318057"/>
              <a:ext cx="10181896" cy="12665"/>
            </a:xfrm>
            <a:custGeom>
              <a:avLst/>
              <a:gdLst>
                <a:gd name="connsiteX0" fmla="*/ 10181896 w 10181896"/>
                <a:gd name="connsiteY0" fmla="*/ 0 h 12665"/>
                <a:gd name="connsiteX1" fmla="*/ 0 w 10181896"/>
                <a:gd name="connsiteY1" fmla="*/ 0 h 12665"/>
              </a:gdLst>
              <a:ahLst/>
              <a:cxnLst>
                <a:cxn ang="0">
                  <a:pos x="connsiteX0" y="connsiteY0"/>
                </a:cxn>
                <a:cxn ang="0">
                  <a:pos x="connsiteX1" y="connsiteY1"/>
                </a:cxn>
              </a:cxnLst>
              <a:rect l="l" t="t" r="r" b="b"/>
              <a:pathLst>
                <a:path w="10181896" h="12665">
                  <a:moveTo>
                    <a:pt x="10181896" y="0"/>
                  </a:moveTo>
                  <a:lnTo>
                    <a:pt x="0" y="0"/>
                  </a:lnTo>
                </a:path>
              </a:pathLst>
            </a:custGeom>
            <a:ln w="12689" cap="flat">
              <a:solidFill>
                <a:srgbClr val="433F3F"/>
              </a:solidFill>
              <a:custDash>
                <a:ds d="0" sp="0"/>
                <a:ds d="300000" sp="225000"/>
              </a:custDash>
              <a:round/>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82" name="TextBox 981">
              <a:extLst>
                <a:ext uri="{FF2B5EF4-FFF2-40B4-BE49-F238E27FC236}">
                  <a16:creationId xmlns:a16="http://schemas.microsoft.com/office/drawing/2014/main" id="{B1AFC3A6-B71E-C4B4-BE5B-3C498AB6FD36}"/>
                </a:ext>
              </a:extLst>
            </p:cNvPr>
            <p:cNvSpPr txBox="1"/>
            <p:nvPr/>
          </p:nvSpPr>
          <p:spPr>
            <a:xfrm rot="16200000">
              <a:off x="-1358761" y="2910744"/>
              <a:ext cx="3950312" cy="276999"/>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433F3F"/>
                  </a:solidFill>
                  <a:effectLst/>
                  <a:uLnTx/>
                  <a:uFillTx/>
                  <a:latin typeface="TrebuchetMS-Bold"/>
                  <a:ea typeface="+mn-ea"/>
                  <a:cs typeface="+mn-cs"/>
                  <a:sym typeface="TrebuchetMS-Bold"/>
                  <a:rtl val="0"/>
                </a:rPr>
                <a:t>Change from baseline in sum of target lesion diameters (%)</a:t>
              </a:r>
            </a:p>
          </p:txBody>
        </p:sp>
        <p:sp>
          <p:nvSpPr>
            <p:cNvPr id="983" name="Freeform 982">
              <a:extLst>
                <a:ext uri="{FF2B5EF4-FFF2-40B4-BE49-F238E27FC236}">
                  <a16:creationId xmlns:a16="http://schemas.microsoft.com/office/drawing/2014/main" id="{2548D628-F29E-B19D-B03F-DD747E748A68}"/>
                </a:ext>
              </a:extLst>
            </p:cNvPr>
            <p:cNvSpPr/>
            <p:nvPr/>
          </p:nvSpPr>
          <p:spPr>
            <a:xfrm>
              <a:off x="2949363" y="2710695"/>
              <a:ext cx="228461" cy="544626"/>
            </a:xfrm>
            <a:custGeom>
              <a:avLst/>
              <a:gdLst>
                <a:gd name="connsiteX0" fmla="*/ 0 w 228461"/>
                <a:gd name="connsiteY0" fmla="*/ 430635 h 544626"/>
                <a:gd name="connsiteX1" fmla="*/ 57115 w 228461"/>
                <a:gd name="connsiteY1" fmla="*/ 430635 h 544626"/>
                <a:gd name="connsiteX2" fmla="*/ 57115 w 228461"/>
                <a:gd name="connsiteY2" fmla="*/ 0 h 544626"/>
                <a:gd name="connsiteX3" fmla="*/ 171346 w 228461"/>
                <a:gd name="connsiteY3" fmla="*/ 0 h 544626"/>
                <a:gd name="connsiteX4" fmla="*/ 171346 w 228461"/>
                <a:gd name="connsiteY4" fmla="*/ 430635 h 544626"/>
                <a:gd name="connsiteX5" fmla="*/ 228462 w 228461"/>
                <a:gd name="connsiteY5" fmla="*/ 430635 h 544626"/>
                <a:gd name="connsiteX6" fmla="*/ 114231 w 228461"/>
                <a:gd name="connsiteY6" fmla="*/ 544626 h 544626"/>
                <a:gd name="connsiteX7" fmla="*/ 0 w 228461"/>
                <a:gd name="connsiteY7" fmla="*/ 430635 h 54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461" h="544626">
                  <a:moveTo>
                    <a:pt x="0" y="430635"/>
                  </a:moveTo>
                  <a:lnTo>
                    <a:pt x="57115" y="430635"/>
                  </a:lnTo>
                  <a:lnTo>
                    <a:pt x="57115" y="0"/>
                  </a:lnTo>
                  <a:lnTo>
                    <a:pt x="171346" y="0"/>
                  </a:lnTo>
                  <a:lnTo>
                    <a:pt x="171346" y="430635"/>
                  </a:lnTo>
                  <a:lnTo>
                    <a:pt x="228462" y="430635"/>
                  </a:lnTo>
                  <a:lnTo>
                    <a:pt x="114231" y="544626"/>
                  </a:lnTo>
                  <a:lnTo>
                    <a:pt x="0" y="430635"/>
                  </a:lnTo>
                  <a:close/>
                </a:path>
              </a:pathLst>
            </a:custGeom>
            <a:solidFill>
              <a:srgbClr val="433F3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84" name="TextBox 983">
              <a:extLst>
                <a:ext uri="{FF2B5EF4-FFF2-40B4-BE49-F238E27FC236}">
                  <a16:creationId xmlns:a16="http://schemas.microsoft.com/office/drawing/2014/main" id="{84741AC0-69FA-F8EE-34F1-308E7897DF43}"/>
                </a:ext>
              </a:extLst>
            </p:cNvPr>
            <p:cNvSpPr txBox="1"/>
            <p:nvPr/>
          </p:nvSpPr>
          <p:spPr>
            <a:xfrm>
              <a:off x="3150988" y="2774970"/>
              <a:ext cx="5731755" cy="307777"/>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433F3F"/>
                  </a:solidFill>
                  <a:effectLst/>
                  <a:uLnTx/>
                  <a:uFillTx/>
                  <a:latin typeface="TrebuchetMS-Bold"/>
                  <a:ea typeface="+mn-ea"/>
                  <a:cs typeface="+mn-cs"/>
                  <a:sym typeface="TrebuchetMS-Bold"/>
                  <a:rtl val="0"/>
                </a:rPr>
                <a:t>33/40 (82%) </a:t>
              </a:r>
              <a:r>
                <a:rPr kumimoji="0" lang="en-US" sz="1400" b="1" i="0" u="none" strike="noStrike" kern="1200" cap="none" spc="0" normalizeH="0" baseline="0" noProof="0" dirty="0" err="1">
                  <a:ln/>
                  <a:solidFill>
                    <a:srgbClr val="433F3F"/>
                  </a:solidFill>
                  <a:effectLst/>
                  <a:uLnTx/>
                  <a:uFillTx/>
                  <a:latin typeface="TrebuchetMS-Bold"/>
                  <a:ea typeface="+mn-ea"/>
                  <a:cs typeface="+mn-cs"/>
                  <a:sym typeface="TrebuchetMS-Bold"/>
                  <a:rtl val="0"/>
                </a:rPr>
                <a:t>patients</a:t>
              </a:r>
              <a:r>
                <a:rPr kumimoji="0" lang="en-US" sz="1400" b="1" i="0" u="none" strike="noStrike" kern="1200" cap="none" spc="0" normalizeH="0" baseline="30000" noProof="0" dirty="0" err="1">
                  <a:ln/>
                  <a:solidFill>
                    <a:srgbClr val="433F3F"/>
                  </a:solidFill>
                  <a:effectLst/>
                  <a:uLnTx/>
                  <a:uFillTx/>
                  <a:latin typeface="TrebuchetMS-Bold"/>
                  <a:ea typeface="+mn-ea"/>
                  <a:cs typeface="+mn-cs"/>
                  <a:sym typeface="TrebuchetMS-Bold"/>
                  <a:rtl val="0"/>
                </a:rPr>
                <a:t>a</a:t>
              </a:r>
              <a:r>
                <a:rPr kumimoji="0" lang="en-US" sz="1400" b="1" i="0" u="none" strike="noStrike" kern="1200" cap="none" spc="0" normalizeH="0" baseline="0" noProof="0" dirty="0">
                  <a:ln/>
                  <a:solidFill>
                    <a:srgbClr val="433F3F"/>
                  </a:solidFill>
                  <a:effectLst/>
                  <a:uLnTx/>
                  <a:uFillTx/>
                  <a:latin typeface="TrebuchetMS-Bold"/>
                  <a:ea typeface="+mn-ea"/>
                  <a:cs typeface="+mn-cs"/>
                  <a:sym typeface="TrebuchetMS-Bold"/>
                  <a:rtl val="0"/>
                </a:rPr>
                <a:t> with any tumor reduction from baseline</a:t>
              </a:r>
            </a:p>
          </p:txBody>
        </p:sp>
        <p:cxnSp>
          <p:nvCxnSpPr>
            <p:cNvPr id="999" name="Straight Connector 998">
              <a:extLst>
                <a:ext uri="{FF2B5EF4-FFF2-40B4-BE49-F238E27FC236}">
                  <a16:creationId xmlns:a16="http://schemas.microsoft.com/office/drawing/2014/main" id="{90117805-A294-E3ED-ACCC-B039D4E6663C}"/>
                </a:ext>
              </a:extLst>
            </p:cNvPr>
            <p:cNvCxnSpPr>
              <a:cxnSpLocks/>
            </p:cNvCxnSpPr>
            <p:nvPr/>
          </p:nvCxnSpPr>
          <p:spPr>
            <a:xfrm>
              <a:off x="1238313" y="1916376"/>
              <a:ext cx="0" cy="2532888"/>
            </a:xfrm>
            <a:prstGeom prst="line">
              <a:avLst/>
            </a:prstGeom>
            <a:ln w="12700">
              <a:solidFill>
                <a:srgbClr val="433F3F"/>
              </a:solidFill>
            </a:ln>
          </p:spPr>
          <p:style>
            <a:lnRef idx="1">
              <a:schemeClr val="accent1"/>
            </a:lnRef>
            <a:fillRef idx="0">
              <a:schemeClr val="accent1"/>
            </a:fillRef>
            <a:effectRef idx="0">
              <a:schemeClr val="accent1"/>
            </a:effectRef>
            <a:fontRef idx="minor">
              <a:schemeClr val="tx1"/>
            </a:fontRef>
          </p:style>
        </p:cxnSp>
        <p:cxnSp>
          <p:nvCxnSpPr>
            <p:cNvPr id="1001" name="Straight Connector 1000">
              <a:extLst>
                <a:ext uri="{FF2B5EF4-FFF2-40B4-BE49-F238E27FC236}">
                  <a16:creationId xmlns:a16="http://schemas.microsoft.com/office/drawing/2014/main" id="{CD3AB56D-75E7-77ED-83AB-19E5E1490379}"/>
                </a:ext>
              </a:extLst>
            </p:cNvPr>
            <p:cNvCxnSpPr>
              <a:cxnSpLocks/>
            </p:cNvCxnSpPr>
            <p:nvPr/>
          </p:nvCxnSpPr>
          <p:spPr>
            <a:xfrm flipH="1" flipV="1">
              <a:off x="1235285" y="1658256"/>
              <a:ext cx="3029" cy="182880"/>
            </a:xfrm>
            <a:prstGeom prst="line">
              <a:avLst/>
            </a:prstGeom>
            <a:ln w="12700">
              <a:solidFill>
                <a:srgbClr val="433F3F"/>
              </a:solidFill>
            </a:ln>
          </p:spPr>
          <p:style>
            <a:lnRef idx="1">
              <a:schemeClr val="accent1"/>
            </a:lnRef>
            <a:fillRef idx="0">
              <a:schemeClr val="accent1"/>
            </a:fillRef>
            <a:effectRef idx="0">
              <a:schemeClr val="accent1"/>
            </a:effectRef>
            <a:fontRef idx="minor">
              <a:schemeClr val="tx1"/>
            </a:fontRef>
          </p:style>
        </p:cxnSp>
        <p:sp>
          <p:nvSpPr>
            <p:cNvPr id="1016" name="TextBox 1015">
              <a:extLst>
                <a:ext uri="{FF2B5EF4-FFF2-40B4-BE49-F238E27FC236}">
                  <a16:creationId xmlns:a16="http://schemas.microsoft.com/office/drawing/2014/main" id="{C81A5FE5-A77D-A60A-BDA9-ED60A9F440FA}"/>
                </a:ext>
              </a:extLst>
            </p:cNvPr>
            <p:cNvSpPr txBox="1"/>
            <p:nvPr/>
          </p:nvSpPr>
          <p:spPr>
            <a:xfrm>
              <a:off x="772069" y="1528766"/>
              <a:ext cx="425116" cy="276999"/>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433F3F"/>
                  </a:solidFill>
                  <a:effectLst/>
                  <a:uLnTx/>
                  <a:uFillTx/>
                  <a:latin typeface="TrebuchetMS"/>
                  <a:ea typeface="+mn-ea"/>
                  <a:cs typeface="+mn-cs"/>
                  <a:sym typeface="TrebuchetMS"/>
                  <a:rtl val="0"/>
                </a:rPr>
                <a:t>180</a:t>
              </a:r>
            </a:p>
          </p:txBody>
        </p:sp>
        <p:sp>
          <p:nvSpPr>
            <p:cNvPr id="1017" name="TextBox 1016">
              <a:extLst>
                <a:ext uri="{FF2B5EF4-FFF2-40B4-BE49-F238E27FC236}">
                  <a16:creationId xmlns:a16="http://schemas.microsoft.com/office/drawing/2014/main" id="{C85B610A-F464-428A-FB52-F0F12DFFD88F}"/>
                </a:ext>
              </a:extLst>
            </p:cNvPr>
            <p:cNvSpPr txBox="1"/>
            <p:nvPr/>
          </p:nvSpPr>
          <p:spPr>
            <a:xfrm>
              <a:off x="772069" y="2177345"/>
              <a:ext cx="425116" cy="276999"/>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433F3F"/>
                  </a:solidFill>
                  <a:effectLst/>
                  <a:uLnTx/>
                  <a:uFillTx/>
                  <a:latin typeface="TrebuchetMS"/>
                  <a:ea typeface="+mn-ea"/>
                  <a:cs typeface="+mn-cs"/>
                  <a:sym typeface="TrebuchetMS"/>
                  <a:rtl val="0"/>
                </a:rPr>
                <a:t>100</a:t>
              </a:r>
            </a:p>
          </p:txBody>
        </p:sp>
        <p:sp>
          <p:nvSpPr>
            <p:cNvPr id="1018" name="TextBox 1017">
              <a:extLst>
                <a:ext uri="{FF2B5EF4-FFF2-40B4-BE49-F238E27FC236}">
                  <a16:creationId xmlns:a16="http://schemas.microsoft.com/office/drawing/2014/main" id="{BEF1C3E2-D66D-C188-7CDE-2F864ADEAE86}"/>
                </a:ext>
              </a:extLst>
            </p:cNvPr>
            <p:cNvSpPr txBox="1"/>
            <p:nvPr/>
          </p:nvSpPr>
          <p:spPr>
            <a:xfrm>
              <a:off x="772069" y="1954854"/>
              <a:ext cx="425116" cy="276999"/>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433F3F"/>
                  </a:solidFill>
                  <a:effectLst/>
                  <a:uLnTx/>
                  <a:uFillTx/>
                  <a:latin typeface="TrebuchetMS"/>
                  <a:ea typeface="+mn-ea"/>
                  <a:cs typeface="+mn-cs"/>
                  <a:sym typeface="TrebuchetMS"/>
                  <a:rtl val="0"/>
                </a:rPr>
                <a:t>120</a:t>
              </a:r>
            </a:p>
          </p:txBody>
        </p:sp>
        <p:sp>
          <p:nvSpPr>
            <p:cNvPr id="1019" name="TextBox 1018">
              <a:extLst>
                <a:ext uri="{FF2B5EF4-FFF2-40B4-BE49-F238E27FC236}">
                  <a16:creationId xmlns:a16="http://schemas.microsoft.com/office/drawing/2014/main" id="{DC4DA103-AAF3-7741-C3DF-692310404944}"/>
                </a:ext>
              </a:extLst>
            </p:cNvPr>
            <p:cNvSpPr txBox="1"/>
            <p:nvPr/>
          </p:nvSpPr>
          <p:spPr>
            <a:xfrm>
              <a:off x="851016" y="2392662"/>
              <a:ext cx="344966" cy="276999"/>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33F3F"/>
                  </a:solidFill>
                  <a:effectLst/>
                  <a:uLnTx/>
                  <a:uFillTx/>
                  <a:latin typeface="TrebuchetMS"/>
                  <a:ea typeface="+mn-ea"/>
                  <a:cs typeface="+mn-cs"/>
                  <a:sym typeface="TrebuchetMS"/>
                  <a:rtl val="0"/>
                </a:rPr>
                <a:t>80</a:t>
              </a:r>
            </a:p>
          </p:txBody>
        </p:sp>
        <p:sp>
          <p:nvSpPr>
            <p:cNvPr id="1020" name="TextBox 1019">
              <a:extLst>
                <a:ext uri="{FF2B5EF4-FFF2-40B4-BE49-F238E27FC236}">
                  <a16:creationId xmlns:a16="http://schemas.microsoft.com/office/drawing/2014/main" id="{B35E808E-1962-DD42-EC92-A4E82314F961}"/>
                </a:ext>
              </a:extLst>
            </p:cNvPr>
            <p:cNvSpPr txBox="1"/>
            <p:nvPr/>
          </p:nvSpPr>
          <p:spPr>
            <a:xfrm>
              <a:off x="851016" y="2601646"/>
              <a:ext cx="344966" cy="276999"/>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433F3F"/>
                  </a:solidFill>
                  <a:effectLst/>
                  <a:uLnTx/>
                  <a:uFillTx/>
                  <a:latin typeface="TrebuchetMS"/>
                  <a:ea typeface="+mn-ea"/>
                  <a:cs typeface="+mn-cs"/>
                  <a:sym typeface="TrebuchetMS"/>
                  <a:rtl val="0"/>
                </a:rPr>
                <a:t>60</a:t>
              </a:r>
            </a:p>
          </p:txBody>
        </p:sp>
        <p:sp>
          <p:nvSpPr>
            <p:cNvPr id="1021" name="TextBox 1020">
              <a:extLst>
                <a:ext uri="{FF2B5EF4-FFF2-40B4-BE49-F238E27FC236}">
                  <a16:creationId xmlns:a16="http://schemas.microsoft.com/office/drawing/2014/main" id="{E5D2EB8D-4BC1-2AB9-C770-15E903955295}"/>
                </a:ext>
              </a:extLst>
            </p:cNvPr>
            <p:cNvSpPr txBox="1"/>
            <p:nvPr/>
          </p:nvSpPr>
          <p:spPr>
            <a:xfrm>
              <a:off x="851016" y="2816964"/>
              <a:ext cx="344966" cy="276999"/>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33F3F"/>
                  </a:solidFill>
                  <a:effectLst/>
                  <a:uLnTx/>
                  <a:uFillTx/>
                  <a:latin typeface="TrebuchetMS"/>
                  <a:ea typeface="+mn-ea"/>
                  <a:cs typeface="+mn-cs"/>
                  <a:sym typeface="TrebuchetMS"/>
                  <a:rtl val="0"/>
                </a:rPr>
                <a:t>40</a:t>
              </a:r>
            </a:p>
          </p:txBody>
        </p:sp>
        <p:sp>
          <p:nvSpPr>
            <p:cNvPr id="1022" name="TextBox 1021">
              <a:extLst>
                <a:ext uri="{FF2B5EF4-FFF2-40B4-BE49-F238E27FC236}">
                  <a16:creationId xmlns:a16="http://schemas.microsoft.com/office/drawing/2014/main" id="{8485F785-5FC6-8039-FF09-9796B6A0C404}"/>
                </a:ext>
              </a:extLst>
            </p:cNvPr>
            <p:cNvSpPr txBox="1"/>
            <p:nvPr/>
          </p:nvSpPr>
          <p:spPr>
            <a:xfrm>
              <a:off x="851016" y="3032281"/>
              <a:ext cx="344966" cy="276999"/>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33F3F"/>
                  </a:solidFill>
                  <a:effectLst/>
                  <a:uLnTx/>
                  <a:uFillTx/>
                  <a:latin typeface="TrebuchetMS"/>
                  <a:ea typeface="+mn-ea"/>
                  <a:cs typeface="+mn-cs"/>
                  <a:sym typeface="TrebuchetMS"/>
                  <a:rtl val="0"/>
                </a:rPr>
                <a:t>20</a:t>
              </a:r>
            </a:p>
          </p:txBody>
        </p:sp>
        <p:sp>
          <p:nvSpPr>
            <p:cNvPr id="1023" name="TextBox 1022">
              <a:extLst>
                <a:ext uri="{FF2B5EF4-FFF2-40B4-BE49-F238E27FC236}">
                  <a16:creationId xmlns:a16="http://schemas.microsoft.com/office/drawing/2014/main" id="{B47AE2BB-6161-B34B-EFC3-2D985182EE2B}"/>
                </a:ext>
              </a:extLst>
            </p:cNvPr>
            <p:cNvSpPr txBox="1"/>
            <p:nvPr/>
          </p:nvSpPr>
          <p:spPr>
            <a:xfrm>
              <a:off x="931612" y="3247598"/>
              <a:ext cx="264816" cy="276999"/>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33F3F"/>
                  </a:solidFill>
                  <a:effectLst/>
                  <a:uLnTx/>
                  <a:uFillTx/>
                  <a:latin typeface="TrebuchetMS"/>
                  <a:ea typeface="+mn-ea"/>
                  <a:cs typeface="+mn-cs"/>
                  <a:sym typeface="TrebuchetMS"/>
                  <a:rtl val="0"/>
                </a:rPr>
                <a:t>0</a:t>
              </a:r>
            </a:p>
          </p:txBody>
        </p:sp>
        <p:sp>
          <p:nvSpPr>
            <p:cNvPr id="1024" name="TextBox 1023">
              <a:extLst>
                <a:ext uri="{FF2B5EF4-FFF2-40B4-BE49-F238E27FC236}">
                  <a16:creationId xmlns:a16="http://schemas.microsoft.com/office/drawing/2014/main" id="{75A82B34-7207-88B2-C3EF-ADC8758EC8EE}"/>
                </a:ext>
              </a:extLst>
            </p:cNvPr>
            <p:cNvSpPr txBox="1"/>
            <p:nvPr/>
          </p:nvSpPr>
          <p:spPr>
            <a:xfrm>
              <a:off x="771942" y="3462916"/>
              <a:ext cx="425116" cy="276999"/>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33F3F"/>
                  </a:solidFill>
                  <a:effectLst/>
                  <a:uLnTx/>
                  <a:uFillTx/>
                  <a:latin typeface="TrebuchetMS"/>
                  <a:ea typeface="+mn-ea"/>
                  <a:cs typeface="+mn-cs"/>
                  <a:sym typeface="TrebuchetMS"/>
                  <a:rtl val="0"/>
                </a:rPr>
                <a:t>−20</a:t>
              </a:r>
            </a:p>
          </p:txBody>
        </p:sp>
        <p:sp>
          <p:nvSpPr>
            <p:cNvPr id="1025" name="TextBox 1024">
              <a:extLst>
                <a:ext uri="{FF2B5EF4-FFF2-40B4-BE49-F238E27FC236}">
                  <a16:creationId xmlns:a16="http://schemas.microsoft.com/office/drawing/2014/main" id="{6B9033CD-2A6A-C4DD-8CAB-9256608AE0EE}"/>
                </a:ext>
              </a:extLst>
            </p:cNvPr>
            <p:cNvSpPr txBox="1"/>
            <p:nvPr/>
          </p:nvSpPr>
          <p:spPr>
            <a:xfrm>
              <a:off x="771942" y="3671900"/>
              <a:ext cx="425116" cy="276999"/>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33F3F"/>
                  </a:solidFill>
                  <a:effectLst/>
                  <a:uLnTx/>
                  <a:uFillTx/>
                  <a:latin typeface="TrebuchetMS"/>
                  <a:ea typeface="+mn-ea"/>
                  <a:cs typeface="+mn-cs"/>
                  <a:sym typeface="TrebuchetMS"/>
                  <a:rtl val="0"/>
                </a:rPr>
                <a:t>−40</a:t>
              </a:r>
            </a:p>
          </p:txBody>
        </p:sp>
        <p:sp>
          <p:nvSpPr>
            <p:cNvPr id="1026" name="TextBox 1025">
              <a:extLst>
                <a:ext uri="{FF2B5EF4-FFF2-40B4-BE49-F238E27FC236}">
                  <a16:creationId xmlns:a16="http://schemas.microsoft.com/office/drawing/2014/main" id="{CC2F1934-F063-594C-CCEC-B932A4E4F9EE}"/>
                </a:ext>
              </a:extLst>
            </p:cNvPr>
            <p:cNvSpPr txBox="1"/>
            <p:nvPr/>
          </p:nvSpPr>
          <p:spPr>
            <a:xfrm>
              <a:off x="771942" y="3880885"/>
              <a:ext cx="425116" cy="276999"/>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33F3F"/>
                  </a:solidFill>
                  <a:effectLst/>
                  <a:uLnTx/>
                  <a:uFillTx/>
                  <a:latin typeface="TrebuchetMS"/>
                  <a:ea typeface="+mn-ea"/>
                  <a:cs typeface="+mn-cs"/>
                  <a:sym typeface="TrebuchetMS"/>
                  <a:rtl val="0"/>
                </a:rPr>
                <a:t>−60</a:t>
              </a:r>
            </a:p>
          </p:txBody>
        </p:sp>
        <p:sp>
          <p:nvSpPr>
            <p:cNvPr id="1027" name="TextBox 1026">
              <a:extLst>
                <a:ext uri="{FF2B5EF4-FFF2-40B4-BE49-F238E27FC236}">
                  <a16:creationId xmlns:a16="http://schemas.microsoft.com/office/drawing/2014/main" id="{57D271D4-14D1-CE3A-9D98-0632323769F8}"/>
                </a:ext>
              </a:extLst>
            </p:cNvPr>
            <p:cNvSpPr txBox="1"/>
            <p:nvPr/>
          </p:nvSpPr>
          <p:spPr>
            <a:xfrm>
              <a:off x="771942" y="4096202"/>
              <a:ext cx="425116" cy="276999"/>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33F3F"/>
                  </a:solidFill>
                  <a:effectLst/>
                  <a:uLnTx/>
                  <a:uFillTx/>
                  <a:latin typeface="TrebuchetMS"/>
                  <a:ea typeface="+mn-ea"/>
                  <a:cs typeface="+mn-cs"/>
                  <a:sym typeface="TrebuchetMS"/>
                  <a:rtl val="0"/>
                </a:rPr>
                <a:t>−80</a:t>
              </a:r>
            </a:p>
          </p:txBody>
        </p:sp>
        <p:sp>
          <p:nvSpPr>
            <p:cNvPr id="1028" name="TextBox 1027">
              <a:extLst>
                <a:ext uri="{FF2B5EF4-FFF2-40B4-BE49-F238E27FC236}">
                  <a16:creationId xmlns:a16="http://schemas.microsoft.com/office/drawing/2014/main" id="{552C63A6-3F57-8594-43E8-8BA940CE27DF}"/>
                </a:ext>
              </a:extLst>
            </p:cNvPr>
            <p:cNvSpPr txBox="1"/>
            <p:nvPr/>
          </p:nvSpPr>
          <p:spPr>
            <a:xfrm>
              <a:off x="691473" y="4311519"/>
              <a:ext cx="505267" cy="276999"/>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33F3F"/>
                  </a:solidFill>
                  <a:effectLst/>
                  <a:uLnTx/>
                  <a:uFillTx/>
                  <a:latin typeface="TrebuchetMS"/>
                  <a:ea typeface="+mn-ea"/>
                  <a:cs typeface="+mn-cs"/>
                  <a:sym typeface="TrebuchetMS"/>
                  <a:rtl val="0"/>
                </a:rPr>
                <a:t>−100</a:t>
              </a:r>
            </a:p>
          </p:txBody>
        </p:sp>
        <p:sp>
          <p:nvSpPr>
            <p:cNvPr id="121" name="Freeform 120">
              <a:extLst>
                <a:ext uri="{FF2B5EF4-FFF2-40B4-BE49-F238E27FC236}">
                  <a16:creationId xmlns:a16="http://schemas.microsoft.com/office/drawing/2014/main" id="{6024CAB1-5B99-B19E-8C9B-C2F197D86FE3}"/>
                </a:ext>
              </a:extLst>
            </p:cNvPr>
            <p:cNvSpPr/>
            <p:nvPr/>
          </p:nvSpPr>
          <p:spPr>
            <a:xfrm>
              <a:off x="1153402" y="2110051"/>
              <a:ext cx="84911" cy="12665"/>
            </a:xfrm>
            <a:custGeom>
              <a:avLst/>
              <a:gdLst>
                <a:gd name="connsiteX0" fmla="*/ 0 w 84911"/>
                <a:gd name="connsiteY0" fmla="*/ 0 h 12665"/>
                <a:gd name="connsiteX1" fmla="*/ 84912 w 84911"/>
                <a:gd name="connsiteY1" fmla="*/ 0 h 12665"/>
              </a:gdLst>
              <a:ahLst/>
              <a:cxnLst>
                <a:cxn ang="0">
                  <a:pos x="connsiteX0" y="connsiteY0"/>
                </a:cxn>
                <a:cxn ang="0">
                  <a:pos x="connsiteX1" y="connsiteY1"/>
                </a:cxn>
              </a:cxnLst>
              <a:rect l="l" t="t" r="r" b="b"/>
              <a:pathLst>
                <a:path w="84911" h="12665">
                  <a:moveTo>
                    <a:pt x="0" y="0"/>
                  </a:moveTo>
                  <a:lnTo>
                    <a:pt x="84912" y="0"/>
                  </a:lnTo>
                </a:path>
              </a:pathLst>
            </a:custGeom>
            <a:ln w="12689" cap="flat">
              <a:solidFill>
                <a:srgbClr val="433F3F"/>
              </a:solidFill>
              <a:prstDash val="solid"/>
              <a:round/>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9" name="Freeform 217">
              <a:extLst>
                <a:ext uri="{FF2B5EF4-FFF2-40B4-BE49-F238E27FC236}">
                  <a16:creationId xmlns:a16="http://schemas.microsoft.com/office/drawing/2014/main" id="{60ABFD9D-AC0E-DB6B-BDB4-4564158F3924}"/>
                </a:ext>
              </a:extLst>
            </p:cNvPr>
            <p:cNvSpPr/>
            <p:nvPr/>
          </p:nvSpPr>
          <p:spPr>
            <a:xfrm>
              <a:off x="1238313" y="4443980"/>
              <a:ext cx="10181896" cy="12665"/>
            </a:xfrm>
            <a:custGeom>
              <a:avLst/>
              <a:gdLst>
                <a:gd name="connsiteX0" fmla="*/ 10181896 w 10181896"/>
                <a:gd name="connsiteY0" fmla="*/ 0 h 12665"/>
                <a:gd name="connsiteX1" fmla="*/ 0 w 10181896"/>
                <a:gd name="connsiteY1" fmla="*/ 0 h 12665"/>
              </a:gdLst>
              <a:ahLst/>
              <a:cxnLst>
                <a:cxn ang="0">
                  <a:pos x="connsiteX0" y="connsiteY0"/>
                </a:cxn>
                <a:cxn ang="0">
                  <a:pos x="connsiteX1" y="connsiteY1"/>
                </a:cxn>
              </a:cxnLst>
              <a:rect l="l" t="t" r="r" b="b"/>
              <a:pathLst>
                <a:path w="10181896" h="12665">
                  <a:moveTo>
                    <a:pt x="10181896" y="0"/>
                  </a:moveTo>
                  <a:lnTo>
                    <a:pt x="0" y="0"/>
                  </a:lnTo>
                </a:path>
              </a:pathLst>
            </a:custGeom>
            <a:ln w="12689" cap="flat">
              <a:solidFill>
                <a:srgbClr val="433F3F"/>
              </a:solidFill>
              <a:custDash>
                <a:ds d="0" sp="0"/>
                <a:ds d="300000" sp="225000"/>
              </a:custDash>
              <a:round/>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24" name="Freeform 216">
              <a:extLst>
                <a:ext uri="{FF2B5EF4-FFF2-40B4-BE49-F238E27FC236}">
                  <a16:creationId xmlns:a16="http://schemas.microsoft.com/office/drawing/2014/main" id="{024B716D-B3E4-B103-2F4C-2F42826D9A9A}"/>
                </a:ext>
              </a:extLst>
            </p:cNvPr>
            <p:cNvSpPr/>
            <p:nvPr/>
          </p:nvSpPr>
          <p:spPr>
            <a:xfrm>
              <a:off x="1254041" y="3166286"/>
              <a:ext cx="10181896" cy="12665"/>
            </a:xfrm>
            <a:custGeom>
              <a:avLst/>
              <a:gdLst>
                <a:gd name="connsiteX0" fmla="*/ 10181896 w 10181896"/>
                <a:gd name="connsiteY0" fmla="*/ 0 h 12665"/>
                <a:gd name="connsiteX1" fmla="*/ 0 w 10181896"/>
                <a:gd name="connsiteY1" fmla="*/ 0 h 12665"/>
              </a:gdLst>
              <a:ahLst/>
              <a:cxnLst>
                <a:cxn ang="0">
                  <a:pos x="connsiteX0" y="connsiteY0"/>
                </a:cxn>
                <a:cxn ang="0">
                  <a:pos x="connsiteX1" y="connsiteY1"/>
                </a:cxn>
              </a:cxnLst>
              <a:rect l="l" t="t" r="r" b="b"/>
              <a:pathLst>
                <a:path w="10181896" h="12665">
                  <a:moveTo>
                    <a:pt x="10181896" y="0"/>
                  </a:moveTo>
                  <a:lnTo>
                    <a:pt x="0" y="0"/>
                  </a:lnTo>
                </a:path>
              </a:pathLst>
            </a:custGeom>
            <a:ln w="12689" cap="flat">
              <a:solidFill>
                <a:srgbClr val="433F3F"/>
              </a:solidFill>
              <a:custDash>
                <a:ds d="0" sp="0"/>
                <a:ds d="300000" sp="225000"/>
              </a:custDash>
              <a:round/>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33F3F"/>
                </a:solidFill>
                <a:effectLst/>
                <a:uLnTx/>
                <a:uFillTx/>
                <a:latin typeface="Trebuchet MS" panose="020B0603020202020204"/>
                <a:ea typeface="+mn-ea"/>
                <a:cs typeface="+mn-cs"/>
              </a:endParaRPr>
            </a:p>
          </p:txBody>
        </p:sp>
        <p:sp>
          <p:nvSpPr>
            <p:cNvPr id="125" name="TextBox 124">
              <a:extLst>
                <a:ext uri="{FF2B5EF4-FFF2-40B4-BE49-F238E27FC236}">
                  <a16:creationId xmlns:a16="http://schemas.microsoft.com/office/drawing/2014/main" id="{4AC2F6B4-7CFB-E50D-FD9D-DF924B041875}"/>
                </a:ext>
              </a:extLst>
            </p:cNvPr>
            <p:cNvSpPr txBox="1"/>
            <p:nvPr/>
          </p:nvSpPr>
          <p:spPr>
            <a:xfrm>
              <a:off x="11471865" y="3028987"/>
              <a:ext cx="373820" cy="276999"/>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33F3F"/>
                  </a:solidFill>
                  <a:effectLst/>
                  <a:uLnTx/>
                  <a:uFillTx/>
                  <a:latin typeface="Trebuchet MS" panose="020B0603020202020204"/>
                  <a:ea typeface="+mn-ea"/>
                  <a:cs typeface="+mn-cs"/>
                </a:rPr>
                <a:t>PD</a:t>
              </a:r>
            </a:p>
          </p:txBody>
        </p:sp>
        <p:sp>
          <p:nvSpPr>
            <p:cNvPr id="193" name="TextBox 192">
              <a:extLst>
                <a:ext uri="{FF2B5EF4-FFF2-40B4-BE49-F238E27FC236}">
                  <a16:creationId xmlns:a16="http://schemas.microsoft.com/office/drawing/2014/main" id="{03155A62-3BFF-2309-11C2-88FB331457AE}"/>
                </a:ext>
              </a:extLst>
            </p:cNvPr>
            <p:cNvSpPr txBox="1"/>
            <p:nvPr/>
          </p:nvSpPr>
          <p:spPr>
            <a:xfrm>
              <a:off x="11457516" y="3566592"/>
              <a:ext cx="369012" cy="276999"/>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33F3F"/>
                  </a:solidFill>
                  <a:effectLst/>
                  <a:uLnTx/>
                  <a:uFillTx/>
                  <a:latin typeface="Trebuchet MS" panose="020B0603020202020204"/>
                  <a:ea typeface="+mn-ea"/>
                  <a:cs typeface="+mn-cs"/>
                </a:rPr>
                <a:t>PR</a:t>
              </a:r>
            </a:p>
          </p:txBody>
        </p:sp>
        <p:sp>
          <p:nvSpPr>
            <p:cNvPr id="197" name="TextBox 196">
              <a:extLst>
                <a:ext uri="{FF2B5EF4-FFF2-40B4-BE49-F238E27FC236}">
                  <a16:creationId xmlns:a16="http://schemas.microsoft.com/office/drawing/2014/main" id="{DB88BCC0-661D-E31C-0289-753A994DB578}"/>
                </a:ext>
              </a:extLst>
            </p:cNvPr>
            <p:cNvSpPr txBox="1"/>
            <p:nvPr/>
          </p:nvSpPr>
          <p:spPr>
            <a:xfrm>
              <a:off x="11467294" y="4304354"/>
              <a:ext cx="373820" cy="276999"/>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33F3F"/>
                  </a:solidFill>
                  <a:effectLst/>
                  <a:uLnTx/>
                  <a:uFillTx/>
                  <a:latin typeface="Trebuchet MS" panose="020B0603020202020204"/>
                  <a:ea typeface="+mn-ea"/>
                  <a:cs typeface="+mn-cs"/>
                </a:rPr>
                <a:t>CR</a:t>
              </a:r>
            </a:p>
          </p:txBody>
        </p:sp>
        <p:grpSp>
          <p:nvGrpSpPr>
            <p:cNvPr id="3" name="Graphic 4">
              <a:extLst>
                <a:ext uri="{FF2B5EF4-FFF2-40B4-BE49-F238E27FC236}">
                  <a16:creationId xmlns:a16="http://schemas.microsoft.com/office/drawing/2014/main" id="{02F41CD6-2394-17BC-4365-7B2D9480AEFC}"/>
                </a:ext>
              </a:extLst>
            </p:cNvPr>
            <p:cNvGrpSpPr/>
            <p:nvPr/>
          </p:nvGrpSpPr>
          <p:grpSpPr>
            <a:xfrm>
              <a:off x="5335517" y="3405537"/>
              <a:ext cx="228461" cy="725366"/>
              <a:chOff x="6208203" y="3799167"/>
              <a:chExt cx="228461" cy="725366"/>
            </a:xfrm>
            <a:solidFill>
              <a:srgbClr val="FFFFFF"/>
            </a:solidFill>
          </p:grpSpPr>
          <p:sp>
            <p:nvSpPr>
              <p:cNvPr id="4" name="Freeform 3">
                <a:extLst>
                  <a:ext uri="{FF2B5EF4-FFF2-40B4-BE49-F238E27FC236}">
                    <a16:creationId xmlns:a16="http://schemas.microsoft.com/office/drawing/2014/main" id="{AC139D67-F0AC-60A0-8C80-AF84B103937A}"/>
                  </a:ext>
                </a:extLst>
              </p:cNvPr>
              <p:cNvSpPr/>
              <p:nvPr/>
            </p:nvSpPr>
            <p:spPr>
              <a:xfrm>
                <a:off x="6422576" y="3799167"/>
                <a:ext cx="13961" cy="12665"/>
              </a:xfrm>
              <a:custGeom>
                <a:avLst/>
                <a:gdLst>
                  <a:gd name="connsiteX0" fmla="*/ 0 w 13961"/>
                  <a:gd name="connsiteY0" fmla="*/ 0 h 12665"/>
                  <a:gd name="connsiteX1" fmla="*/ 13961 w 13961"/>
                  <a:gd name="connsiteY1" fmla="*/ 0 h 12665"/>
                  <a:gd name="connsiteX2" fmla="*/ 13961 w 13961"/>
                  <a:gd name="connsiteY2" fmla="*/ 12666 h 12665"/>
                  <a:gd name="connsiteX3" fmla="*/ 0 w 13961"/>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3961" h="12665">
                    <a:moveTo>
                      <a:pt x="0" y="0"/>
                    </a:moveTo>
                    <a:lnTo>
                      <a:pt x="13961" y="0"/>
                    </a:lnTo>
                    <a:lnTo>
                      <a:pt x="13961"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 name="Freeform 4">
                <a:extLst>
                  <a:ext uri="{FF2B5EF4-FFF2-40B4-BE49-F238E27FC236}">
                    <a16:creationId xmlns:a16="http://schemas.microsoft.com/office/drawing/2014/main" id="{39B55313-5764-C737-B49A-7186D99DFA99}"/>
                  </a:ext>
                </a:extLst>
              </p:cNvPr>
              <p:cNvSpPr/>
              <p:nvPr/>
            </p:nvSpPr>
            <p:spPr>
              <a:xfrm>
                <a:off x="6333730" y="3799167"/>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 name="Freeform 5">
                <a:extLst>
                  <a:ext uri="{FF2B5EF4-FFF2-40B4-BE49-F238E27FC236}">
                    <a16:creationId xmlns:a16="http://schemas.microsoft.com/office/drawing/2014/main" id="{C15D5289-2511-D928-0C6B-11CAAF9FFE8D}"/>
                  </a:ext>
                </a:extLst>
              </p:cNvPr>
              <p:cNvSpPr/>
              <p:nvPr/>
            </p:nvSpPr>
            <p:spPr>
              <a:xfrm>
                <a:off x="6333730" y="3846663"/>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 name="Freeform 6">
                <a:extLst>
                  <a:ext uri="{FF2B5EF4-FFF2-40B4-BE49-F238E27FC236}">
                    <a16:creationId xmlns:a16="http://schemas.microsoft.com/office/drawing/2014/main" id="{E1866E43-F36E-7EE2-6C55-2279E3328932}"/>
                  </a:ext>
                </a:extLst>
              </p:cNvPr>
              <p:cNvSpPr/>
              <p:nvPr/>
            </p:nvSpPr>
            <p:spPr>
              <a:xfrm>
                <a:off x="6395669" y="3846663"/>
                <a:ext cx="40996" cy="12665"/>
              </a:xfrm>
              <a:custGeom>
                <a:avLst/>
                <a:gdLst>
                  <a:gd name="connsiteX0" fmla="*/ 0 w 40996"/>
                  <a:gd name="connsiteY0" fmla="*/ 0 h 12665"/>
                  <a:gd name="connsiteX1" fmla="*/ 40996 w 40996"/>
                  <a:gd name="connsiteY1" fmla="*/ 0 h 12665"/>
                  <a:gd name="connsiteX2" fmla="*/ 40996 w 40996"/>
                  <a:gd name="connsiteY2" fmla="*/ 12666 h 12665"/>
                  <a:gd name="connsiteX3" fmla="*/ 0 w 4099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0996" h="12665">
                    <a:moveTo>
                      <a:pt x="0" y="0"/>
                    </a:moveTo>
                    <a:lnTo>
                      <a:pt x="40996" y="0"/>
                    </a:lnTo>
                    <a:lnTo>
                      <a:pt x="40996"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 name="Freeform 7">
                <a:extLst>
                  <a:ext uri="{FF2B5EF4-FFF2-40B4-BE49-F238E27FC236}">
                    <a16:creationId xmlns:a16="http://schemas.microsoft.com/office/drawing/2014/main" id="{1BE6BFFE-CE19-6C49-B0C4-7910765086ED}"/>
                  </a:ext>
                </a:extLst>
              </p:cNvPr>
              <p:cNvSpPr/>
              <p:nvPr/>
            </p:nvSpPr>
            <p:spPr>
              <a:xfrm>
                <a:off x="6333730" y="3894286"/>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 name="Freeform 8">
                <a:extLst>
                  <a:ext uri="{FF2B5EF4-FFF2-40B4-BE49-F238E27FC236}">
                    <a16:creationId xmlns:a16="http://schemas.microsoft.com/office/drawing/2014/main" id="{56DE30C8-FECD-3131-BB28-F94C8290CF6A}"/>
                  </a:ext>
                </a:extLst>
              </p:cNvPr>
              <p:cNvSpPr/>
              <p:nvPr/>
            </p:nvSpPr>
            <p:spPr>
              <a:xfrm>
                <a:off x="6422576" y="3894286"/>
                <a:ext cx="13961" cy="12665"/>
              </a:xfrm>
              <a:custGeom>
                <a:avLst/>
                <a:gdLst>
                  <a:gd name="connsiteX0" fmla="*/ 0 w 13961"/>
                  <a:gd name="connsiteY0" fmla="*/ 0 h 12665"/>
                  <a:gd name="connsiteX1" fmla="*/ 13961 w 13961"/>
                  <a:gd name="connsiteY1" fmla="*/ 0 h 12665"/>
                  <a:gd name="connsiteX2" fmla="*/ 13961 w 13961"/>
                  <a:gd name="connsiteY2" fmla="*/ 12666 h 12665"/>
                  <a:gd name="connsiteX3" fmla="*/ 0 w 13961"/>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3961" h="12665">
                    <a:moveTo>
                      <a:pt x="0" y="0"/>
                    </a:moveTo>
                    <a:lnTo>
                      <a:pt x="13961" y="0"/>
                    </a:lnTo>
                    <a:lnTo>
                      <a:pt x="13961"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 name="Freeform 9">
                <a:extLst>
                  <a:ext uri="{FF2B5EF4-FFF2-40B4-BE49-F238E27FC236}">
                    <a16:creationId xmlns:a16="http://schemas.microsoft.com/office/drawing/2014/main" id="{824C2268-81EC-BE63-B8B9-D15B1D4A1157}"/>
                  </a:ext>
                </a:extLst>
              </p:cNvPr>
              <p:cNvSpPr/>
              <p:nvPr/>
            </p:nvSpPr>
            <p:spPr>
              <a:xfrm>
                <a:off x="6333730" y="3941783"/>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 name="Freeform 10">
                <a:extLst>
                  <a:ext uri="{FF2B5EF4-FFF2-40B4-BE49-F238E27FC236}">
                    <a16:creationId xmlns:a16="http://schemas.microsoft.com/office/drawing/2014/main" id="{A64860F2-49BD-31D9-6A37-6D0A26042EA0}"/>
                  </a:ext>
                </a:extLst>
              </p:cNvPr>
              <p:cNvSpPr/>
              <p:nvPr/>
            </p:nvSpPr>
            <p:spPr>
              <a:xfrm>
                <a:off x="6395669" y="3941783"/>
                <a:ext cx="40996" cy="12665"/>
              </a:xfrm>
              <a:custGeom>
                <a:avLst/>
                <a:gdLst>
                  <a:gd name="connsiteX0" fmla="*/ 0 w 40996"/>
                  <a:gd name="connsiteY0" fmla="*/ 0 h 12665"/>
                  <a:gd name="connsiteX1" fmla="*/ 40996 w 40996"/>
                  <a:gd name="connsiteY1" fmla="*/ 0 h 12665"/>
                  <a:gd name="connsiteX2" fmla="*/ 40996 w 40996"/>
                  <a:gd name="connsiteY2" fmla="*/ 12666 h 12665"/>
                  <a:gd name="connsiteX3" fmla="*/ 0 w 4099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0996" h="12665">
                    <a:moveTo>
                      <a:pt x="0" y="0"/>
                    </a:moveTo>
                    <a:lnTo>
                      <a:pt x="40996" y="0"/>
                    </a:lnTo>
                    <a:lnTo>
                      <a:pt x="40996"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2" name="Freeform 11">
                <a:extLst>
                  <a:ext uri="{FF2B5EF4-FFF2-40B4-BE49-F238E27FC236}">
                    <a16:creationId xmlns:a16="http://schemas.microsoft.com/office/drawing/2014/main" id="{C106A2B9-AEF2-BE42-3E43-175F56091DC1}"/>
                  </a:ext>
                </a:extLst>
              </p:cNvPr>
              <p:cNvSpPr/>
              <p:nvPr/>
            </p:nvSpPr>
            <p:spPr>
              <a:xfrm>
                <a:off x="6333730" y="3989279"/>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3" name="Freeform 12">
                <a:extLst>
                  <a:ext uri="{FF2B5EF4-FFF2-40B4-BE49-F238E27FC236}">
                    <a16:creationId xmlns:a16="http://schemas.microsoft.com/office/drawing/2014/main" id="{EAD66062-6D46-98B5-585E-6882623350A3}"/>
                  </a:ext>
                </a:extLst>
              </p:cNvPr>
              <p:cNvSpPr/>
              <p:nvPr/>
            </p:nvSpPr>
            <p:spPr>
              <a:xfrm>
                <a:off x="6422576" y="3989279"/>
                <a:ext cx="13961" cy="12665"/>
              </a:xfrm>
              <a:custGeom>
                <a:avLst/>
                <a:gdLst>
                  <a:gd name="connsiteX0" fmla="*/ 0 w 13961"/>
                  <a:gd name="connsiteY0" fmla="*/ 0 h 12665"/>
                  <a:gd name="connsiteX1" fmla="*/ 13961 w 13961"/>
                  <a:gd name="connsiteY1" fmla="*/ 0 h 12665"/>
                  <a:gd name="connsiteX2" fmla="*/ 13961 w 13961"/>
                  <a:gd name="connsiteY2" fmla="*/ 12666 h 12665"/>
                  <a:gd name="connsiteX3" fmla="*/ 0 w 13961"/>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3961" h="12665">
                    <a:moveTo>
                      <a:pt x="0" y="0"/>
                    </a:moveTo>
                    <a:lnTo>
                      <a:pt x="13961" y="0"/>
                    </a:lnTo>
                    <a:lnTo>
                      <a:pt x="13961"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4" name="Freeform 13">
                <a:extLst>
                  <a:ext uri="{FF2B5EF4-FFF2-40B4-BE49-F238E27FC236}">
                    <a16:creationId xmlns:a16="http://schemas.microsoft.com/office/drawing/2014/main" id="{24DCBD8A-B217-262E-D25B-64F8F5D78420}"/>
                  </a:ext>
                </a:extLst>
              </p:cNvPr>
              <p:cNvSpPr/>
              <p:nvPr/>
            </p:nvSpPr>
            <p:spPr>
              <a:xfrm>
                <a:off x="6333730" y="4036776"/>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5" name="Freeform 14">
                <a:extLst>
                  <a:ext uri="{FF2B5EF4-FFF2-40B4-BE49-F238E27FC236}">
                    <a16:creationId xmlns:a16="http://schemas.microsoft.com/office/drawing/2014/main" id="{505AB32B-9FC0-BB3B-9F07-21B6FAE94115}"/>
                  </a:ext>
                </a:extLst>
              </p:cNvPr>
              <p:cNvSpPr/>
              <p:nvPr/>
            </p:nvSpPr>
            <p:spPr>
              <a:xfrm>
                <a:off x="6395669" y="4036776"/>
                <a:ext cx="40996" cy="12665"/>
              </a:xfrm>
              <a:custGeom>
                <a:avLst/>
                <a:gdLst>
                  <a:gd name="connsiteX0" fmla="*/ 0 w 40996"/>
                  <a:gd name="connsiteY0" fmla="*/ 0 h 12665"/>
                  <a:gd name="connsiteX1" fmla="*/ 40996 w 40996"/>
                  <a:gd name="connsiteY1" fmla="*/ 0 h 12665"/>
                  <a:gd name="connsiteX2" fmla="*/ 40996 w 40996"/>
                  <a:gd name="connsiteY2" fmla="*/ 12666 h 12665"/>
                  <a:gd name="connsiteX3" fmla="*/ 0 w 4099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0996" h="12665">
                    <a:moveTo>
                      <a:pt x="0" y="0"/>
                    </a:moveTo>
                    <a:lnTo>
                      <a:pt x="40996" y="0"/>
                    </a:lnTo>
                    <a:lnTo>
                      <a:pt x="40996"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6" name="Freeform 15">
                <a:extLst>
                  <a:ext uri="{FF2B5EF4-FFF2-40B4-BE49-F238E27FC236}">
                    <a16:creationId xmlns:a16="http://schemas.microsoft.com/office/drawing/2014/main" id="{83061374-5F34-C6AC-A52A-FF9707C9811C}"/>
                  </a:ext>
                </a:extLst>
              </p:cNvPr>
              <p:cNvSpPr/>
              <p:nvPr/>
            </p:nvSpPr>
            <p:spPr>
              <a:xfrm>
                <a:off x="6333730" y="4084272"/>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7" name="Freeform 16">
                <a:extLst>
                  <a:ext uri="{FF2B5EF4-FFF2-40B4-BE49-F238E27FC236}">
                    <a16:creationId xmlns:a16="http://schemas.microsoft.com/office/drawing/2014/main" id="{553ACDD9-6449-F002-3C33-211D73FE6199}"/>
                  </a:ext>
                </a:extLst>
              </p:cNvPr>
              <p:cNvSpPr/>
              <p:nvPr/>
            </p:nvSpPr>
            <p:spPr>
              <a:xfrm>
                <a:off x="6395669" y="4084272"/>
                <a:ext cx="40996" cy="12665"/>
              </a:xfrm>
              <a:custGeom>
                <a:avLst/>
                <a:gdLst>
                  <a:gd name="connsiteX0" fmla="*/ 0 w 40996"/>
                  <a:gd name="connsiteY0" fmla="*/ 0 h 12665"/>
                  <a:gd name="connsiteX1" fmla="*/ 40996 w 40996"/>
                  <a:gd name="connsiteY1" fmla="*/ 0 h 12665"/>
                  <a:gd name="connsiteX2" fmla="*/ 40996 w 40996"/>
                  <a:gd name="connsiteY2" fmla="*/ 12666 h 12665"/>
                  <a:gd name="connsiteX3" fmla="*/ 0 w 4099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0996" h="12665">
                    <a:moveTo>
                      <a:pt x="0" y="0"/>
                    </a:moveTo>
                    <a:lnTo>
                      <a:pt x="40996" y="0"/>
                    </a:lnTo>
                    <a:lnTo>
                      <a:pt x="40996"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8" name="Freeform 17">
                <a:extLst>
                  <a:ext uri="{FF2B5EF4-FFF2-40B4-BE49-F238E27FC236}">
                    <a16:creationId xmlns:a16="http://schemas.microsoft.com/office/drawing/2014/main" id="{348892F9-7610-614B-87AF-9C88C1195B25}"/>
                  </a:ext>
                </a:extLst>
              </p:cNvPr>
              <p:cNvSpPr/>
              <p:nvPr/>
            </p:nvSpPr>
            <p:spPr>
              <a:xfrm>
                <a:off x="6333730" y="4131769"/>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9" name="Freeform 18">
                <a:extLst>
                  <a:ext uri="{FF2B5EF4-FFF2-40B4-BE49-F238E27FC236}">
                    <a16:creationId xmlns:a16="http://schemas.microsoft.com/office/drawing/2014/main" id="{D7869896-7FA9-F16B-9E31-2A725DB980FB}"/>
                  </a:ext>
                </a:extLst>
              </p:cNvPr>
              <p:cNvSpPr/>
              <p:nvPr/>
            </p:nvSpPr>
            <p:spPr>
              <a:xfrm>
                <a:off x="6422576" y="4131769"/>
                <a:ext cx="13961" cy="12665"/>
              </a:xfrm>
              <a:custGeom>
                <a:avLst/>
                <a:gdLst>
                  <a:gd name="connsiteX0" fmla="*/ 0 w 13961"/>
                  <a:gd name="connsiteY0" fmla="*/ 0 h 12665"/>
                  <a:gd name="connsiteX1" fmla="*/ 13961 w 13961"/>
                  <a:gd name="connsiteY1" fmla="*/ 0 h 12665"/>
                  <a:gd name="connsiteX2" fmla="*/ 13961 w 13961"/>
                  <a:gd name="connsiteY2" fmla="*/ 12666 h 12665"/>
                  <a:gd name="connsiteX3" fmla="*/ 0 w 13961"/>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3961" h="12665">
                    <a:moveTo>
                      <a:pt x="0" y="0"/>
                    </a:moveTo>
                    <a:lnTo>
                      <a:pt x="13961" y="0"/>
                    </a:lnTo>
                    <a:lnTo>
                      <a:pt x="13961"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0" name="Freeform 19">
                <a:extLst>
                  <a:ext uri="{FF2B5EF4-FFF2-40B4-BE49-F238E27FC236}">
                    <a16:creationId xmlns:a16="http://schemas.microsoft.com/office/drawing/2014/main" id="{9EDE552C-1045-6539-682C-6E28BC22FA1F}"/>
                  </a:ext>
                </a:extLst>
              </p:cNvPr>
              <p:cNvSpPr/>
              <p:nvPr/>
            </p:nvSpPr>
            <p:spPr>
              <a:xfrm>
                <a:off x="6333730" y="4179265"/>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1" name="Freeform 20">
                <a:extLst>
                  <a:ext uri="{FF2B5EF4-FFF2-40B4-BE49-F238E27FC236}">
                    <a16:creationId xmlns:a16="http://schemas.microsoft.com/office/drawing/2014/main" id="{78AA8013-4553-D7E4-8BFE-350488B62860}"/>
                  </a:ext>
                </a:extLst>
              </p:cNvPr>
              <p:cNvSpPr/>
              <p:nvPr/>
            </p:nvSpPr>
            <p:spPr>
              <a:xfrm>
                <a:off x="6395669" y="4179265"/>
                <a:ext cx="40996" cy="12665"/>
              </a:xfrm>
              <a:custGeom>
                <a:avLst/>
                <a:gdLst>
                  <a:gd name="connsiteX0" fmla="*/ 0 w 40996"/>
                  <a:gd name="connsiteY0" fmla="*/ 0 h 12665"/>
                  <a:gd name="connsiteX1" fmla="*/ 40996 w 40996"/>
                  <a:gd name="connsiteY1" fmla="*/ 0 h 12665"/>
                  <a:gd name="connsiteX2" fmla="*/ 40996 w 40996"/>
                  <a:gd name="connsiteY2" fmla="*/ 12666 h 12665"/>
                  <a:gd name="connsiteX3" fmla="*/ 0 w 4099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0996" h="12665">
                    <a:moveTo>
                      <a:pt x="0" y="0"/>
                    </a:moveTo>
                    <a:lnTo>
                      <a:pt x="40996" y="0"/>
                    </a:lnTo>
                    <a:lnTo>
                      <a:pt x="40996"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2" name="Freeform 21">
                <a:extLst>
                  <a:ext uri="{FF2B5EF4-FFF2-40B4-BE49-F238E27FC236}">
                    <a16:creationId xmlns:a16="http://schemas.microsoft.com/office/drawing/2014/main" id="{BE7DEA00-947D-AE65-E0C2-8996636878DD}"/>
                  </a:ext>
                </a:extLst>
              </p:cNvPr>
              <p:cNvSpPr/>
              <p:nvPr/>
            </p:nvSpPr>
            <p:spPr>
              <a:xfrm>
                <a:off x="6333730" y="4226888"/>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3" name="Freeform 22">
                <a:extLst>
                  <a:ext uri="{FF2B5EF4-FFF2-40B4-BE49-F238E27FC236}">
                    <a16:creationId xmlns:a16="http://schemas.microsoft.com/office/drawing/2014/main" id="{3092A733-2CEB-B8BD-8EF5-88997F3EE095}"/>
                  </a:ext>
                </a:extLst>
              </p:cNvPr>
              <p:cNvSpPr/>
              <p:nvPr/>
            </p:nvSpPr>
            <p:spPr>
              <a:xfrm>
                <a:off x="6422576" y="4226888"/>
                <a:ext cx="13961" cy="12665"/>
              </a:xfrm>
              <a:custGeom>
                <a:avLst/>
                <a:gdLst>
                  <a:gd name="connsiteX0" fmla="*/ 0 w 13961"/>
                  <a:gd name="connsiteY0" fmla="*/ 0 h 12665"/>
                  <a:gd name="connsiteX1" fmla="*/ 13961 w 13961"/>
                  <a:gd name="connsiteY1" fmla="*/ 0 h 12665"/>
                  <a:gd name="connsiteX2" fmla="*/ 13961 w 13961"/>
                  <a:gd name="connsiteY2" fmla="*/ 12666 h 12665"/>
                  <a:gd name="connsiteX3" fmla="*/ 0 w 13961"/>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3961" h="12665">
                    <a:moveTo>
                      <a:pt x="0" y="0"/>
                    </a:moveTo>
                    <a:lnTo>
                      <a:pt x="13961" y="0"/>
                    </a:lnTo>
                    <a:lnTo>
                      <a:pt x="13961"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4" name="Freeform 23">
                <a:extLst>
                  <a:ext uri="{FF2B5EF4-FFF2-40B4-BE49-F238E27FC236}">
                    <a16:creationId xmlns:a16="http://schemas.microsoft.com/office/drawing/2014/main" id="{2BEA80E0-5B2A-D3A7-A4D7-58A1713CE349}"/>
                  </a:ext>
                </a:extLst>
              </p:cNvPr>
              <p:cNvSpPr/>
              <p:nvPr/>
            </p:nvSpPr>
            <p:spPr>
              <a:xfrm>
                <a:off x="6333730" y="4274385"/>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5" name="Freeform 24">
                <a:extLst>
                  <a:ext uri="{FF2B5EF4-FFF2-40B4-BE49-F238E27FC236}">
                    <a16:creationId xmlns:a16="http://schemas.microsoft.com/office/drawing/2014/main" id="{9D383828-89D4-9D5E-D05C-7B99C25FAFC4}"/>
                  </a:ext>
                </a:extLst>
              </p:cNvPr>
              <p:cNvSpPr/>
              <p:nvPr/>
            </p:nvSpPr>
            <p:spPr>
              <a:xfrm>
                <a:off x="6395669" y="4274385"/>
                <a:ext cx="40996" cy="12665"/>
              </a:xfrm>
              <a:custGeom>
                <a:avLst/>
                <a:gdLst>
                  <a:gd name="connsiteX0" fmla="*/ 0 w 40996"/>
                  <a:gd name="connsiteY0" fmla="*/ 0 h 12665"/>
                  <a:gd name="connsiteX1" fmla="*/ 40996 w 40996"/>
                  <a:gd name="connsiteY1" fmla="*/ 0 h 12665"/>
                  <a:gd name="connsiteX2" fmla="*/ 40996 w 40996"/>
                  <a:gd name="connsiteY2" fmla="*/ 12666 h 12665"/>
                  <a:gd name="connsiteX3" fmla="*/ 0 w 4099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0996" h="12665">
                    <a:moveTo>
                      <a:pt x="0" y="0"/>
                    </a:moveTo>
                    <a:lnTo>
                      <a:pt x="40996" y="0"/>
                    </a:lnTo>
                    <a:lnTo>
                      <a:pt x="40996"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6" name="Freeform 25">
                <a:extLst>
                  <a:ext uri="{FF2B5EF4-FFF2-40B4-BE49-F238E27FC236}">
                    <a16:creationId xmlns:a16="http://schemas.microsoft.com/office/drawing/2014/main" id="{FA669703-D212-5A18-D8A2-CED51DE0E631}"/>
                  </a:ext>
                </a:extLst>
              </p:cNvPr>
              <p:cNvSpPr/>
              <p:nvPr/>
            </p:nvSpPr>
            <p:spPr>
              <a:xfrm>
                <a:off x="6333730" y="4321881"/>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7" name="Freeform 26">
                <a:extLst>
                  <a:ext uri="{FF2B5EF4-FFF2-40B4-BE49-F238E27FC236}">
                    <a16:creationId xmlns:a16="http://schemas.microsoft.com/office/drawing/2014/main" id="{0C74CC3E-78F9-57D7-8964-56362DB62FEE}"/>
                  </a:ext>
                </a:extLst>
              </p:cNvPr>
              <p:cNvSpPr/>
              <p:nvPr/>
            </p:nvSpPr>
            <p:spPr>
              <a:xfrm>
                <a:off x="6422576" y="4321881"/>
                <a:ext cx="13961" cy="12665"/>
              </a:xfrm>
              <a:custGeom>
                <a:avLst/>
                <a:gdLst>
                  <a:gd name="connsiteX0" fmla="*/ 0 w 13961"/>
                  <a:gd name="connsiteY0" fmla="*/ 0 h 12665"/>
                  <a:gd name="connsiteX1" fmla="*/ 13961 w 13961"/>
                  <a:gd name="connsiteY1" fmla="*/ 0 h 12665"/>
                  <a:gd name="connsiteX2" fmla="*/ 13961 w 13961"/>
                  <a:gd name="connsiteY2" fmla="*/ 12666 h 12665"/>
                  <a:gd name="connsiteX3" fmla="*/ 0 w 13961"/>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3961" h="12665">
                    <a:moveTo>
                      <a:pt x="0" y="0"/>
                    </a:moveTo>
                    <a:lnTo>
                      <a:pt x="13961" y="0"/>
                    </a:lnTo>
                    <a:lnTo>
                      <a:pt x="13961"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8" name="Freeform 27">
                <a:extLst>
                  <a:ext uri="{FF2B5EF4-FFF2-40B4-BE49-F238E27FC236}">
                    <a16:creationId xmlns:a16="http://schemas.microsoft.com/office/drawing/2014/main" id="{8DB2A846-2AC1-CFCE-52DF-CD7337CEC564}"/>
                  </a:ext>
                </a:extLst>
              </p:cNvPr>
              <p:cNvSpPr/>
              <p:nvPr/>
            </p:nvSpPr>
            <p:spPr>
              <a:xfrm>
                <a:off x="6333730" y="4369378"/>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9" name="Freeform 28">
                <a:extLst>
                  <a:ext uri="{FF2B5EF4-FFF2-40B4-BE49-F238E27FC236}">
                    <a16:creationId xmlns:a16="http://schemas.microsoft.com/office/drawing/2014/main" id="{958E0934-49EC-E568-0110-39E83B0A9095}"/>
                  </a:ext>
                </a:extLst>
              </p:cNvPr>
              <p:cNvSpPr/>
              <p:nvPr/>
            </p:nvSpPr>
            <p:spPr>
              <a:xfrm>
                <a:off x="6395669" y="4369378"/>
                <a:ext cx="40996" cy="12665"/>
              </a:xfrm>
              <a:custGeom>
                <a:avLst/>
                <a:gdLst>
                  <a:gd name="connsiteX0" fmla="*/ 0 w 40996"/>
                  <a:gd name="connsiteY0" fmla="*/ 0 h 12665"/>
                  <a:gd name="connsiteX1" fmla="*/ 40996 w 40996"/>
                  <a:gd name="connsiteY1" fmla="*/ 0 h 12665"/>
                  <a:gd name="connsiteX2" fmla="*/ 40996 w 40996"/>
                  <a:gd name="connsiteY2" fmla="*/ 12666 h 12665"/>
                  <a:gd name="connsiteX3" fmla="*/ 0 w 4099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0996" h="12665">
                    <a:moveTo>
                      <a:pt x="0" y="0"/>
                    </a:moveTo>
                    <a:lnTo>
                      <a:pt x="40996" y="0"/>
                    </a:lnTo>
                    <a:lnTo>
                      <a:pt x="40996"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0" name="Freeform 29">
                <a:extLst>
                  <a:ext uri="{FF2B5EF4-FFF2-40B4-BE49-F238E27FC236}">
                    <a16:creationId xmlns:a16="http://schemas.microsoft.com/office/drawing/2014/main" id="{BDCE77EA-B3A2-8B07-E632-3D8DDE5676B6}"/>
                  </a:ext>
                </a:extLst>
              </p:cNvPr>
              <p:cNvSpPr/>
              <p:nvPr/>
            </p:nvSpPr>
            <p:spPr>
              <a:xfrm>
                <a:off x="6422576" y="4416874"/>
                <a:ext cx="13961" cy="12665"/>
              </a:xfrm>
              <a:custGeom>
                <a:avLst/>
                <a:gdLst>
                  <a:gd name="connsiteX0" fmla="*/ 0 w 13961"/>
                  <a:gd name="connsiteY0" fmla="*/ 0 h 12665"/>
                  <a:gd name="connsiteX1" fmla="*/ 13961 w 13961"/>
                  <a:gd name="connsiteY1" fmla="*/ 0 h 12665"/>
                  <a:gd name="connsiteX2" fmla="*/ 13961 w 13961"/>
                  <a:gd name="connsiteY2" fmla="*/ 12666 h 12665"/>
                  <a:gd name="connsiteX3" fmla="*/ 0 w 13961"/>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3961" h="12665">
                    <a:moveTo>
                      <a:pt x="0" y="0"/>
                    </a:moveTo>
                    <a:lnTo>
                      <a:pt x="13961" y="0"/>
                    </a:lnTo>
                    <a:lnTo>
                      <a:pt x="13961"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1" name="Freeform 30">
                <a:extLst>
                  <a:ext uri="{FF2B5EF4-FFF2-40B4-BE49-F238E27FC236}">
                    <a16:creationId xmlns:a16="http://schemas.microsoft.com/office/drawing/2014/main" id="{824608D1-D7A0-DD7F-950A-A7CCFC8EBC7C}"/>
                  </a:ext>
                </a:extLst>
              </p:cNvPr>
              <p:cNvSpPr/>
              <p:nvPr/>
            </p:nvSpPr>
            <p:spPr>
              <a:xfrm>
                <a:off x="6333730" y="4416874"/>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2" name="Freeform 31">
                <a:extLst>
                  <a:ext uri="{FF2B5EF4-FFF2-40B4-BE49-F238E27FC236}">
                    <a16:creationId xmlns:a16="http://schemas.microsoft.com/office/drawing/2014/main" id="{F1E1A196-EC0B-19A2-E127-B628230C95BA}"/>
                  </a:ext>
                </a:extLst>
              </p:cNvPr>
              <p:cNvSpPr/>
              <p:nvPr/>
            </p:nvSpPr>
            <p:spPr>
              <a:xfrm>
                <a:off x="6333730" y="4464371"/>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3" name="Freeform 32">
                <a:extLst>
                  <a:ext uri="{FF2B5EF4-FFF2-40B4-BE49-F238E27FC236}">
                    <a16:creationId xmlns:a16="http://schemas.microsoft.com/office/drawing/2014/main" id="{8682AC69-71E2-214D-A1C6-96516784A9C8}"/>
                  </a:ext>
                </a:extLst>
              </p:cNvPr>
              <p:cNvSpPr/>
              <p:nvPr/>
            </p:nvSpPr>
            <p:spPr>
              <a:xfrm>
                <a:off x="6395669" y="4464371"/>
                <a:ext cx="40996" cy="12665"/>
              </a:xfrm>
              <a:custGeom>
                <a:avLst/>
                <a:gdLst>
                  <a:gd name="connsiteX0" fmla="*/ 0 w 40996"/>
                  <a:gd name="connsiteY0" fmla="*/ 0 h 12665"/>
                  <a:gd name="connsiteX1" fmla="*/ 40996 w 40996"/>
                  <a:gd name="connsiteY1" fmla="*/ 0 h 12665"/>
                  <a:gd name="connsiteX2" fmla="*/ 40996 w 40996"/>
                  <a:gd name="connsiteY2" fmla="*/ 12666 h 12665"/>
                  <a:gd name="connsiteX3" fmla="*/ 0 w 4099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0996" h="12665">
                    <a:moveTo>
                      <a:pt x="0" y="0"/>
                    </a:moveTo>
                    <a:lnTo>
                      <a:pt x="40996" y="0"/>
                    </a:lnTo>
                    <a:lnTo>
                      <a:pt x="40996"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4" name="Freeform 33">
                <a:extLst>
                  <a:ext uri="{FF2B5EF4-FFF2-40B4-BE49-F238E27FC236}">
                    <a16:creationId xmlns:a16="http://schemas.microsoft.com/office/drawing/2014/main" id="{E4D4086C-7184-4601-5E86-F9AAEEF2E7DE}"/>
                  </a:ext>
                </a:extLst>
              </p:cNvPr>
              <p:cNvSpPr/>
              <p:nvPr/>
            </p:nvSpPr>
            <p:spPr>
              <a:xfrm>
                <a:off x="6333730" y="4511867"/>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5" name="Freeform 34">
                <a:extLst>
                  <a:ext uri="{FF2B5EF4-FFF2-40B4-BE49-F238E27FC236}">
                    <a16:creationId xmlns:a16="http://schemas.microsoft.com/office/drawing/2014/main" id="{764D29FC-0AEE-09E1-CCFB-918E597D5B16}"/>
                  </a:ext>
                </a:extLst>
              </p:cNvPr>
              <p:cNvSpPr/>
              <p:nvPr/>
            </p:nvSpPr>
            <p:spPr>
              <a:xfrm>
                <a:off x="6395669" y="4511867"/>
                <a:ext cx="40996" cy="12665"/>
              </a:xfrm>
              <a:custGeom>
                <a:avLst/>
                <a:gdLst>
                  <a:gd name="connsiteX0" fmla="*/ 0 w 40996"/>
                  <a:gd name="connsiteY0" fmla="*/ 0 h 12665"/>
                  <a:gd name="connsiteX1" fmla="*/ 40996 w 40996"/>
                  <a:gd name="connsiteY1" fmla="*/ 0 h 12665"/>
                  <a:gd name="connsiteX2" fmla="*/ 40996 w 40996"/>
                  <a:gd name="connsiteY2" fmla="*/ 12666 h 12665"/>
                  <a:gd name="connsiteX3" fmla="*/ 0 w 40996"/>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0996" h="12665">
                    <a:moveTo>
                      <a:pt x="0" y="0"/>
                    </a:moveTo>
                    <a:lnTo>
                      <a:pt x="40996" y="0"/>
                    </a:lnTo>
                    <a:lnTo>
                      <a:pt x="40996"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6" name="Freeform 35">
                <a:extLst>
                  <a:ext uri="{FF2B5EF4-FFF2-40B4-BE49-F238E27FC236}">
                    <a16:creationId xmlns:a16="http://schemas.microsoft.com/office/drawing/2014/main" id="{BA15F439-D5BF-71B7-A1BF-9D7EA5D19A27}"/>
                  </a:ext>
                </a:extLst>
              </p:cNvPr>
              <p:cNvSpPr/>
              <p:nvPr/>
            </p:nvSpPr>
            <p:spPr>
              <a:xfrm>
                <a:off x="6208203" y="3799167"/>
                <a:ext cx="18150" cy="12665"/>
              </a:xfrm>
              <a:custGeom>
                <a:avLst/>
                <a:gdLst>
                  <a:gd name="connsiteX0" fmla="*/ 0 w 18150"/>
                  <a:gd name="connsiteY0" fmla="*/ 0 h 12665"/>
                  <a:gd name="connsiteX1" fmla="*/ 18150 w 18150"/>
                  <a:gd name="connsiteY1" fmla="*/ 0 h 12665"/>
                  <a:gd name="connsiteX2" fmla="*/ 18150 w 18150"/>
                  <a:gd name="connsiteY2" fmla="*/ 12666 h 12665"/>
                  <a:gd name="connsiteX3" fmla="*/ 0 w 18150"/>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8150" h="12665">
                    <a:moveTo>
                      <a:pt x="0" y="0"/>
                    </a:moveTo>
                    <a:lnTo>
                      <a:pt x="18150" y="0"/>
                    </a:lnTo>
                    <a:lnTo>
                      <a:pt x="1815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7" name="Freeform 36">
                <a:extLst>
                  <a:ext uri="{FF2B5EF4-FFF2-40B4-BE49-F238E27FC236}">
                    <a16:creationId xmlns:a16="http://schemas.microsoft.com/office/drawing/2014/main" id="{C2F5E8CF-A775-D9AB-1B79-4CEB16673CF6}"/>
                  </a:ext>
                </a:extLst>
              </p:cNvPr>
              <p:cNvSpPr/>
              <p:nvPr/>
            </p:nvSpPr>
            <p:spPr>
              <a:xfrm>
                <a:off x="6264430" y="3799167"/>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8" name="Freeform 37">
                <a:extLst>
                  <a:ext uri="{FF2B5EF4-FFF2-40B4-BE49-F238E27FC236}">
                    <a16:creationId xmlns:a16="http://schemas.microsoft.com/office/drawing/2014/main" id="{9083A387-3028-BF27-8D14-9A34A2C8DEED}"/>
                  </a:ext>
                </a:extLst>
              </p:cNvPr>
              <p:cNvSpPr/>
              <p:nvPr/>
            </p:nvSpPr>
            <p:spPr>
              <a:xfrm>
                <a:off x="6223053" y="3846663"/>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9" name="Freeform 38">
                <a:extLst>
                  <a:ext uri="{FF2B5EF4-FFF2-40B4-BE49-F238E27FC236}">
                    <a16:creationId xmlns:a16="http://schemas.microsoft.com/office/drawing/2014/main" id="{70563AC8-112E-F93C-1E89-FD106C7665DC}"/>
                  </a:ext>
                </a:extLst>
              </p:cNvPr>
              <p:cNvSpPr/>
              <p:nvPr/>
            </p:nvSpPr>
            <p:spPr>
              <a:xfrm>
                <a:off x="6308346" y="3846663"/>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0" name="Freeform 39">
                <a:extLst>
                  <a:ext uri="{FF2B5EF4-FFF2-40B4-BE49-F238E27FC236}">
                    <a16:creationId xmlns:a16="http://schemas.microsoft.com/office/drawing/2014/main" id="{4B3DC9B3-080F-5220-D8FB-B46232BFEB0E}"/>
                  </a:ext>
                </a:extLst>
              </p:cNvPr>
              <p:cNvSpPr/>
              <p:nvPr/>
            </p:nvSpPr>
            <p:spPr>
              <a:xfrm>
                <a:off x="6264430" y="3894286"/>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1" name="Freeform 40">
                <a:extLst>
                  <a:ext uri="{FF2B5EF4-FFF2-40B4-BE49-F238E27FC236}">
                    <a16:creationId xmlns:a16="http://schemas.microsoft.com/office/drawing/2014/main" id="{4FF22E49-3114-3A3B-C4D4-BA8ED8BF0BE5}"/>
                  </a:ext>
                </a:extLst>
              </p:cNvPr>
              <p:cNvSpPr/>
              <p:nvPr/>
            </p:nvSpPr>
            <p:spPr>
              <a:xfrm>
                <a:off x="6208203" y="3894286"/>
                <a:ext cx="18150" cy="12665"/>
              </a:xfrm>
              <a:custGeom>
                <a:avLst/>
                <a:gdLst>
                  <a:gd name="connsiteX0" fmla="*/ 0 w 18150"/>
                  <a:gd name="connsiteY0" fmla="*/ 0 h 12665"/>
                  <a:gd name="connsiteX1" fmla="*/ 18150 w 18150"/>
                  <a:gd name="connsiteY1" fmla="*/ 0 h 12665"/>
                  <a:gd name="connsiteX2" fmla="*/ 18150 w 18150"/>
                  <a:gd name="connsiteY2" fmla="*/ 12666 h 12665"/>
                  <a:gd name="connsiteX3" fmla="*/ 0 w 18150"/>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8150" h="12665">
                    <a:moveTo>
                      <a:pt x="0" y="0"/>
                    </a:moveTo>
                    <a:lnTo>
                      <a:pt x="18150" y="0"/>
                    </a:lnTo>
                    <a:lnTo>
                      <a:pt x="1815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2" name="Freeform 41">
                <a:extLst>
                  <a:ext uri="{FF2B5EF4-FFF2-40B4-BE49-F238E27FC236}">
                    <a16:creationId xmlns:a16="http://schemas.microsoft.com/office/drawing/2014/main" id="{256765A9-E73A-ADA2-5986-39AC021DBA0F}"/>
                  </a:ext>
                </a:extLst>
              </p:cNvPr>
              <p:cNvSpPr/>
              <p:nvPr/>
            </p:nvSpPr>
            <p:spPr>
              <a:xfrm>
                <a:off x="6223053" y="3941783"/>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3" name="Freeform 42">
                <a:extLst>
                  <a:ext uri="{FF2B5EF4-FFF2-40B4-BE49-F238E27FC236}">
                    <a16:creationId xmlns:a16="http://schemas.microsoft.com/office/drawing/2014/main" id="{597965D3-4A86-A18F-9453-10B8B28A0082}"/>
                  </a:ext>
                </a:extLst>
              </p:cNvPr>
              <p:cNvSpPr/>
              <p:nvPr/>
            </p:nvSpPr>
            <p:spPr>
              <a:xfrm>
                <a:off x="6308346" y="3941783"/>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4" name="Freeform 43">
                <a:extLst>
                  <a:ext uri="{FF2B5EF4-FFF2-40B4-BE49-F238E27FC236}">
                    <a16:creationId xmlns:a16="http://schemas.microsoft.com/office/drawing/2014/main" id="{D09D3041-EFB5-FF40-4651-669392246570}"/>
                  </a:ext>
                </a:extLst>
              </p:cNvPr>
              <p:cNvSpPr/>
              <p:nvPr/>
            </p:nvSpPr>
            <p:spPr>
              <a:xfrm>
                <a:off x="6208203" y="3989279"/>
                <a:ext cx="18150" cy="12665"/>
              </a:xfrm>
              <a:custGeom>
                <a:avLst/>
                <a:gdLst>
                  <a:gd name="connsiteX0" fmla="*/ 0 w 18150"/>
                  <a:gd name="connsiteY0" fmla="*/ 0 h 12665"/>
                  <a:gd name="connsiteX1" fmla="*/ 18150 w 18150"/>
                  <a:gd name="connsiteY1" fmla="*/ 0 h 12665"/>
                  <a:gd name="connsiteX2" fmla="*/ 18150 w 18150"/>
                  <a:gd name="connsiteY2" fmla="*/ 12666 h 12665"/>
                  <a:gd name="connsiteX3" fmla="*/ 0 w 18150"/>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8150" h="12665">
                    <a:moveTo>
                      <a:pt x="0" y="0"/>
                    </a:moveTo>
                    <a:lnTo>
                      <a:pt x="18150" y="0"/>
                    </a:lnTo>
                    <a:lnTo>
                      <a:pt x="1815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5" name="Freeform 44">
                <a:extLst>
                  <a:ext uri="{FF2B5EF4-FFF2-40B4-BE49-F238E27FC236}">
                    <a16:creationId xmlns:a16="http://schemas.microsoft.com/office/drawing/2014/main" id="{2C1FF1E4-B54C-AEAF-B12F-7D006D3D1CF5}"/>
                  </a:ext>
                </a:extLst>
              </p:cNvPr>
              <p:cNvSpPr/>
              <p:nvPr/>
            </p:nvSpPr>
            <p:spPr>
              <a:xfrm>
                <a:off x="6264430" y="3989279"/>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6" name="Freeform 45">
                <a:extLst>
                  <a:ext uri="{FF2B5EF4-FFF2-40B4-BE49-F238E27FC236}">
                    <a16:creationId xmlns:a16="http://schemas.microsoft.com/office/drawing/2014/main" id="{B0DE9504-96E4-8F70-BA7D-A0F6A042290F}"/>
                  </a:ext>
                </a:extLst>
              </p:cNvPr>
              <p:cNvSpPr/>
              <p:nvPr/>
            </p:nvSpPr>
            <p:spPr>
              <a:xfrm>
                <a:off x="6223053" y="4036776"/>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7" name="Freeform 46">
                <a:extLst>
                  <a:ext uri="{FF2B5EF4-FFF2-40B4-BE49-F238E27FC236}">
                    <a16:creationId xmlns:a16="http://schemas.microsoft.com/office/drawing/2014/main" id="{CE6D6AB8-6765-C00D-C2E1-A718CB6C781B}"/>
                  </a:ext>
                </a:extLst>
              </p:cNvPr>
              <p:cNvSpPr/>
              <p:nvPr/>
            </p:nvSpPr>
            <p:spPr>
              <a:xfrm>
                <a:off x="6308346" y="4036776"/>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8" name="Freeform 47">
                <a:extLst>
                  <a:ext uri="{FF2B5EF4-FFF2-40B4-BE49-F238E27FC236}">
                    <a16:creationId xmlns:a16="http://schemas.microsoft.com/office/drawing/2014/main" id="{931D57C2-DAF4-9AEF-710A-86EBA4A3E8FB}"/>
                  </a:ext>
                </a:extLst>
              </p:cNvPr>
              <p:cNvSpPr/>
              <p:nvPr/>
            </p:nvSpPr>
            <p:spPr>
              <a:xfrm>
                <a:off x="6223053" y="4084272"/>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9" name="Freeform 48">
                <a:extLst>
                  <a:ext uri="{FF2B5EF4-FFF2-40B4-BE49-F238E27FC236}">
                    <a16:creationId xmlns:a16="http://schemas.microsoft.com/office/drawing/2014/main" id="{F94C7694-4BD1-5928-F3EA-EA82C0604D6D}"/>
                  </a:ext>
                </a:extLst>
              </p:cNvPr>
              <p:cNvSpPr/>
              <p:nvPr/>
            </p:nvSpPr>
            <p:spPr>
              <a:xfrm>
                <a:off x="6308346" y="4084272"/>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0" name="Freeform 49">
                <a:extLst>
                  <a:ext uri="{FF2B5EF4-FFF2-40B4-BE49-F238E27FC236}">
                    <a16:creationId xmlns:a16="http://schemas.microsoft.com/office/drawing/2014/main" id="{F00C9D77-CECB-0B02-40C8-7AECAEDF9B28}"/>
                  </a:ext>
                </a:extLst>
              </p:cNvPr>
              <p:cNvSpPr/>
              <p:nvPr/>
            </p:nvSpPr>
            <p:spPr>
              <a:xfrm>
                <a:off x="6208203" y="4131769"/>
                <a:ext cx="18150" cy="12665"/>
              </a:xfrm>
              <a:custGeom>
                <a:avLst/>
                <a:gdLst>
                  <a:gd name="connsiteX0" fmla="*/ 0 w 18150"/>
                  <a:gd name="connsiteY0" fmla="*/ 0 h 12665"/>
                  <a:gd name="connsiteX1" fmla="*/ 18150 w 18150"/>
                  <a:gd name="connsiteY1" fmla="*/ 0 h 12665"/>
                  <a:gd name="connsiteX2" fmla="*/ 18150 w 18150"/>
                  <a:gd name="connsiteY2" fmla="*/ 12666 h 12665"/>
                  <a:gd name="connsiteX3" fmla="*/ 0 w 18150"/>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8150" h="12665">
                    <a:moveTo>
                      <a:pt x="0" y="0"/>
                    </a:moveTo>
                    <a:lnTo>
                      <a:pt x="18150" y="0"/>
                    </a:lnTo>
                    <a:lnTo>
                      <a:pt x="1815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1" name="Freeform 50">
                <a:extLst>
                  <a:ext uri="{FF2B5EF4-FFF2-40B4-BE49-F238E27FC236}">
                    <a16:creationId xmlns:a16="http://schemas.microsoft.com/office/drawing/2014/main" id="{C0C9AE8D-D625-2A0B-7C6D-76DA00E633F7}"/>
                  </a:ext>
                </a:extLst>
              </p:cNvPr>
              <p:cNvSpPr/>
              <p:nvPr/>
            </p:nvSpPr>
            <p:spPr>
              <a:xfrm>
                <a:off x="6264430" y="4131769"/>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2" name="Freeform 51">
                <a:extLst>
                  <a:ext uri="{FF2B5EF4-FFF2-40B4-BE49-F238E27FC236}">
                    <a16:creationId xmlns:a16="http://schemas.microsoft.com/office/drawing/2014/main" id="{11DB6BAA-15E1-8CC3-0A97-6D45AC5C984C}"/>
                  </a:ext>
                </a:extLst>
              </p:cNvPr>
              <p:cNvSpPr/>
              <p:nvPr/>
            </p:nvSpPr>
            <p:spPr>
              <a:xfrm>
                <a:off x="6223053" y="4179265"/>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3" name="Freeform 52">
                <a:extLst>
                  <a:ext uri="{FF2B5EF4-FFF2-40B4-BE49-F238E27FC236}">
                    <a16:creationId xmlns:a16="http://schemas.microsoft.com/office/drawing/2014/main" id="{268CDDEB-B175-4495-1B56-4008A9920A23}"/>
                  </a:ext>
                </a:extLst>
              </p:cNvPr>
              <p:cNvSpPr/>
              <p:nvPr/>
            </p:nvSpPr>
            <p:spPr>
              <a:xfrm>
                <a:off x="6308346" y="4179265"/>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4" name="Freeform 53">
                <a:extLst>
                  <a:ext uri="{FF2B5EF4-FFF2-40B4-BE49-F238E27FC236}">
                    <a16:creationId xmlns:a16="http://schemas.microsoft.com/office/drawing/2014/main" id="{F6780900-46EF-B878-62E5-28E076AB1AFF}"/>
                  </a:ext>
                </a:extLst>
              </p:cNvPr>
              <p:cNvSpPr/>
              <p:nvPr/>
            </p:nvSpPr>
            <p:spPr>
              <a:xfrm>
                <a:off x="6264430" y="4226888"/>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5" name="Freeform 54">
                <a:extLst>
                  <a:ext uri="{FF2B5EF4-FFF2-40B4-BE49-F238E27FC236}">
                    <a16:creationId xmlns:a16="http://schemas.microsoft.com/office/drawing/2014/main" id="{1F6A217A-2FE2-D4C4-DEA9-8BA92C694DCD}"/>
                  </a:ext>
                </a:extLst>
              </p:cNvPr>
              <p:cNvSpPr/>
              <p:nvPr/>
            </p:nvSpPr>
            <p:spPr>
              <a:xfrm>
                <a:off x="6208203" y="4226888"/>
                <a:ext cx="18150" cy="12665"/>
              </a:xfrm>
              <a:custGeom>
                <a:avLst/>
                <a:gdLst>
                  <a:gd name="connsiteX0" fmla="*/ 0 w 18150"/>
                  <a:gd name="connsiteY0" fmla="*/ 0 h 12665"/>
                  <a:gd name="connsiteX1" fmla="*/ 18150 w 18150"/>
                  <a:gd name="connsiteY1" fmla="*/ 0 h 12665"/>
                  <a:gd name="connsiteX2" fmla="*/ 18150 w 18150"/>
                  <a:gd name="connsiteY2" fmla="*/ 12666 h 12665"/>
                  <a:gd name="connsiteX3" fmla="*/ 0 w 18150"/>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8150" h="12665">
                    <a:moveTo>
                      <a:pt x="0" y="0"/>
                    </a:moveTo>
                    <a:lnTo>
                      <a:pt x="18150" y="0"/>
                    </a:lnTo>
                    <a:lnTo>
                      <a:pt x="1815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6" name="Freeform 55">
                <a:extLst>
                  <a:ext uri="{FF2B5EF4-FFF2-40B4-BE49-F238E27FC236}">
                    <a16:creationId xmlns:a16="http://schemas.microsoft.com/office/drawing/2014/main" id="{A6E9E565-6A9A-D81C-A094-0597D5799CA5}"/>
                  </a:ext>
                </a:extLst>
              </p:cNvPr>
              <p:cNvSpPr/>
              <p:nvPr/>
            </p:nvSpPr>
            <p:spPr>
              <a:xfrm>
                <a:off x="6223053" y="4274385"/>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7" name="Freeform 56">
                <a:extLst>
                  <a:ext uri="{FF2B5EF4-FFF2-40B4-BE49-F238E27FC236}">
                    <a16:creationId xmlns:a16="http://schemas.microsoft.com/office/drawing/2014/main" id="{A38ECF13-CE61-C7A5-642C-526F7DE5959C}"/>
                  </a:ext>
                </a:extLst>
              </p:cNvPr>
              <p:cNvSpPr/>
              <p:nvPr/>
            </p:nvSpPr>
            <p:spPr>
              <a:xfrm>
                <a:off x="6308346" y="4274385"/>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8" name="Freeform 57">
                <a:extLst>
                  <a:ext uri="{FF2B5EF4-FFF2-40B4-BE49-F238E27FC236}">
                    <a16:creationId xmlns:a16="http://schemas.microsoft.com/office/drawing/2014/main" id="{45697EDB-B690-D206-B14A-2EC7F4C8AB76}"/>
                  </a:ext>
                </a:extLst>
              </p:cNvPr>
              <p:cNvSpPr/>
              <p:nvPr/>
            </p:nvSpPr>
            <p:spPr>
              <a:xfrm>
                <a:off x="6264430" y="4321881"/>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9" name="Freeform 58">
                <a:extLst>
                  <a:ext uri="{FF2B5EF4-FFF2-40B4-BE49-F238E27FC236}">
                    <a16:creationId xmlns:a16="http://schemas.microsoft.com/office/drawing/2014/main" id="{71413475-C38A-E466-F133-1036DC44120D}"/>
                  </a:ext>
                </a:extLst>
              </p:cNvPr>
              <p:cNvSpPr/>
              <p:nvPr/>
            </p:nvSpPr>
            <p:spPr>
              <a:xfrm>
                <a:off x="6208203" y="4321881"/>
                <a:ext cx="18150" cy="12665"/>
              </a:xfrm>
              <a:custGeom>
                <a:avLst/>
                <a:gdLst>
                  <a:gd name="connsiteX0" fmla="*/ 0 w 18150"/>
                  <a:gd name="connsiteY0" fmla="*/ 0 h 12665"/>
                  <a:gd name="connsiteX1" fmla="*/ 18150 w 18150"/>
                  <a:gd name="connsiteY1" fmla="*/ 0 h 12665"/>
                  <a:gd name="connsiteX2" fmla="*/ 18150 w 18150"/>
                  <a:gd name="connsiteY2" fmla="*/ 12666 h 12665"/>
                  <a:gd name="connsiteX3" fmla="*/ 0 w 18150"/>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8150" h="12665">
                    <a:moveTo>
                      <a:pt x="0" y="0"/>
                    </a:moveTo>
                    <a:lnTo>
                      <a:pt x="18150" y="0"/>
                    </a:lnTo>
                    <a:lnTo>
                      <a:pt x="1815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0" name="Freeform 59">
                <a:extLst>
                  <a:ext uri="{FF2B5EF4-FFF2-40B4-BE49-F238E27FC236}">
                    <a16:creationId xmlns:a16="http://schemas.microsoft.com/office/drawing/2014/main" id="{2101EA5B-2378-B6E4-457D-9E551003EA6C}"/>
                  </a:ext>
                </a:extLst>
              </p:cNvPr>
              <p:cNvSpPr/>
              <p:nvPr/>
            </p:nvSpPr>
            <p:spPr>
              <a:xfrm>
                <a:off x="6223053" y="4369378"/>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1" name="Freeform 60">
                <a:extLst>
                  <a:ext uri="{FF2B5EF4-FFF2-40B4-BE49-F238E27FC236}">
                    <a16:creationId xmlns:a16="http://schemas.microsoft.com/office/drawing/2014/main" id="{A0110A21-EE26-0163-151A-152BB335F33F}"/>
                  </a:ext>
                </a:extLst>
              </p:cNvPr>
              <p:cNvSpPr/>
              <p:nvPr/>
            </p:nvSpPr>
            <p:spPr>
              <a:xfrm>
                <a:off x="6308346" y="4369378"/>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2" name="Freeform 61">
                <a:extLst>
                  <a:ext uri="{FF2B5EF4-FFF2-40B4-BE49-F238E27FC236}">
                    <a16:creationId xmlns:a16="http://schemas.microsoft.com/office/drawing/2014/main" id="{231BC15A-FE97-2AB9-85F6-EC286DAAB55B}"/>
                  </a:ext>
                </a:extLst>
              </p:cNvPr>
              <p:cNvSpPr/>
              <p:nvPr/>
            </p:nvSpPr>
            <p:spPr>
              <a:xfrm>
                <a:off x="6264430" y="4416874"/>
                <a:ext cx="50769" cy="12665"/>
              </a:xfrm>
              <a:custGeom>
                <a:avLst/>
                <a:gdLst>
                  <a:gd name="connsiteX0" fmla="*/ 0 w 50769"/>
                  <a:gd name="connsiteY0" fmla="*/ 0 h 12665"/>
                  <a:gd name="connsiteX1" fmla="*/ 50769 w 50769"/>
                  <a:gd name="connsiteY1" fmla="*/ 0 h 12665"/>
                  <a:gd name="connsiteX2" fmla="*/ 50769 w 50769"/>
                  <a:gd name="connsiteY2" fmla="*/ 12666 h 12665"/>
                  <a:gd name="connsiteX3" fmla="*/ 0 w 50769"/>
                  <a:gd name="connsiteY3" fmla="*/ 12666 h 12665"/>
                </a:gdLst>
                <a:ahLst/>
                <a:cxnLst>
                  <a:cxn ang="0">
                    <a:pos x="connsiteX0" y="connsiteY0"/>
                  </a:cxn>
                  <a:cxn ang="0">
                    <a:pos x="connsiteX1" y="connsiteY1"/>
                  </a:cxn>
                  <a:cxn ang="0">
                    <a:pos x="connsiteX2" y="connsiteY2"/>
                  </a:cxn>
                  <a:cxn ang="0">
                    <a:pos x="connsiteX3" y="connsiteY3"/>
                  </a:cxn>
                </a:cxnLst>
                <a:rect l="l" t="t" r="r" b="b"/>
                <a:pathLst>
                  <a:path w="50769" h="12665">
                    <a:moveTo>
                      <a:pt x="0" y="0"/>
                    </a:moveTo>
                    <a:lnTo>
                      <a:pt x="50769" y="0"/>
                    </a:lnTo>
                    <a:lnTo>
                      <a:pt x="50769"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3" name="Freeform 62">
                <a:extLst>
                  <a:ext uri="{FF2B5EF4-FFF2-40B4-BE49-F238E27FC236}">
                    <a16:creationId xmlns:a16="http://schemas.microsoft.com/office/drawing/2014/main" id="{D7692F74-EE2F-BF33-77AD-02B445A8EF52}"/>
                  </a:ext>
                </a:extLst>
              </p:cNvPr>
              <p:cNvSpPr/>
              <p:nvPr/>
            </p:nvSpPr>
            <p:spPr>
              <a:xfrm>
                <a:off x="6208203" y="4416874"/>
                <a:ext cx="18150" cy="12665"/>
              </a:xfrm>
              <a:custGeom>
                <a:avLst/>
                <a:gdLst>
                  <a:gd name="connsiteX0" fmla="*/ 0 w 18150"/>
                  <a:gd name="connsiteY0" fmla="*/ 0 h 12665"/>
                  <a:gd name="connsiteX1" fmla="*/ 18150 w 18150"/>
                  <a:gd name="connsiteY1" fmla="*/ 0 h 12665"/>
                  <a:gd name="connsiteX2" fmla="*/ 18150 w 18150"/>
                  <a:gd name="connsiteY2" fmla="*/ 12666 h 12665"/>
                  <a:gd name="connsiteX3" fmla="*/ 0 w 18150"/>
                  <a:gd name="connsiteY3" fmla="*/ 12666 h 12665"/>
                </a:gdLst>
                <a:ahLst/>
                <a:cxnLst>
                  <a:cxn ang="0">
                    <a:pos x="connsiteX0" y="connsiteY0"/>
                  </a:cxn>
                  <a:cxn ang="0">
                    <a:pos x="connsiteX1" y="connsiteY1"/>
                  </a:cxn>
                  <a:cxn ang="0">
                    <a:pos x="connsiteX2" y="connsiteY2"/>
                  </a:cxn>
                  <a:cxn ang="0">
                    <a:pos x="connsiteX3" y="connsiteY3"/>
                  </a:cxn>
                </a:cxnLst>
                <a:rect l="l" t="t" r="r" b="b"/>
                <a:pathLst>
                  <a:path w="18150" h="12665">
                    <a:moveTo>
                      <a:pt x="0" y="0"/>
                    </a:moveTo>
                    <a:lnTo>
                      <a:pt x="18150" y="0"/>
                    </a:lnTo>
                    <a:lnTo>
                      <a:pt x="18150"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4" name="Freeform 63">
                <a:extLst>
                  <a:ext uri="{FF2B5EF4-FFF2-40B4-BE49-F238E27FC236}">
                    <a16:creationId xmlns:a16="http://schemas.microsoft.com/office/drawing/2014/main" id="{49FB1BA1-5C0D-A614-4D86-CE3D2AFEBE89}"/>
                  </a:ext>
                </a:extLst>
              </p:cNvPr>
              <p:cNvSpPr/>
              <p:nvPr/>
            </p:nvSpPr>
            <p:spPr>
              <a:xfrm>
                <a:off x="6223053" y="4464371"/>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5" name="Freeform 64">
                <a:extLst>
                  <a:ext uri="{FF2B5EF4-FFF2-40B4-BE49-F238E27FC236}">
                    <a16:creationId xmlns:a16="http://schemas.microsoft.com/office/drawing/2014/main" id="{1F20509C-45BE-F435-4177-AD3E07BDCAA0}"/>
                  </a:ext>
                </a:extLst>
              </p:cNvPr>
              <p:cNvSpPr/>
              <p:nvPr/>
            </p:nvSpPr>
            <p:spPr>
              <a:xfrm>
                <a:off x="6308346" y="4464371"/>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6" name="Freeform 65">
                <a:extLst>
                  <a:ext uri="{FF2B5EF4-FFF2-40B4-BE49-F238E27FC236}">
                    <a16:creationId xmlns:a16="http://schemas.microsoft.com/office/drawing/2014/main" id="{F35B20BE-B3DA-B80F-D672-5C1FD974199E}"/>
                  </a:ext>
                </a:extLst>
              </p:cNvPr>
              <p:cNvSpPr/>
              <p:nvPr/>
            </p:nvSpPr>
            <p:spPr>
              <a:xfrm>
                <a:off x="6223053" y="4511867"/>
                <a:ext cx="48738" cy="12665"/>
              </a:xfrm>
              <a:custGeom>
                <a:avLst/>
                <a:gdLst>
                  <a:gd name="connsiteX0" fmla="*/ 0 w 48738"/>
                  <a:gd name="connsiteY0" fmla="*/ 0 h 12665"/>
                  <a:gd name="connsiteX1" fmla="*/ 48738 w 48738"/>
                  <a:gd name="connsiteY1" fmla="*/ 0 h 12665"/>
                  <a:gd name="connsiteX2" fmla="*/ 48738 w 48738"/>
                  <a:gd name="connsiteY2" fmla="*/ 12666 h 12665"/>
                  <a:gd name="connsiteX3" fmla="*/ 0 w 48738"/>
                  <a:gd name="connsiteY3" fmla="*/ 12666 h 12665"/>
                </a:gdLst>
                <a:ahLst/>
                <a:cxnLst>
                  <a:cxn ang="0">
                    <a:pos x="connsiteX0" y="connsiteY0"/>
                  </a:cxn>
                  <a:cxn ang="0">
                    <a:pos x="connsiteX1" y="connsiteY1"/>
                  </a:cxn>
                  <a:cxn ang="0">
                    <a:pos x="connsiteX2" y="connsiteY2"/>
                  </a:cxn>
                  <a:cxn ang="0">
                    <a:pos x="connsiteX3" y="connsiteY3"/>
                  </a:cxn>
                </a:cxnLst>
                <a:rect l="l" t="t" r="r" b="b"/>
                <a:pathLst>
                  <a:path w="48738" h="12665">
                    <a:moveTo>
                      <a:pt x="0" y="0"/>
                    </a:moveTo>
                    <a:lnTo>
                      <a:pt x="48738" y="0"/>
                    </a:lnTo>
                    <a:lnTo>
                      <a:pt x="48738"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7" name="Freeform 66">
                <a:extLst>
                  <a:ext uri="{FF2B5EF4-FFF2-40B4-BE49-F238E27FC236}">
                    <a16:creationId xmlns:a16="http://schemas.microsoft.com/office/drawing/2014/main" id="{F0E3CF72-125E-A771-39BF-591228C3EEB0}"/>
                  </a:ext>
                </a:extLst>
              </p:cNvPr>
              <p:cNvSpPr/>
              <p:nvPr/>
            </p:nvSpPr>
            <p:spPr>
              <a:xfrm>
                <a:off x="6308346" y="4511867"/>
                <a:ext cx="25384" cy="12665"/>
              </a:xfrm>
              <a:custGeom>
                <a:avLst/>
                <a:gdLst>
                  <a:gd name="connsiteX0" fmla="*/ 0 w 25384"/>
                  <a:gd name="connsiteY0" fmla="*/ 0 h 12665"/>
                  <a:gd name="connsiteX1" fmla="*/ 25384 w 25384"/>
                  <a:gd name="connsiteY1" fmla="*/ 0 h 12665"/>
                  <a:gd name="connsiteX2" fmla="*/ 25384 w 25384"/>
                  <a:gd name="connsiteY2" fmla="*/ 12666 h 12665"/>
                  <a:gd name="connsiteX3" fmla="*/ 0 w 25384"/>
                  <a:gd name="connsiteY3" fmla="*/ 12666 h 12665"/>
                </a:gdLst>
                <a:ahLst/>
                <a:cxnLst>
                  <a:cxn ang="0">
                    <a:pos x="connsiteX0" y="connsiteY0"/>
                  </a:cxn>
                  <a:cxn ang="0">
                    <a:pos x="connsiteX1" y="connsiteY1"/>
                  </a:cxn>
                  <a:cxn ang="0">
                    <a:pos x="connsiteX2" y="connsiteY2"/>
                  </a:cxn>
                  <a:cxn ang="0">
                    <a:pos x="connsiteX3" y="connsiteY3"/>
                  </a:cxn>
                </a:cxnLst>
                <a:rect l="l" t="t" r="r" b="b"/>
                <a:pathLst>
                  <a:path w="25384" h="12665">
                    <a:moveTo>
                      <a:pt x="0" y="0"/>
                    </a:moveTo>
                    <a:lnTo>
                      <a:pt x="25384" y="0"/>
                    </a:lnTo>
                    <a:lnTo>
                      <a:pt x="25384" y="12666"/>
                    </a:lnTo>
                    <a:lnTo>
                      <a:pt x="0" y="126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grpSp>
        <p:grpSp>
          <p:nvGrpSpPr>
            <p:cNvPr id="1089" name="Group 1088">
              <a:extLst>
                <a:ext uri="{FF2B5EF4-FFF2-40B4-BE49-F238E27FC236}">
                  <a16:creationId xmlns:a16="http://schemas.microsoft.com/office/drawing/2014/main" id="{5C4761E0-1593-D5FA-4CAA-1060C344715F}"/>
                </a:ext>
              </a:extLst>
            </p:cNvPr>
            <p:cNvGrpSpPr/>
            <p:nvPr/>
          </p:nvGrpSpPr>
          <p:grpSpPr>
            <a:xfrm>
              <a:off x="5076221" y="3388329"/>
              <a:ext cx="228462" cy="976146"/>
              <a:chOff x="5076221" y="3104915"/>
              <a:chExt cx="228462" cy="976146"/>
            </a:xfrm>
          </p:grpSpPr>
          <p:sp>
            <p:nvSpPr>
              <p:cNvPr id="70" name="Freeform 69">
                <a:extLst>
                  <a:ext uri="{FF2B5EF4-FFF2-40B4-BE49-F238E27FC236}">
                    <a16:creationId xmlns:a16="http://schemas.microsoft.com/office/drawing/2014/main" id="{9ADF8464-C292-6FA2-627F-4C1A267B0349}"/>
                  </a:ext>
                </a:extLst>
              </p:cNvPr>
              <p:cNvSpPr/>
              <p:nvPr/>
            </p:nvSpPr>
            <p:spPr>
              <a:xfrm>
                <a:off x="5076221" y="3577220"/>
                <a:ext cx="1396" cy="2786"/>
              </a:xfrm>
              <a:custGeom>
                <a:avLst/>
                <a:gdLst>
                  <a:gd name="connsiteX0" fmla="*/ 0 w 1396"/>
                  <a:gd name="connsiteY0" fmla="*/ 0 h 2786"/>
                  <a:gd name="connsiteX1" fmla="*/ 0 w 1396"/>
                  <a:gd name="connsiteY1" fmla="*/ 2786 h 2786"/>
                  <a:gd name="connsiteX2" fmla="*/ 1397 w 1396"/>
                  <a:gd name="connsiteY2" fmla="*/ 1393 h 2786"/>
                  <a:gd name="connsiteX3" fmla="*/ 0 w 1396"/>
                  <a:gd name="connsiteY3" fmla="*/ 0 h 2786"/>
                </a:gdLst>
                <a:ahLst/>
                <a:cxnLst>
                  <a:cxn ang="0">
                    <a:pos x="connsiteX0" y="connsiteY0"/>
                  </a:cxn>
                  <a:cxn ang="0">
                    <a:pos x="connsiteX1" y="connsiteY1"/>
                  </a:cxn>
                  <a:cxn ang="0">
                    <a:pos x="connsiteX2" y="connsiteY2"/>
                  </a:cxn>
                  <a:cxn ang="0">
                    <a:pos x="connsiteX3" y="connsiteY3"/>
                  </a:cxn>
                </a:cxnLst>
                <a:rect l="l" t="t" r="r" b="b"/>
                <a:pathLst>
                  <a:path w="1396" h="2786">
                    <a:moveTo>
                      <a:pt x="0" y="0"/>
                    </a:moveTo>
                    <a:lnTo>
                      <a:pt x="0" y="2786"/>
                    </a:lnTo>
                    <a:lnTo>
                      <a:pt x="1397" y="1393"/>
                    </a:lnTo>
                    <a:lnTo>
                      <a:pt x="0"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1" name="Freeform 70">
                <a:extLst>
                  <a:ext uri="{FF2B5EF4-FFF2-40B4-BE49-F238E27FC236}">
                    <a16:creationId xmlns:a16="http://schemas.microsoft.com/office/drawing/2014/main" id="{9BB74512-9DE1-ABDA-46B1-BA17E085FF10}"/>
                  </a:ext>
                </a:extLst>
              </p:cNvPr>
              <p:cNvSpPr/>
              <p:nvPr/>
            </p:nvSpPr>
            <p:spPr>
              <a:xfrm>
                <a:off x="5076221" y="3190282"/>
                <a:ext cx="4061" cy="8232"/>
              </a:xfrm>
              <a:custGeom>
                <a:avLst/>
                <a:gdLst>
                  <a:gd name="connsiteX0" fmla="*/ 0 w 4061"/>
                  <a:gd name="connsiteY0" fmla="*/ 0 h 8232"/>
                  <a:gd name="connsiteX1" fmla="*/ 0 w 4061"/>
                  <a:gd name="connsiteY1" fmla="*/ 8233 h 8232"/>
                  <a:gd name="connsiteX2" fmla="*/ 4062 w 4061"/>
                  <a:gd name="connsiteY2" fmla="*/ 4053 h 8232"/>
                  <a:gd name="connsiteX3" fmla="*/ 0 w 4061"/>
                  <a:gd name="connsiteY3" fmla="*/ 0 h 8232"/>
                </a:gdLst>
                <a:ahLst/>
                <a:cxnLst>
                  <a:cxn ang="0">
                    <a:pos x="connsiteX0" y="connsiteY0"/>
                  </a:cxn>
                  <a:cxn ang="0">
                    <a:pos x="connsiteX1" y="connsiteY1"/>
                  </a:cxn>
                  <a:cxn ang="0">
                    <a:pos x="connsiteX2" y="connsiteY2"/>
                  </a:cxn>
                  <a:cxn ang="0">
                    <a:pos x="connsiteX3" y="connsiteY3"/>
                  </a:cxn>
                </a:cxnLst>
                <a:rect l="l" t="t" r="r" b="b"/>
                <a:pathLst>
                  <a:path w="4061" h="8232">
                    <a:moveTo>
                      <a:pt x="0" y="0"/>
                    </a:moveTo>
                    <a:lnTo>
                      <a:pt x="0" y="8233"/>
                    </a:lnTo>
                    <a:lnTo>
                      <a:pt x="4062" y="4053"/>
                    </a:lnTo>
                    <a:lnTo>
                      <a:pt x="0"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2" name="Freeform 71">
                <a:extLst>
                  <a:ext uri="{FF2B5EF4-FFF2-40B4-BE49-F238E27FC236}">
                    <a16:creationId xmlns:a16="http://schemas.microsoft.com/office/drawing/2014/main" id="{64DA7C2B-01A3-160F-C181-B2A075DF2A55}"/>
                  </a:ext>
                </a:extLst>
              </p:cNvPr>
              <p:cNvSpPr/>
              <p:nvPr/>
            </p:nvSpPr>
            <p:spPr>
              <a:xfrm rot="18900000">
                <a:off x="5245179" y="3147466"/>
                <a:ext cx="9519" cy="58895"/>
              </a:xfrm>
              <a:custGeom>
                <a:avLst/>
                <a:gdLst>
                  <a:gd name="connsiteX0" fmla="*/ 0 w 9519"/>
                  <a:gd name="connsiteY0" fmla="*/ 0 h 58895"/>
                  <a:gd name="connsiteX1" fmla="*/ 9519 w 9519"/>
                  <a:gd name="connsiteY1" fmla="*/ 0 h 58895"/>
                  <a:gd name="connsiteX2" fmla="*/ 9519 w 9519"/>
                  <a:gd name="connsiteY2" fmla="*/ 58896 h 58895"/>
                  <a:gd name="connsiteX3" fmla="*/ 0 w 9519"/>
                  <a:gd name="connsiteY3" fmla="*/ 58896 h 58895"/>
                </a:gdLst>
                <a:ahLst/>
                <a:cxnLst>
                  <a:cxn ang="0">
                    <a:pos x="connsiteX0" y="connsiteY0"/>
                  </a:cxn>
                  <a:cxn ang="0">
                    <a:pos x="connsiteX1" y="connsiteY1"/>
                  </a:cxn>
                  <a:cxn ang="0">
                    <a:pos x="connsiteX2" y="connsiteY2"/>
                  </a:cxn>
                  <a:cxn ang="0">
                    <a:pos x="connsiteX3" y="connsiteY3"/>
                  </a:cxn>
                </a:cxnLst>
                <a:rect l="l" t="t" r="r" b="b"/>
                <a:pathLst>
                  <a:path w="9519" h="58895">
                    <a:moveTo>
                      <a:pt x="0" y="0"/>
                    </a:moveTo>
                    <a:lnTo>
                      <a:pt x="9519" y="0"/>
                    </a:lnTo>
                    <a:lnTo>
                      <a:pt x="9519" y="58896"/>
                    </a:lnTo>
                    <a:lnTo>
                      <a:pt x="0" y="5889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3" name="Freeform 72">
                <a:extLst>
                  <a:ext uri="{FF2B5EF4-FFF2-40B4-BE49-F238E27FC236}">
                    <a16:creationId xmlns:a16="http://schemas.microsoft.com/office/drawing/2014/main" id="{10635701-CD0E-BD3D-45BA-69CEDB2DFC69}"/>
                  </a:ext>
                </a:extLst>
              </p:cNvPr>
              <p:cNvSpPr/>
              <p:nvPr/>
            </p:nvSpPr>
            <p:spPr>
              <a:xfrm rot="18900000">
                <a:off x="5148210" y="3244290"/>
                <a:ext cx="9519" cy="58895"/>
              </a:xfrm>
              <a:custGeom>
                <a:avLst/>
                <a:gdLst>
                  <a:gd name="connsiteX0" fmla="*/ 0 w 9519"/>
                  <a:gd name="connsiteY0" fmla="*/ 0 h 58895"/>
                  <a:gd name="connsiteX1" fmla="*/ 9519 w 9519"/>
                  <a:gd name="connsiteY1" fmla="*/ 0 h 58895"/>
                  <a:gd name="connsiteX2" fmla="*/ 9519 w 9519"/>
                  <a:gd name="connsiteY2" fmla="*/ 58896 h 58895"/>
                  <a:gd name="connsiteX3" fmla="*/ 0 w 9519"/>
                  <a:gd name="connsiteY3" fmla="*/ 58896 h 58895"/>
                </a:gdLst>
                <a:ahLst/>
                <a:cxnLst>
                  <a:cxn ang="0">
                    <a:pos x="connsiteX0" y="connsiteY0"/>
                  </a:cxn>
                  <a:cxn ang="0">
                    <a:pos x="connsiteX1" y="connsiteY1"/>
                  </a:cxn>
                  <a:cxn ang="0">
                    <a:pos x="connsiteX2" y="connsiteY2"/>
                  </a:cxn>
                  <a:cxn ang="0">
                    <a:pos x="connsiteX3" y="connsiteY3"/>
                  </a:cxn>
                </a:cxnLst>
                <a:rect l="l" t="t" r="r" b="b"/>
                <a:pathLst>
                  <a:path w="9519" h="58895">
                    <a:moveTo>
                      <a:pt x="0" y="0"/>
                    </a:moveTo>
                    <a:lnTo>
                      <a:pt x="9519" y="0"/>
                    </a:lnTo>
                    <a:lnTo>
                      <a:pt x="9519" y="58896"/>
                    </a:lnTo>
                    <a:lnTo>
                      <a:pt x="0" y="5889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4" name="Freeform 73">
                <a:extLst>
                  <a:ext uri="{FF2B5EF4-FFF2-40B4-BE49-F238E27FC236}">
                    <a16:creationId xmlns:a16="http://schemas.microsoft.com/office/drawing/2014/main" id="{58164526-3FD1-A267-49CF-4DA5851CA2DE}"/>
                  </a:ext>
                </a:extLst>
              </p:cNvPr>
              <p:cNvSpPr/>
              <p:nvPr/>
            </p:nvSpPr>
            <p:spPr>
              <a:xfrm>
                <a:off x="5076221" y="3383687"/>
                <a:ext cx="4061" cy="8232"/>
              </a:xfrm>
              <a:custGeom>
                <a:avLst/>
                <a:gdLst>
                  <a:gd name="connsiteX0" fmla="*/ 0 w 4061"/>
                  <a:gd name="connsiteY0" fmla="*/ 0 h 8232"/>
                  <a:gd name="connsiteX1" fmla="*/ 0 w 4061"/>
                  <a:gd name="connsiteY1" fmla="*/ 8233 h 8232"/>
                  <a:gd name="connsiteX2" fmla="*/ 4062 w 4061"/>
                  <a:gd name="connsiteY2" fmla="*/ 4180 h 8232"/>
                  <a:gd name="connsiteX3" fmla="*/ 0 w 4061"/>
                  <a:gd name="connsiteY3" fmla="*/ 0 h 8232"/>
                </a:gdLst>
                <a:ahLst/>
                <a:cxnLst>
                  <a:cxn ang="0">
                    <a:pos x="connsiteX0" y="connsiteY0"/>
                  </a:cxn>
                  <a:cxn ang="0">
                    <a:pos x="connsiteX1" y="connsiteY1"/>
                  </a:cxn>
                  <a:cxn ang="0">
                    <a:pos x="connsiteX2" y="connsiteY2"/>
                  </a:cxn>
                  <a:cxn ang="0">
                    <a:pos x="connsiteX3" y="connsiteY3"/>
                  </a:cxn>
                </a:cxnLst>
                <a:rect l="l" t="t" r="r" b="b"/>
                <a:pathLst>
                  <a:path w="4061" h="8232">
                    <a:moveTo>
                      <a:pt x="0" y="0"/>
                    </a:moveTo>
                    <a:lnTo>
                      <a:pt x="0" y="8233"/>
                    </a:lnTo>
                    <a:lnTo>
                      <a:pt x="4062" y="4180"/>
                    </a:lnTo>
                    <a:lnTo>
                      <a:pt x="0"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5" name="Freeform 74">
                <a:extLst>
                  <a:ext uri="{FF2B5EF4-FFF2-40B4-BE49-F238E27FC236}">
                    <a16:creationId xmlns:a16="http://schemas.microsoft.com/office/drawing/2014/main" id="{6C2A9702-1B69-BBAB-D4A5-BFBF6ADDC71A}"/>
                  </a:ext>
                </a:extLst>
              </p:cNvPr>
              <p:cNvSpPr/>
              <p:nvPr/>
            </p:nvSpPr>
            <p:spPr>
              <a:xfrm>
                <a:off x="5225737" y="3346197"/>
                <a:ext cx="45691" cy="45596"/>
              </a:xfrm>
              <a:custGeom>
                <a:avLst/>
                <a:gdLst>
                  <a:gd name="connsiteX0" fmla="*/ 38965 w 45691"/>
                  <a:gd name="connsiteY0" fmla="*/ 45597 h 45596"/>
                  <a:gd name="connsiteX1" fmla="*/ 38965 w 45691"/>
                  <a:gd name="connsiteY1" fmla="*/ 45597 h 45596"/>
                  <a:gd name="connsiteX2" fmla="*/ 45692 w 45691"/>
                  <a:gd name="connsiteY2" fmla="*/ 38884 h 45596"/>
                  <a:gd name="connsiteX3" fmla="*/ 6727 w 45691"/>
                  <a:gd name="connsiteY3" fmla="*/ 0 h 45596"/>
                  <a:gd name="connsiteX4" fmla="*/ 0 w 45691"/>
                  <a:gd name="connsiteY4" fmla="*/ 6713 h 45596"/>
                  <a:gd name="connsiteX5" fmla="*/ 38965 w 45691"/>
                  <a:gd name="connsiteY5" fmla="*/ 45597 h 4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91" h="45596">
                    <a:moveTo>
                      <a:pt x="38965" y="45597"/>
                    </a:moveTo>
                    <a:lnTo>
                      <a:pt x="38965" y="45597"/>
                    </a:lnTo>
                    <a:lnTo>
                      <a:pt x="45692" y="38884"/>
                    </a:lnTo>
                    <a:lnTo>
                      <a:pt x="6727" y="0"/>
                    </a:lnTo>
                    <a:lnTo>
                      <a:pt x="0" y="6713"/>
                    </a:lnTo>
                    <a:lnTo>
                      <a:pt x="38965" y="45597"/>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6" name="Freeform 75">
                <a:extLst>
                  <a:ext uri="{FF2B5EF4-FFF2-40B4-BE49-F238E27FC236}">
                    <a16:creationId xmlns:a16="http://schemas.microsoft.com/office/drawing/2014/main" id="{392FCFAA-B7CC-9120-881F-E91790C4E7A5}"/>
                  </a:ext>
                </a:extLst>
              </p:cNvPr>
              <p:cNvSpPr/>
              <p:nvPr/>
            </p:nvSpPr>
            <p:spPr>
              <a:xfrm rot="18900600">
                <a:off x="5146611" y="3437670"/>
                <a:ext cx="9519" cy="55095"/>
              </a:xfrm>
              <a:custGeom>
                <a:avLst/>
                <a:gdLst>
                  <a:gd name="connsiteX0" fmla="*/ 0 w 9519"/>
                  <a:gd name="connsiteY0" fmla="*/ 0 h 55095"/>
                  <a:gd name="connsiteX1" fmla="*/ 9519 w 9519"/>
                  <a:gd name="connsiteY1" fmla="*/ 0 h 55095"/>
                  <a:gd name="connsiteX2" fmla="*/ 9519 w 9519"/>
                  <a:gd name="connsiteY2" fmla="*/ 55096 h 55095"/>
                  <a:gd name="connsiteX3" fmla="*/ 0 w 9519"/>
                  <a:gd name="connsiteY3" fmla="*/ 55096 h 55095"/>
                </a:gdLst>
                <a:ahLst/>
                <a:cxnLst>
                  <a:cxn ang="0">
                    <a:pos x="connsiteX0" y="connsiteY0"/>
                  </a:cxn>
                  <a:cxn ang="0">
                    <a:pos x="connsiteX1" y="connsiteY1"/>
                  </a:cxn>
                  <a:cxn ang="0">
                    <a:pos x="connsiteX2" y="connsiteY2"/>
                  </a:cxn>
                  <a:cxn ang="0">
                    <a:pos x="connsiteX3" y="connsiteY3"/>
                  </a:cxn>
                </a:cxnLst>
                <a:rect l="l" t="t" r="r" b="b"/>
                <a:pathLst>
                  <a:path w="9519" h="55095">
                    <a:moveTo>
                      <a:pt x="0" y="0"/>
                    </a:moveTo>
                    <a:lnTo>
                      <a:pt x="9519" y="0"/>
                    </a:lnTo>
                    <a:lnTo>
                      <a:pt x="9519" y="55096"/>
                    </a:lnTo>
                    <a:lnTo>
                      <a:pt x="0" y="5509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7" name="Freeform 76">
                <a:extLst>
                  <a:ext uri="{FF2B5EF4-FFF2-40B4-BE49-F238E27FC236}">
                    <a16:creationId xmlns:a16="http://schemas.microsoft.com/office/drawing/2014/main" id="{0E92FEF4-7FD1-E400-600A-061ACB146D6B}"/>
                  </a:ext>
                </a:extLst>
              </p:cNvPr>
              <p:cNvSpPr/>
              <p:nvPr/>
            </p:nvSpPr>
            <p:spPr>
              <a:xfrm rot="18900000">
                <a:off x="5244992" y="3244351"/>
                <a:ext cx="9519" cy="58895"/>
              </a:xfrm>
              <a:custGeom>
                <a:avLst/>
                <a:gdLst>
                  <a:gd name="connsiteX0" fmla="*/ 0 w 9519"/>
                  <a:gd name="connsiteY0" fmla="*/ 0 h 58895"/>
                  <a:gd name="connsiteX1" fmla="*/ 9520 w 9519"/>
                  <a:gd name="connsiteY1" fmla="*/ 0 h 58895"/>
                  <a:gd name="connsiteX2" fmla="*/ 9520 w 9519"/>
                  <a:gd name="connsiteY2" fmla="*/ 58896 h 58895"/>
                  <a:gd name="connsiteX3" fmla="*/ 0 w 9519"/>
                  <a:gd name="connsiteY3" fmla="*/ 58896 h 58895"/>
                </a:gdLst>
                <a:ahLst/>
                <a:cxnLst>
                  <a:cxn ang="0">
                    <a:pos x="connsiteX0" y="connsiteY0"/>
                  </a:cxn>
                  <a:cxn ang="0">
                    <a:pos x="connsiteX1" y="connsiteY1"/>
                  </a:cxn>
                  <a:cxn ang="0">
                    <a:pos x="connsiteX2" y="connsiteY2"/>
                  </a:cxn>
                  <a:cxn ang="0">
                    <a:pos x="connsiteX3" y="connsiteY3"/>
                  </a:cxn>
                </a:cxnLst>
                <a:rect l="l" t="t" r="r" b="b"/>
                <a:pathLst>
                  <a:path w="9519" h="58895">
                    <a:moveTo>
                      <a:pt x="0" y="0"/>
                    </a:moveTo>
                    <a:lnTo>
                      <a:pt x="9520" y="0"/>
                    </a:lnTo>
                    <a:lnTo>
                      <a:pt x="9520" y="58896"/>
                    </a:lnTo>
                    <a:lnTo>
                      <a:pt x="0" y="5889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8" name="Freeform 77">
                <a:extLst>
                  <a:ext uri="{FF2B5EF4-FFF2-40B4-BE49-F238E27FC236}">
                    <a16:creationId xmlns:a16="http://schemas.microsoft.com/office/drawing/2014/main" id="{A13E025E-8DFF-6F22-29D2-99C9CA56F30D}"/>
                  </a:ext>
                </a:extLst>
              </p:cNvPr>
              <p:cNvSpPr/>
              <p:nvPr/>
            </p:nvSpPr>
            <p:spPr>
              <a:xfrm rot="18900600">
                <a:off x="5148568" y="3341549"/>
                <a:ext cx="9519" cy="58895"/>
              </a:xfrm>
              <a:custGeom>
                <a:avLst/>
                <a:gdLst>
                  <a:gd name="connsiteX0" fmla="*/ 0 w 9519"/>
                  <a:gd name="connsiteY0" fmla="*/ 0 h 58895"/>
                  <a:gd name="connsiteX1" fmla="*/ 9520 w 9519"/>
                  <a:gd name="connsiteY1" fmla="*/ 0 h 58895"/>
                  <a:gd name="connsiteX2" fmla="*/ 9520 w 9519"/>
                  <a:gd name="connsiteY2" fmla="*/ 58896 h 58895"/>
                  <a:gd name="connsiteX3" fmla="*/ 0 w 9519"/>
                  <a:gd name="connsiteY3" fmla="*/ 58896 h 58895"/>
                </a:gdLst>
                <a:ahLst/>
                <a:cxnLst>
                  <a:cxn ang="0">
                    <a:pos x="connsiteX0" y="connsiteY0"/>
                  </a:cxn>
                  <a:cxn ang="0">
                    <a:pos x="connsiteX1" y="connsiteY1"/>
                  </a:cxn>
                  <a:cxn ang="0">
                    <a:pos x="connsiteX2" y="connsiteY2"/>
                  </a:cxn>
                  <a:cxn ang="0">
                    <a:pos x="connsiteX3" y="connsiteY3"/>
                  </a:cxn>
                </a:cxnLst>
                <a:rect l="l" t="t" r="r" b="b"/>
                <a:pathLst>
                  <a:path w="9519" h="58895">
                    <a:moveTo>
                      <a:pt x="0" y="0"/>
                    </a:moveTo>
                    <a:lnTo>
                      <a:pt x="9520" y="0"/>
                    </a:lnTo>
                    <a:lnTo>
                      <a:pt x="9520" y="58896"/>
                    </a:lnTo>
                    <a:lnTo>
                      <a:pt x="0" y="5889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79" name="Freeform 78">
                <a:extLst>
                  <a:ext uri="{FF2B5EF4-FFF2-40B4-BE49-F238E27FC236}">
                    <a16:creationId xmlns:a16="http://schemas.microsoft.com/office/drawing/2014/main" id="{D7E87E8E-1E89-C97C-AF6A-4B0404B899B7}"/>
                  </a:ext>
                </a:extLst>
              </p:cNvPr>
              <p:cNvSpPr/>
              <p:nvPr/>
            </p:nvSpPr>
            <p:spPr>
              <a:xfrm>
                <a:off x="5076221" y="3480580"/>
                <a:ext cx="4061" cy="8106"/>
              </a:xfrm>
              <a:custGeom>
                <a:avLst/>
                <a:gdLst>
                  <a:gd name="connsiteX0" fmla="*/ 0 w 4061"/>
                  <a:gd name="connsiteY0" fmla="*/ 0 h 8106"/>
                  <a:gd name="connsiteX1" fmla="*/ 0 w 4061"/>
                  <a:gd name="connsiteY1" fmla="*/ 8106 h 8106"/>
                  <a:gd name="connsiteX2" fmla="*/ 4062 w 4061"/>
                  <a:gd name="connsiteY2" fmla="*/ 4053 h 8106"/>
                  <a:gd name="connsiteX3" fmla="*/ 0 w 4061"/>
                  <a:gd name="connsiteY3" fmla="*/ 0 h 8106"/>
                </a:gdLst>
                <a:ahLst/>
                <a:cxnLst>
                  <a:cxn ang="0">
                    <a:pos x="connsiteX0" y="connsiteY0"/>
                  </a:cxn>
                  <a:cxn ang="0">
                    <a:pos x="connsiteX1" y="connsiteY1"/>
                  </a:cxn>
                  <a:cxn ang="0">
                    <a:pos x="connsiteX2" y="connsiteY2"/>
                  </a:cxn>
                  <a:cxn ang="0">
                    <a:pos x="connsiteX3" y="connsiteY3"/>
                  </a:cxn>
                </a:cxnLst>
                <a:rect l="l" t="t" r="r" b="b"/>
                <a:pathLst>
                  <a:path w="4061" h="8106">
                    <a:moveTo>
                      <a:pt x="0" y="0"/>
                    </a:moveTo>
                    <a:lnTo>
                      <a:pt x="0" y="8106"/>
                    </a:lnTo>
                    <a:lnTo>
                      <a:pt x="4062" y="4053"/>
                    </a:lnTo>
                    <a:lnTo>
                      <a:pt x="0"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0" name="Freeform 79">
                <a:extLst>
                  <a:ext uri="{FF2B5EF4-FFF2-40B4-BE49-F238E27FC236}">
                    <a16:creationId xmlns:a16="http://schemas.microsoft.com/office/drawing/2014/main" id="{49CC1F09-F516-3411-3647-680584CC9692}"/>
                  </a:ext>
                </a:extLst>
              </p:cNvPr>
              <p:cNvSpPr/>
              <p:nvPr/>
            </p:nvSpPr>
            <p:spPr>
              <a:xfrm rot="18900000">
                <a:off x="5148271" y="3147585"/>
                <a:ext cx="9519" cy="58895"/>
              </a:xfrm>
              <a:custGeom>
                <a:avLst/>
                <a:gdLst>
                  <a:gd name="connsiteX0" fmla="*/ 0 w 9519"/>
                  <a:gd name="connsiteY0" fmla="*/ 0 h 58895"/>
                  <a:gd name="connsiteX1" fmla="*/ 9519 w 9519"/>
                  <a:gd name="connsiteY1" fmla="*/ 0 h 58895"/>
                  <a:gd name="connsiteX2" fmla="*/ 9519 w 9519"/>
                  <a:gd name="connsiteY2" fmla="*/ 58895 h 58895"/>
                  <a:gd name="connsiteX3" fmla="*/ 0 w 9519"/>
                  <a:gd name="connsiteY3" fmla="*/ 58895 h 58895"/>
                </a:gdLst>
                <a:ahLst/>
                <a:cxnLst>
                  <a:cxn ang="0">
                    <a:pos x="connsiteX0" y="connsiteY0"/>
                  </a:cxn>
                  <a:cxn ang="0">
                    <a:pos x="connsiteX1" y="connsiteY1"/>
                  </a:cxn>
                  <a:cxn ang="0">
                    <a:pos x="connsiteX2" y="connsiteY2"/>
                  </a:cxn>
                  <a:cxn ang="0">
                    <a:pos x="connsiteX3" y="connsiteY3"/>
                  </a:cxn>
                </a:cxnLst>
                <a:rect l="l" t="t" r="r" b="b"/>
                <a:pathLst>
                  <a:path w="9519" h="58895">
                    <a:moveTo>
                      <a:pt x="0" y="0"/>
                    </a:moveTo>
                    <a:lnTo>
                      <a:pt x="9519" y="0"/>
                    </a:lnTo>
                    <a:lnTo>
                      <a:pt x="9519" y="58895"/>
                    </a:lnTo>
                    <a:lnTo>
                      <a:pt x="0" y="58895"/>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1" name="Freeform 80">
                <a:extLst>
                  <a:ext uri="{FF2B5EF4-FFF2-40B4-BE49-F238E27FC236}">
                    <a16:creationId xmlns:a16="http://schemas.microsoft.com/office/drawing/2014/main" id="{F9E856AE-C162-649F-61AD-F306E3EFAD7E}"/>
                  </a:ext>
                </a:extLst>
              </p:cNvPr>
              <p:cNvSpPr/>
              <p:nvPr/>
            </p:nvSpPr>
            <p:spPr>
              <a:xfrm>
                <a:off x="5076221" y="3287174"/>
                <a:ext cx="3934" cy="7979"/>
              </a:xfrm>
              <a:custGeom>
                <a:avLst/>
                <a:gdLst>
                  <a:gd name="connsiteX0" fmla="*/ 0 w 3934"/>
                  <a:gd name="connsiteY0" fmla="*/ 0 h 7979"/>
                  <a:gd name="connsiteX1" fmla="*/ 0 w 3934"/>
                  <a:gd name="connsiteY1" fmla="*/ 7979 h 7979"/>
                  <a:gd name="connsiteX2" fmla="*/ 3935 w 3934"/>
                  <a:gd name="connsiteY2" fmla="*/ 4053 h 7979"/>
                  <a:gd name="connsiteX3" fmla="*/ 0 w 3934"/>
                  <a:gd name="connsiteY3" fmla="*/ 0 h 7979"/>
                </a:gdLst>
                <a:ahLst/>
                <a:cxnLst>
                  <a:cxn ang="0">
                    <a:pos x="connsiteX0" y="connsiteY0"/>
                  </a:cxn>
                  <a:cxn ang="0">
                    <a:pos x="connsiteX1" y="connsiteY1"/>
                  </a:cxn>
                  <a:cxn ang="0">
                    <a:pos x="connsiteX2" y="connsiteY2"/>
                  </a:cxn>
                  <a:cxn ang="0">
                    <a:pos x="connsiteX3" y="connsiteY3"/>
                  </a:cxn>
                </a:cxnLst>
                <a:rect l="l" t="t" r="r" b="b"/>
                <a:pathLst>
                  <a:path w="3934" h="7979">
                    <a:moveTo>
                      <a:pt x="0" y="0"/>
                    </a:moveTo>
                    <a:lnTo>
                      <a:pt x="0" y="7979"/>
                    </a:lnTo>
                    <a:lnTo>
                      <a:pt x="3935" y="4053"/>
                    </a:lnTo>
                    <a:lnTo>
                      <a:pt x="0"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2" name="Freeform 81">
                <a:extLst>
                  <a:ext uri="{FF2B5EF4-FFF2-40B4-BE49-F238E27FC236}">
                    <a16:creationId xmlns:a16="http://schemas.microsoft.com/office/drawing/2014/main" id="{7B79A09B-EC90-B394-6EB1-E81B7A80F662}"/>
                  </a:ext>
                </a:extLst>
              </p:cNvPr>
              <p:cNvSpPr/>
              <p:nvPr/>
            </p:nvSpPr>
            <p:spPr>
              <a:xfrm>
                <a:off x="5076221" y="3104915"/>
                <a:ext cx="10280" cy="10259"/>
              </a:xfrm>
              <a:custGeom>
                <a:avLst/>
                <a:gdLst>
                  <a:gd name="connsiteX0" fmla="*/ 3681 w 10280"/>
                  <a:gd name="connsiteY0" fmla="*/ 0 h 10259"/>
                  <a:gd name="connsiteX1" fmla="*/ 635 w 10280"/>
                  <a:gd name="connsiteY1" fmla="*/ 2913 h 10259"/>
                  <a:gd name="connsiteX2" fmla="*/ 0 w 10280"/>
                  <a:gd name="connsiteY2" fmla="*/ 2280 h 10259"/>
                  <a:gd name="connsiteX3" fmla="*/ 0 w 10280"/>
                  <a:gd name="connsiteY3" fmla="*/ 10259 h 10259"/>
                  <a:gd name="connsiteX4" fmla="*/ 10281 w 10280"/>
                  <a:gd name="connsiteY4" fmla="*/ 0 h 10259"/>
                  <a:gd name="connsiteX5" fmla="*/ 3681 w 10280"/>
                  <a:gd name="connsiteY5" fmla="*/ 0 h 1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80" h="10259">
                    <a:moveTo>
                      <a:pt x="3681" y="0"/>
                    </a:moveTo>
                    <a:lnTo>
                      <a:pt x="635" y="2913"/>
                    </a:lnTo>
                    <a:lnTo>
                      <a:pt x="0" y="2280"/>
                    </a:lnTo>
                    <a:lnTo>
                      <a:pt x="0" y="10259"/>
                    </a:lnTo>
                    <a:lnTo>
                      <a:pt x="10281" y="0"/>
                    </a:lnTo>
                    <a:lnTo>
                      <a:pt x="3681"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3" name="Freeform 82">
                <a:extLst>
                  <a:ext uri="{FF2B5EF4-FFF2-40B4-BE49-F238E27FC236}">
                    <a16:creationId xmlns:a16="http://schemas.microsoft.com/office/drawing/2014/main" id="{B297CDA4-98BA-E62C-6D28-6778B0DD400E}"/>
                  </a:ext>
                </a:extLst>
              </p:cNvPr>
              <p:cNvSpPr/>
              <p:nvPr/>
            </p:nvSpPr>
            <p:spPr>
              <a:xfrm>
                <a:off x="5076221" y="3104915"/>
                <a:ext cx="3681" cy="2913"/>
              </a:xfrm>
              <a:custGeom>
                <a:avLst/>
                <a:gdLst>
                  <a:gd name="connsiteX0" fmla="*/ 3681 w 3681"/>
                  <a:gd name="connsiteY0" fmla="*/ 0 h 2913"/>
                  <a:gd name="connsiteX1" fmla="*/ 0 w 3681"/>
                  <a:gd name="connsiteY1" fmla="*/ 0 h 2913"/>
                  <a:gd name="connsiteX2" fmla="*/ 0 w 3681"/>
                  <a:gd name="connsiteY2" fmla="*/ 2280 h 2913"/>
                  <a:gd name="connsiteX3" fmla="*/ 635 w 3681"/>
                  <a:gd name="connsiteY3" fmla="*/ 2913 h 2913"/>
                  <a:gd name="connsiteX4" fmla="*/ 3681 w 3681"/>
                  <a:gd name="connsiteY4" fmla="*/ 0 h 2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1" h="2913">
                    <a:moveTo>
                      <a:pt x="3681" y="0"/>
                    </a:moveTo>
                    <a:lnTo>
                      <a:pt x="0" y="0"/>
                    </a:lnTo>
                    <a:lnTo>
                      <a:pt x="0" y="2280"/>
                    </a:lnTo>
                    <a:lnTo>
                      <a:pt x="635" y="2913"/>
                    </a:lnTo>
                    <a:lnTo>
                      <a:pt x="3681"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4" name="Freeform 83">
                <a:extLst>
                  <a:ext uri="{FF2B5EF4-FFF2-40B4-BE49-F238E27FC236}">
                    <a16:creationId xmlns:a16="http://schemas.microsoft.com/office/drawing/2014/main" id="{2CC1B34F-31D8-3CEA-3353-EC76F61FB44A}"/>
                  </a:ext>
                </a:extLst>
              </p:cNvPr>
              <p:cNvSpPr/>
              <p:nvPr/>
            </p:nvSpPr>
            <p:spPr>
              <a:xfrm>
                <a:off x="5076221" y="3104915"/>
                <a:ext cx="107250" cy="107025"/>
              </a:xfrm>
              <a:custGeom>
                <a:avLst/>
                <a:gdLst>
                  <a:gd name="connsiteX0" fmla="*/ 49119 w 107250"/>
                  <a:gd name="connsiteY0" fmla="*/ 51296 h 107025"/>
                  <a:gd name="connsiteX1" fmla="*/ 55846 w 107250"/>
                  <a:gd name="connsiteY1" fmla="*/ 44457 h 107025"/>
                  <a:gd name="connsiteX2" fmla="*/ 59147 w 107250"/>
                  <a:gd name="connsiteY2" fmla="*/ 47876 h 107025"/>
                  <a:gd name="connsiteX3" fmla="*/ 107250 w 107250"/>
                  <a:gd name="connsiteY3" fmla="*/ 0 h 107025"/>
                  <a:gd name="connsiteX4" fmla="*/ 100524 w 107250"/>
                  <a:gd name="connsiteY4" fmla="*/ 0 h 107025"/>
                  <a:gd name="connsiteX5" fmla="*/ 97604 w 107250"/>
                  <a:gd name="connsiteY5" fmla="*/ 2786 h 107025"/>
                  <a:gd name="connsiteX6" fmla="*/ 94812 w 107250"/>
                  <a:gd name="connsiteY6" fmla="*/ 0 h 107025"/>
                  <a:gd name="connsiteX7" fmla="*/ 93796 w 107250"/>
                  <a:gd name="connsiteY7" fmla="*/ 0 h 107025"/>
                  <a:gd name="connsiteX8" fmla="*/ 4062 w 107250"/>
                  <a:gd name="connsiteY8" fmla="*/ 89420 h 107025"/>
                  <a:gd name="connsiteX9" fmla="*/ 7489 w 107250"/>
                  <a:gd name="connsiteY9" fmla="*/ 92840 h 107025"/>
                  <a:gd name="connsiteX10" fmla="*/ 635 w 107250"/>
                  <a:gd name="connsiteY10" fmla="*/ 99553 h 107025"/>
                  <a:gd name="connsiteX11" fmla="*/ 0 w 107250"/>
                  <a:gd name="connsiteY11" fmla="*/ 98793 h 107025"/>
                  <a:gd name="connsiteX12" fmla="*/ 0 w 107250"/>
                  <a:gd name="connsiteY12" fmla="*/ 107025 h 107025"/>
                  <a:gd name="connsiteX13" fmla="*/ 52419 w 107250"/>
                  <a:gd name="connsiteY13" fmla="*/ 54589 h 107025"/>
                  <a:gd name="connsiteX14" fmla="*/ 49119 w 107250"/>
                  <a:gd name="connsiteY14" fmla="*/ 51296 h 10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250" h="107025">
                    <a:moveTo>
                      <a:pt x="49119" y="51296"/>
                    </a:moveTo>
                    <a:lnTo>
                      <a:pt x="55846" y="44457"/>
                    </a:lnTo>
                    <a:lnTo>
                      <a:pt x="59147" y="47876"/>
                    </a:lnTo>
                    <a:lnTo>
                      <a:pt x="107250" y="0"/>
                    </a:lnTo>
                    <a:lnTo>
                      <a:pt x="100524" y="0"/>
                    </a:lnTo>
                    <a:lnTo>
                      <a:pt x="97604" y="2786"/>
                    </a:lnTo>
                    <a:lnTo>
                      <a:pt x="94812" y="0"/>
                    </a:lnTo>
                    <a:lnTo>
                      <a:pt x="93796" y="0"/>
                    </a:lnTo>
                    <a:lnTo>
                      <a:pt x="4062" y="89420"/>
                    </a:lnTo>
                    <a:lnTo>
                      <a:pt x="7489" y="92840"/>
                    </a:lnTo>
                    <a:lnTo>
                      <a:pt x="635" y="99553"/>
                    </a:lnTo>
                    <a:lnTo>
                      <a:pt x="0" y="98793"/>
                    </a:lnTo>
                    <a:lnTo>
                      <a:pt x="0" y="107025"/>
                    </a:lnTo>
                    <a:lnTo>
                      <a:pt x="52419" y="54589"/>
                    </a:lnTo>
                    <a:lnTo>
                      <a:pt x="49119" y="5129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5" name="Freeform 84">
                <a:extLst>
                  <a:ext uri="{FF2B5EF4-FFF2-40B4-BE49-F238E27FC236}">
                    <a16:creationId xmlns:a16="http://schemas.microsoft.com/office/drawing/2014/main" id="{53021E91-D554-A6CD-3495-F71A3DB67C27}"/>
                  </a:ext>
                </a:extLst>
              </p:cNvPr>
              <p:cNvSpPr/>
              <p:nvPr/>
            </p:nvSpPr>
            <p:spPr>
              <a:xfrm>
                <a:off x="5171033" y="3104915"/>
                <a:ext cx="5711" cy="2786"/>
              </a:xfrm>
              <a:custGeom>
                <a:avLst/>
                <a:gdLst>
                  <a:gd name="connsiteX0" fmla="*/ 5712 w 5711"/>
                  <a:gd name="connsiteY0" fmla="*/ 0 h 2786"/>
                  <a:gd name="connsiteX1" fmla="*/ 0 w 5711"/>
                  <a:gd name="connsiteY1" fmla="*/ 0 h 2786"/>
                  <a:gd name="connsiteX2" fmla="*/ 2792 w 5711"/>
                  <a:gd name="connsiteY2" fmla="*/ 2786 h 2786"/>
                  <a:gd name="connsiteX3" fmla="*/ 5712 w 5711"/>
                  <a:gd name="connsiteY3" fmla="*/ 0 h 2786"/>
                </a:gdLst>
                <a:ahLst/>
                <a:cxnLst>
                  <a:cxn ang="0">
                    <a:pos x="connsiteX0" y="connsiteY0"/>
                  </a:cxn>
                  <a:cxn ang="0">
                    <a:pos x="connsiteX1" y="connsiteY1"/>
                  </a:cxn>
                  <a:cxn ang="0">
                    <a:pos x="connsiteX2" y="connsiteY2"/>
                  </a:cxn>
                  <a:cxn ang="0">
                    <a:pos x="connsiteX3" y="connsiteY3"/>
                  </a:cxn>
                </a:cxnLst>
                <a:rect l="l" t="t" r="r" b="b"/>
                <a:pathLst>
                  <a:path w="5711" h="2786">
                    <a:moveTo>
                      <a:pt x="5712" y="0"/>
                    </a:moveTo>
                    <a:lnTo>
                      <a:pt x="0" y="0"/>
                    </a:lnTo>
                    <a:lnTo>
                      <a:pt x="2792" y="2786"/>
                    </a:lnTo>
                    <a:lnTo>
                      <a:pt x="5712"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6" name="Freeform 85">
                <a:extLst>
                  <a:ext uri="{FF2B5EF4-FFF2-40B4-BE49-F238E27FC236}">
                    <a16:creationId xmlns:a16="http://schemas.microsoft.com/office/drawing/2014/main" id="{731EC5B2-3502-D14B-E4C7-51F0D45389FA}"/>
                  </a:ext>
                </a:extLst>
              </p:cNvPr>
              <p:cNvSpPr/>
              <p:nvPr/>
            </p:nvSpPr>
            <p:spPr>
              <a:xfrm>
                <a:off x="5076221" y="3194334"/>
                <a:ext cx="7488" cy="10132"/>
              </a:xfrm>
              <a:custGeom>
                <a:avLst/>
                <a:gdLst>
                  <a:gd name="connsiteX0" fmla="*/ 7489 w 7488"/>
                  <a:gd name="connsiteY0" fmla="*/ 3420 h 10132"/>
                  <a:gd name="connsiteX1" fmla="*/ 4062 w 7488"/>
                  <a:gd name="connsiteY1" fmla="*/ 0 h 10132"/>
                  <a:gd name="connsiteX2" fmla="*/ 0 w 7488"/>
                  <a:gd name="connsiteY2" fmla="*/ 4180 h 10132"/>
                  <a:gd name="connsiteX3" fmla="*/ 0 w 7488"/>
                  <a:gd name="connsiteY3" fmla="*/ 9373 h 10132"/>
                  <a:gd name="connsiteX4" fmla="*/ 635 w 7488"/>
                  <a:gd name="connsiteY4" fmla="*/ 10133 h 10132"/>
                  <a:gd name="connsiteX5" fmla="*/ 7489 w 7488"/>
                  <a:gd name="connsiteY5" fmla="*/ 3420 h 1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8" h="10132">
                    <a:moveTo>
                      <a:pt x="7489" y="3420"/>
                    </a:moveTo>
                    <a:lnTo>
                      <a:pt x="4062" y="0"/>
                    </a:lnTo>
                    <a:lnTo>
                      <a:pt x="0" y="4180"/>
                    </a:lnTo>
                    <a:lnTo>
                      <a:pt x="0" y="9373"/>
                    </a:lnTo>
                    <a:lnTo>
                      <a:pt x="635" y="10133"/>
                    </a:lnTo>
                    <a:lnTo>
                      <a:pt x="7489" y="342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7" name="Freeform 86">
                <a:extLst>
                  <a:ext uri="{FF2B5EF4-FFF2-40B4-BE49-F238E27FC236}">
                    <a16:creationId xmlns:a16="http://schemas.microsoft.com/office/drawing/2014/main" id="{FDCA02DE-6F0B-863C-6983-C91D83E56CEE}"/>
                  </a:ext>
                </a:extLst>
              </p:cNvPr>
              <p:cNvSpPr/>
              <p:nvPr/>
            </p:nvSpPr>
            <p:spPr>
              <a:xfrm rot="18900000">
                <a:off x="5125630" y="3152126"/>
                <a:ext cx="9519" cy="4812"/>
              </a:xfrm>
              <a:custGeom>
                <a:avLst/>
                <a:gdLst>
                  <a:gd name="connsiteX0" fmla="*/ 0 w 9519"/>
                  <a:gd name="connsiteY0" fmla="*/ 0 h 4812"/>
                  <a:gd name="connsiteX1" fmla="*/ 9519 w 9519"/>
                  <a:gd name="connsiteY1" fmla="*/ 0 h 4812"/>
                  <a:gd name="connsiteX2" fmla="*/ 9519 w 9519"/>
                  <a:gd name="connsiteY2" fmla="*/ 4813 h 4812"/>
                  <a:gd name="connsiteX3" fmla="*/ 0 w 9519"/>
                  <a:gd name="connsiteY3" fmla="*/ 4813 h 4812"/>
                </a:gdLst>
                <a:ahLst/>
                <a:cxnLst>
                  <a:cxn ang="0">
                    <a:pos x="connsiteX0" y="connsiteY0"/>
                  </a:cxn>
                  <a:cxn ang="0">
                    <a:pos x="connsiteX1" y="connsiteY1"/>
                  </a:cxn>
                  <a:cxn ang="0">
                    <a:pos x="connsiteX2" y="connsiteY2"/>
                  </a:cxn>
                  <a:cxn ang="0">
                    <a:pos x="connsiteX3" y="connsiteY3"/>
                  </a:cxn>
                </a:cxnLst>
                <a:rect l="l" t="t" r="r" b="b"/>
                <a:pathLst>
                  <a:path w="9519" h="4812">
                    <a:moveTo>
                      <a:pt x="0" y="0"/>
                    </a:moveTo>
                    <a:lnTo>
                      <a:pt x="9519" y="0"/>
                    </a:lnTo>
                    <a:lnTo>
                      <a:pt x="9519" y="4813"/>
                    </a:lnTo>
                    <a:lnTo>
                      <a:pt x="0" y="481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8" name="Freeform 87">
                <a:extLst>
                  <a:ext uri="{FF2B5EF4-FFF2-40B4-BE49-F238E27FC236}">
                    <a16:creationId xmlns:a16="http://schemas.microsoft.com/office/drawing/2014/main" id="{5F5FBEAE-9465-F11D-E1FF-3AAE94BEB19D}"/>
                  </a:ext>
                </a:extLst>
              </p:cNvPr>
              <p:cNvSpPr/>
              <p:nvPr/>
            </p:nvSpPr>
            <p:spPr>
              <a:xfrm>
                <a:off x="5076221" y="3104915"/>
                <a:ext cx="204219" cy="203791"/>
              </a:xfrm>
              <a:custGeom>
                <a:avLst/>
                <a:gdLst>
                  <a:gd name="connsiteX0" fmla="*/ 49119 w 204219"/>
                  <a:gd name="connsiteY0" fmla="*/ 147809 h 203791"/>
                  <a:gd name="connsiteX1" fmla="*/ 55846 w 204219"/>
                  <a:gd name="connsiteY1" fmla="*/ 141096 h 203791"/>
                  <a:gd name="connsiteX2" fmla="*/ 59274 w 204219"/>
                  <a:gd name="connsiteY2" fmla="*/ 144516 h 203791"/>
                  <a:gd name="connsiteX3" fmla="*/ 149516 w 204219"/>
                  <a:gd name="connsiteY3" fmla="*/ 54589 h 203791"/>
                  <a:gd name="connsiteX4" fmla="*/ 145962 w 204219"/>
                  <a:gd name="connsiteY4" fmla="*/ 51043 h 203791"/>
                  <a:gd name="connsiteX5" fmla="*/ 152689 w 204219"/>
                  <a:gd name="connsiteY5" fmla="*/ 44330 h 203791"/>
                  <a:gd name="connsiteX6" fmla="*/ 156242 w 204219"/>
                  <a:gd name="connsiteY6" fmla="*/ 47750 h 203791"/>
                  <a:gd name="connsiteX7" fmla="*/ 204220 w 204219"/>
                  <a:gd name="connsiteY7" fmla="*/ 0 h 203791"/>
                  <a:gd name="connsiteX8" fmla="*/ 197239 w 204219"/>
                  <a:gd name="connsiteY8" fmla="*/ 0 h 203791"/>
                  <a:gd name="connsiteX9" fmla="*/ 194319 w 204219"/>
                  <a:gd name="connsiteY9" fmla="*/ 2786 h 203791"/>
                  <a:gd name="connsiteX10" fmla="*/ 191527 w 204219"/>
                  <a:gd name="connsiteY10" fmla="*/ 0 h 203791"/>
                  <a:gd name="connsiteX11" fmla="*/ 190639 w 204219"/>
                  <a:gd name="connsiteY11" fmla="*/ 0 h 203791"/>
                  <a:gd name="connsiteX12" fmla="*/ 100904 w 204219"/>
                  <a:gd name="connsiteY12" fmla="*/ 89547 h 203791"/>
                  <a:gd name="connsiteX13" fmla="*/ 104204 w 204219"/>
                  <a:gd name="connsiteY13" fmla="*/ 92840 h 203791"/>
                  <a:gd name="connsiteX14" fmla="*/ 97478 w 204219"/>
                  <a:gd name="connsiteY14" fmla="*/ 99553 h 203791"/>
                  <a:gd name="connsiteX15" fmla="*/ 94177 w 204219"/>
                  <a:gd name="connsiteY15" fmla="*/ 96260 h 203791"/>
                  <a:gd name="connsiteX16" fmla="*/ 3935 w 204219"/>
                  <a:gd name="connsiteY16" fmla="*/ 186313 h 203791"/>
                  <a:gd name="connsiteX17" fmla="*/ 7235 w 204219"/>
                  <a:gd name="connsiteY17" fmla="*/ 189479 h 203791"/>
                  <a:gd name="connsiteX18" fmla="*/ 508 w 204219"/>
                  <a:gd name="connsiteY18" fmla="*/ 196192 h 203791"/>
                  <a:gd name="connsiteX19" fmla="*/ 0 w 204219"/>
                  <a:gd name="connsiteY19" fmla="*/ 195685 h 203791"/>
                  <a:gd name="connsiteX20" fmla="*/ 0 w 204219"/>
                  <a:gd name="connsiteY20" fmla="*/ 203791 h 203791"/>
                  <a:gd name="connsiteX21" fmla="*/ 52546 w 204219"/>
                  <a:gd name="connsiteY21" fmla="*/ 151229 h 203791"/>
                  <a:gd name="connsiteX22" fmla="*/ 49119 w 204219"/>
                  <a:gd name="connsiteY22" fmla="*/ 147809 h 20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4219" h="203791">
                    <a:moveTo>
                      <a:pt x="49119" y="147809"/>
                    </a:moveTo>
                    <a:lnTo>
                      <a:pt x="55846" y="141096"/>
                    </a:lnTo>
                    <a:lnTo>
                      <a:pt x="59274" y="144516"/>
                    </a:lnTo>
                    <a:lnTo>
                      <a:pt x="149516" y="54589"/>
                    </a:lnTo>
                    <a:lnTo>
                      <a:pt x="145962" y="51043"/>
                    </a:lnTo>
                    <a:lnTo>
                      <a:pt x="152689" y="44330"/>
                    </a:lnTo>
                    <a:lnTo>
                      <a:pt x="156242" y="47750"/>
                    </a:lnTo>
                    <a:lnTo>
                      <a:pt x="204220" y="0"/>
                    </a:lnTo>
                    <a:lnTo>
                      <a:pt x="197239" y="0"/>
                    </a:lnTo>
                    <a:lnTo>
                      <a:pt x="194319" y="2786"/>
                    </a:lnTo>
                    <a:lnTo>
                      <a:pt x="191527" y="0"/>
                    </a:lnTo>
                    <a:lnTo>
                      <a:pt x="190639" y="0"/>
                    </a:lnTo>
                    <a:lnTo>
                      <a:pt x="100904" y="89547"/>
                    </a:lnTo>
                    <a:lnTo>
                      <a:pt x="104204" y="92840"/>
                    </a:lnTo>
                    <a:lnTo>
                      <a:pt x="97478" y="99553"/>
                    </a:lnTo>
                    <a:lnTo>
                      <a:pt x="94177" y="96260"/>
                    </a:lnTo>
                    <a:lnTo>
                      <a:pt x="3935" y="186313"/>
                    </a:lnTo>
                    <a:lnTo>
                      <a:pt x="7235" y="189479"/>
                    </a:lnTo>
                    <a:lnTo>
                      <a:pt x="508" y="196192"/>
                    </a:lnTo>
                    <a:lnTo>
                      <a:pt x="0" y="195685"/>
                    </a:lnTo>
                    <a:lnTo>
                      <a:pt x="0" y="203791"/>
                    </a:lnTo>
                    <a:lnTo>
                      <a:pt x="52546" y="151229"/>
                    </a:lnTo>
                    <a:lnTo>
                      <a:pt x="49119" y="147809"/>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89" name="Freeform 88">
                <a:extLst>
                  <a:ext uri="{FF2B5EF4-FFF2-40B4-BE49-F238E27FC236}">
                    <a16:creationId xmlns:a16="http://schemas.microsoft.com/office/drawing/2014/main" id="{F5D8AFBE-1840-D49D-0F14-1AFD5ABEEA27}"/>
                  </a:ext>
                </a:extLst>
              </p:cNvPr>
              <p:cNvSpPr/>
              <p:nvPr/>
            </p:nvSpPr>
            <p:spPr>
              <a:xfrm rot="18900000">
                <a:off x="5222621" y="3151899"/>
                <a:ext cx="9519" cy="4939"/>
              </a:xfrm>
              <a:custGeom>
                <a:avLst/>
                <a:gdLst>
                  <a:gd name="connsiteX0" fmla="*/ 0 w 9519"/>
                  <a:gd name="connsiteY0" fmla="*/ 0 h 4939"/>
                  <a:gd name="connsiteX1" fmla="*/ 9519 w 9519"/>
                  <a:gd name="connsiteY1" fmla="*/ 0 h 4939"/>
                  <a:gd name="connsiteX2" fmla="*/ 9519 w 9519"/>
                  <a:gd name="connsiteY2" fmla="*/ 4940 h 4939"/>
                  <a:gd name="connsiteX3" fmla="*/ 0 w 9519"/>
                  <a:gd name="connsiteY3" fmla="*/ 4940 h 4939"/>
                </a:gdLst>
                <a:ahLst/>
                <a:cxnLst>
                  <a:cxn ang="0">
                    <a:pos x="connsiteX0" y="connsiteY0"/>
                  </a:cxn>
                  <a:cxn ang="0">
                    <a:pos x="connsiteX1" y="connsiteY1"/>
                  </a:cxn>
                  <a:cxn ang="0">
                    <a:pos x="connsiteX2" y="connsiteY2"/>
                  </a:cxn>
                  <a:cxn ang="0">
                    <a:pos x="connsiteX3" y="connsiteY3"/>
                  </a:cxn>
                </a:cxnLst>
                <a:rect l="l" t="t" r="r" b="b"/>
                <a:pathLst>
                  <a:path w="9519" h="4939">
                    <a:moveTo>
                      <a:pt x="0" y="0"/>
                    </a:moveTo>
                    <a:lnTo>
                      <a:pt x="9519" y="0"/>
                    </a:lnTo>
                    <a:lnTo>
                      <a:pt x="9519" y="4940"/>
                    </a:lnTo>
                    <a:lnTo>
                      <a:pt x="0" y="494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0" name="Freeform 89">
                <a:extLst>
                  <a:ext uri="{FF2B5EF4-FFF2-40B4-BE49-F238E27FC236}">
                    <a16:creationId xmlns:a16="http://schemas.microsoft.com/office/drawing/2014/main" id="{29BC814B-4A3D-E3C4-B82E-CDD981F5CAA4}"/>
                  </a:ext>
                </a:extLst>
              </p:cNvPr>
              <p:cNvSpPr/>
              <p:nvPr/>
            </p:nvSpPr>
            <p:spPr>
              <a:xfrm rot="18900000">
                <a:off x="5125652" y="3248723"/>
                <a:ext cx="9519" cy="4939"/>
              </a:xfrm>
              <a:custGeom>
                <a:avLst/>
                <a:gdLst>
                  <a:gd name="connsiteX0" fmla="*/ 0 w 9519"/>
                  <a:gd name="connsiteY0" fmla="*/ 0 h 4939"/>
                  <a:gd name="connsiteX1" fmla="*/ 9519 w 9519"/>
                  <a:gd name="connsiteY1" fmla="*/ 0 h 4939"/>
                  <a:gd name="connsiteX2" fmla="*/ 9519 w 9519"/>
                  <a:gd name="connsiteY2" fmla="*/ 4940 h 4939"/>
                  <a:gd name="connsiteX3" fmla="*/ 0 w 9519"/>
                  <a:gd name="connsiteY3" fmla="*/ 4940 h 4939"/>
                </a:gdLst>
                <a:ahLst/>
                <a:cxnLst>
                  <a:cxn ang="0">
                    <a:pos x="connsiteX0" y="connsiteY0"/>
                  </a:cxn>
                  <a:cxn ang="0">
                    <a:pos x="connsiteX1" y="connsiteY1"/>
                  </a:cxn>
                  <a:cxn ang="0">
                    <a:pos x="connsiteX2" y="connsiteY2"/>
                  </a:cxn>
                  <a:cxn ang="0">
                    <a:pos x="connsiteX3" y="connsiteY3"/>
                  </a:cxn>
                </a:cxnLst>
                <a:rect l="l" t="t" r="r" b="b"/>
                <a:pathLst>
                  <a:path w="9519" h="4939">
                    <a:moveTo>
                      <a:pt x="0" y="0"/>
                    </a:moveTo>
                    <a:lnTo>
                      <a:pt x="9519" y="0"/>
                    </a:lnTo>
                    <a:lnTo>
                      <a:pt x="9519" y="4940"/>
                    </a:lnTo>
                    <a:lnTo>
                      <a:pt x="0" y="494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1" name="Freeform 90">
                <a:extLst>
                  <a:ext uri="{FF2B5EF4-FFF2-40B4-BE49-F238E27FC236}">
                    <a16:creationId xmlns:a16="http://schemas.microsoft.com/office/drawing/2014/main" id="{AB7C98ED-6E6E-A064-5751-F7D99E0674BE}"/>
                  </a:ext>
                </a:extLst>
              </p:cNvPr>
              <p:cNvSpPr/>
              <p:nvPr/>
            </p:nvSpPr>
            <p:spPr>
              <a:xfrm>
                <a:off x="5267748" y="3104915"/>
                <a:ext cx="5711" cy="2786"/>
              </a:xfrm>
              <a:custGeom>
                <a:avLst/>
                <a:gdLst>
                  <a:gd name="connsiteX0" fmla="*/ 5712 w 5711"/>
                  <a:gd name="connsiteY0" fmla="*/ 0 h 2786"/>
                  <a:gd name="connsiteX1" fmla="*/ 0 w 5711"/>
                  <a:gd name="connsiteY1" fmla="*/ 0 h 2786"/>
                  <a:gd name="connsiteX2" fmla="*/ 2792 w 5711"/>
                  <a:gd name="connsiteY2" fmla="*/ 2786 h 2786"/>
                  <a:gd name="connsiteX3" fmla="*/ 5712 w 5711"/>
                  <a:gd name="connsiteY3" fmla="*/ 0 h 2786"/>
                </a:gdLst>
                <a:ahLst/>
                <a:cxnLst>
                  <a:cxn ang="0">
                    <a:pos x="connsiteX0" y="connsiteY0"/>
                  </a:cxn>
                  <a:cxn ang="0">
                    <a:pos x="connsiteX1" y="connsiteY1"/>
                  </a:cxn>
                  <a:cxn ang="0">
                    <a:pos x="connsiteX2" y="connsiteY2"/>
                  </a:cxn>
                  <a:cxn ang="0">
                    <a:pos x="connsiteX3" y="connsiteY3"/>
                  </a:cxn>
                </a:cxnLst>
                <a:rect l="l" t="t" r="r" b="b"/>
                <a:pathLst>
                  <a:path w="5711" h="2786">
                    <a:moveTo>
                      <a:pt x="5712" y="0"/>
                    </a:moveTo>
                    <a:lnTo>
                      <a:pt x="0" y="0"/>
                    </a:lnTo>
                    <a:lnTo>
                      <a:pt x="2792" y="2786"/>
                    </a:lnTo>
                    <a:lnTo>
                      <a:pt x="5712"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2" name="Freeform 91">
                <a:extLst>
                  <a:ext uri="{FF2B5EF4-FFF2-40B4-BE49-F238E27FC236}">
                    <a16:creationId xmlns:a16="http://schemas.microsoft.com/office/drawing/2014/main" id="{FF4DD7B7-B435-3EC6-E992-B1535C8FE3D4}"/>
                  </a:ext>
                </a:extLst>
              </p:cNvPr>
              <p:cNvSpPr/>
              <p:nvPr/>
            </p:nvSpPr>
            <p:spPr>
              <a:xfrm rot="18900000">
                <a:off x="5170604" y="3197126"/>
                <a:ext cx="9519" cy="4559"/>
              </a:xfrm>
              <a:custGeom>
                <a:avLst/>
                <a:gdLst>
                  <a:gd name="connsiteX0" fmla="*/ 0 w 9519"/>
                  <a:gd name="connsiteY0" fmla="*/ 0 h 4559"/>
                  <a:gd name="connsiteX1" fmla="*/ 9519 w 9519"/>
                  <a:gd name="connsiteY1" fmla="*/ 0 h 4559"/>
                  <a:gd name="connsiteX2" fmla="*/ 9519 w 9519"/>
                  <a:gd name="connsiteY2" fmla="*/ 4560 h 4559"/>
                  <a:gd name="connsiteX3" fmla="*/ 0 w 9519"/>
                  <a:gd name="connsiteY3" fmla="*/ 4560 h 4559"/>
                </a:gdLst>
                <a:ahLst/>
                <a:cxnLst>
                  <a:cxn ang="0">
                    <a:pos x="connsiteX0" y="connsiteY0"/>
                  </a:cxn>
                  <a:cxn ang="0">
                    <a:pos x="connsiteX1" y="connsiteY1"/>
                  </a:cxn>
                  <a:cxn ang="0">
                    <a:pos x="connsiteX2" y="connsiteY2"/>
                  </a:cxn>
                  <a:cxn ang="0">
                    <a:pos x="connsiteX3" y="connsiteY3"/>
                  </a:cxn>
                </a:cxnLst>
                <a:rect l="l" t="t" r="r" b="b"/>
                <a:pathLst>
                  <a:path w="9519" h="4559">
                    <a:moveTo>
                      <a:pt x="0" y="0"/>
                    </a:moveTo>
                    <a:lnTo>
                      <a:pt x="9519" y="0"/>
                    </a:lnTo>
                    <a:lnTo>
                      <a:pt x="9519" y="4560"/>
                    </a:lnTo>
                    <a:lnTo>
                      <a:pt x="0" y="456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3" name="Freeform 92">
                <a:extLst>
                  <a:ext uri="{FF2B5EF4-FFF2-40B4-BE49-F238E27FC236}">
                    <a16:creationId xmlns:a16="http://schemas.microsoft.com/office/drawing/2014/main" id="{5FB546DD-D121-3824-6551-39DC659DB7E5}"/>
                  </a:ext>
                </a:extLst>
              </p:cNvPr>
              <p:cNvSpPr/>
              <p:nvPr/>
            </p:nvSpPr>
            <p:spPr>
              <a:xfrm>
                <a:off x="5076221" y="3291227"/>
                <a:ext cx="7234" cy="9879"/>
              </a:xfrm>
              <a:custGeom>
                <a:avLst/>
                <a:gdLst>
                  <a:gd name="connsiteX0" fmla="*/ 7235 w 7234"/>
                  <a:gd name="connsiteY0" fmla="*/ 3166 h 9879"/>
                  <a:gd name="connsiteX1" fmla="*/ 3935 w 7234"/>
                  <a:gd name="connsiteY1" fmla="*/ 0 h 9879"/>
                  <a:gd name="connsiteX2" fmla="*/ 0 w 7234"/>
                  <a:gd name="connsiteY2" fmla="*/ 3926 h 9879"/>
                  <a:gd name="connsiteX3" fmla="*/ 0 w 7234"/>
                  <a:gd name="connsiteY3" fmla="*/ 9373 h 9879"/>
                  <a:gd name="connsiteX4" fmla="*/ 508 w 7234"/>
                  <a:gd name="connsiteY4" fmla="*/ 9879 h 9879"/>
                  <a:gd name="connsiteX5" fmla="*/ 7235 w 7234"/>
                  <a:gd name="connsiteY5" fmla="*/ 3166 h 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4" h="9879">
                    <a:moveTo>
                      <a:pt x="7235" y="3166"/>
                    </a:moveTo>
                    <a:lnTo>
                      <a:pt x="3935" y="0"/>
                    </a:lnTo>
                    <a:lnTo>
                      <a:pt x="0" y="3926"/>
                    </a:lnTo>
                    <a:lnTo>
                      <a:pt x="0" y="9373"/>
                    </a:lnTo>
                    <a:lnTo>
                      <a:pt x="508" y="9879"/>
                    </a:lnTo>
                    <a:lnTo>
                      <a:pt x="7235" y="31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4" name="Freeform 93">
                <a:extLst>
                  <a:ext uri="{FF2B5EF4-FFF2-40B4-BE49-F238E27FC236}">
                    <a16:creationId xmlns:a16="http://schemas.microsoft.com/office/drawing/2014/main" id="{B2260775-41B8-C935-B86C-C88126FF91E0}"/>
                  </a:ext>
                </a:extLst>
              </p:cNvPr>
              <p:cNvSpPr/>
              <p:nvPr/>
            </p:nvSpPr>
            <p:spPr>
              <a:xfrm>
                <a:off x="5076221" y="3163937"/>
                <a:ext cx="228461" cy="241408"/>
              </a:xfrm>
              <a:custGeom>
                <a:avLst/>
                <a:gdLst>
                  <a:gd name="connsiteX0" fmla="*/ 48866 w 228461"/>
                  <a:gd name="connsiteY0" fmla="*/ 185426 h 241408"/>
                  <a:gd name="connsiteX1" fmla="*/ 55592 w 228461"/>
                  <a:gd name="connsiteY1" fmla="*/ 178840 h 241408"/>
                  <a:gd name="connsiteX2" fmla="*/ 59147 w 228461"/>
                  <a:gd name="connsiteY2" fmla="*/ 182386 h 241408"/>
                  <a:gd name="connsiteX3" fmla="*/ 149389 w 228461"/>
                  <a:gd name="connsiteY3" fmla="*/ 92333 h 241408"/>
                  <a:gd name="connsiteX4" fmla="*/ 145835 w 228461"/>
                  <a:gd name="connsiteY4" fmla="*/ 88787 h 241408"/>
                  <a:gd name="connsiteX5" fmla="*/ 152562 w 228461"/>
                  <a:gd name="connsiteY5" fmla="*/ 82074 h 241408"/>
                  <a:gd name="connsiteX6" fmla="*/ 156116 w 228461"/>
                  <a:gd name="connsiteY6" fmla="*/ 85620 h 241408"/>
                  <a:gd name="connsiteX7" fmla="*/ 228462 w 228461"/>
                  <a:gd name="connsiteY7" fmla="*/ 13426 h 241408"/>
                  <a:gd name="connsiteX8" fmla="*/ 228462 w 228461"/>
                  <a:gd name="connsiteY8" fmla="*/ 0 h 241408"/>
                  <a:gd name="connsiteX9" fmla="*/ 198000 w 228461"/>
                  <a:gd name="connsiteY9" fmla="*/ 30398 h 241408"/>
                  <a:gd name="connsiteX10" fmla="*/ 201174 w 228461"/>
                  <a:gd name="connsiteY10" fmla="*/ 33564 h 241408"/>
                  <a:gd name="connsiteX11" fmla="*/ 194446 w 228461"/>
                  <a:gd name="connsiteY11" fmla="*/ 40277 h 241408"/>
                  <a:gd name="connsiteX12" fmla="*/ 191146 w 228461"/>
                  <a:gd name="connsiteY12" fmla="*/ 37110 h 241408"/>
                  <a:gd name="connsiteX13" fmla="*/ 101031 w 228461"/>
                  <a:gd name="connsiteY13" fmla="*/ 127164 h 241408"/>
                  <a:gd name="connsiteX14" fmla="*/ 104204 w 228461"/>
                  <a:gd name="connsiteY14" fmla="*/ 130330 h 241408"/>
                  <a:gd name="connsiteX15" fmla="*/ 97478 w 228461"/>
                  <a:gd name="connsiteY15" fmla="*/ 137043 h 241408"/>
                  <a:gd name="connsiteX16" fmla="*/ 94305 w 228461"/>
                  <a:gd name="connsiteY16" fmla="*/ 133877 h 241408"/>
                  <a:gd name="connsiteX17" fmla="*/ 4062 w 228461"/>
                  <a:gd name="connsiteY17" fmla="*/ 223930 h 241408"/>
                  <a:gd name="connsiteX18" fmla="*/ 7235 w 228461"/>
                  <a:gd name="connsiteY18" fmla="*/ 227096 h 241408"/>
                  <a:gd name="connsiteX19" fmla="*/ 508 w 228461"/>
                  <a:gd name="connsiteY19" fmla="*/ 233809 h 241408"/>
                  <a:gd name="connsiteX20" fmla="*/ 0 w 228461"/>
                  <a:gd name="connsiteY20" fmla="*/ 233176 h 241408"/>
                  <a:gd name="connsiteX21" fmla="*/ 0 w 228461"/>
                  <a:gd name="connsiteY21" fmla="*/ 241409 h 241408"/>
                  <a:gd name="connsiteX22" fmla="*/ 52419 w 228461"/>
                  <a:gd name="connsiteY22" fmla="*/ 189099 h 241408"/>
                  <a:gd name="connsiteX23" fmla="*/ 48866 w 228461"/>
                  <a:gd name="connsiteY23" fmla="*/ 185426 h 24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461" h="241408">
                    <a:moveTo>
                      <a:pt x="48866" y="185426"/>
                    </a:moveTo>
                    <a:lnTo>
                      <a:pt x="55592" y="178840"/>
                    </a:lnTo>
                    <a:lnTo>
                      <a:pt x="59147" y="182386"/>
                    </a:lnTo>
                    <a:lnTo>
                      <a:pt x="149389" y="92333"/>
                    </a:lnTo>
                    <a:lnTo>
                      <a:pt x="145835" y="88787"/>
                    </a:lnTo>
                    <a:lnTo>
                      <a:pt x="152562" y="82074"/>
                    </a:lnTo>
                    <a:lnTo>
                      <a:pt x="156116" y="85620"/>
                    </a:lnTo>
                    <a:lnTo>
                      <a:pt x="228462" y="13426"/>
                    </a:lnTo>
                    <a:lnTo>
                      <a:pt x="228462" y="0"/>
                    </a:lnTo>
                    <a:lnTo>
                      <a:pt x="198000" y="30398"/>
                    </a:lnTo>
                    <a:lnTo>
                      <a:pt x="201174" y="33564"/>
                    </a:lnTo>
                    <a:lnTo>
                      <a:pt x="194446" y="40277"/>
                    </a:lnTo>
                    <a:lnTo>
                      <a:pt x="191146" y="37110"/>
                    </a:lnTo>
                    <a:lnTo>
                      <a:pt x="101031" y="127164"/>
                    </a:lnTo>
                    <a:lnTo>
                      <a:pt x="104204" y="130330"/>
                    </a:lnTo>
                    <a:lnTo>
                      <a:pt x="97478" y="137043"/>
                    </a:lnTo>
                    <a:lnTo>
                      <a:pt x="94305" y="133877"/>
                    </a:lnTo>
                    <a:lnTo>
                      <a:pt x="4062" y="223930"/>
                    </a:lnTo>
                    <a:lnTo>
                      <a:pt x="7235" y="227096"/>
                    </a:lnTo>
                    <a:lnTo>
                      <a:pt x="508" y="233809"/>
                    </a:lnTo>
                    <a:lnTo>
                      <a:pt x="0" y="233176"/>
                    </a:lnTo>
                    <a:lnTo>
                      <a:pt x="0" y="241409"/>
                    </a:lnTo>
                    <a:lnTo>
                      <a:pt x="52419" y="189099"/>
                    </a:lnTo>
                    <a:lnTo>
                      <a:pt x="48866" y="18542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5" name="Freeform 94">
                <a:extLst>
                  <a:ext uri="{FF2B5EF4-FFF2-40B4-BE49-F238E27FC236}">
                    <a16:creationId xmlns:a16="http://schemas.microsoft.com/office/drawing/2014/main" id="{98DDB151-BF16-5086-B8A5-1D2381E19DA2}"/>
                  </a:ext>
                </a:extLst>
              </p:cNvPr>
              <p:cNvSpPr/>
              <p:nvPr/>
            </p:nvSpPr>
            <p:spPr>
              <a:xfrm rot="18900000">
                <a:off x="5267685" y="3197116"/>
                <a:ext cx="9519" cy="4433"/>
              </a:xfrm>
              <a:custGeom>
                <a:avLst/>
                <a:gdLst>
                  <a:gd name="connsiteX0" fmla="*/ 0 w 9519"/>
                  <a:gd name="connsiteY0" fmla="*/ 0 h 4433"/>
                  <a:gd name="connsiteX1" fmla="*/ 9519 w 9519"/>
                  <a:gd name="connsiteY1" fmla="*/ 0 h 4433"/>
                  <a:gd name="connsiteX2" fmla="*/ 9519 w 9519"/>
                  <a:gd name="connsiteY2" fmla="*/ 4433 h 4433"/>
                  <a:gd name="connsiteX3" fmla="*/ 0 w 9519"/>
                  <a:gd name="connsiteY3" fmla="*/ 4433 h 4433"/>
                </a:gdLst>
                <a:ahLst/>
                <a:cxnLst>
                  <a:cxn ang="0">
                    <a:pos x="connsiteX0" y="connsiteY0"/>
                  </a:cxn>
                  <a:cxn ang="0">
                    <a:pos x="connsiteX1" y="connsiteY1"/>
                  </a:cxn>
                  <a:cxn ang="0">
                    <a:pos x="connsiteX2" y="connsiteY2"/>
                  </a:cxn>
                  <a:cxn ang="0">
                    <a:pos x="connsiteX3" y="connsiteY3"/>
                  </a:cxn>
                </a:cxnLst>
                <a:rect l="l" t="t" r="r" b="b"/>
                <a:pathLst>
                  <a:path w="9519" h="4433">
                    <a:moveTo>
                      <a:pt x="0" y="0"/>
                    </a:moveTo>
                    <a:lnTo>
                      <a:pt x="9519" y="0"/>
                    </a:lnTo>
                    <a:lnTo>
                      <a:pt x="9519" y="4433"/>
                    </a:lnTo>
                    <a:lnTo>
                      <a:pt x="0" y="443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6" name="Freeform 95">
                <a:extLst>
                  <a:ext uri="{FF2B5EF4-FFF2-40B4-BE49-F238E27FC236}">
                    <a16:creationId xmlns:a16="http://schemas.microsoft.com/office/drawing/2014/main" id="{135D82F9-8C8C-7DF7-72B9-6FE9AF381098}"/>
                  </a:ext>
                </a:extLst>
              </p:cNvPr>
              <p:cNvSpPr/>
              <p:nvPr/>
            </p:nvSpPr>
            <p:spPr>
              <a:xfrm rot="18900000">
                <a:off x="5170626" y="3293851"/>
                <a:ext cx="9519" cy="4433"/>
              </a:xfrm>
              <a:custGeom>
                <a:avLst/>
                <a:gdLst>
                  <a:gd name="connsiteX0" fmla="*/ 0 w 9519"/>
                  <a:gd name="connsiteY0" fmla="*/ 0 h 4433"/>
                  <a:gd name="connsiteX1" fmla="*/ 9519 w 9519"/>
                  <a:gd name="connsiteY1" fmla="*/ 0 h 4433"/>
                  <a:gd name="connsiteX2" fmla="*/ 9519 w 9519"/>
                  <a:gd name="connsiteY2" fmla="*/ 4433 h 4433"/>
                  <a:gd name="connsiteX3" fmla="*/ 0 w 9519"/>
                  <a:gd name="connsiteY3" fmla="*/ 4433 h 4433"/>
                </a:gdLst>
                <a:ahLst/>
                <a:cxnLst>
                  <a:cxn ang="0">
                    <a:pos x="connsiteX0" y="connsiteY0"/>
                  </a:cxn>
                  <a:cxn ang="0">
                    <a:pos x="connsiteX1" y="connsiteY1"/>
                  </a:cxn>
                  <a:cxn ang="0">
                    <a:pos x="connsiteX2" y="connsiteY2"/>
                  </a:cxn>
                  <a:cxn ang="0">
                    <a:pos x="connsiteX3" y="connsiteY3"/>
                  </a:cxn>
                </a:cxnLst>
                <a:rect l="l" t="t" r="r" b="b"/>
                <a:pathLst>
                  <a:path w="9519" h="4433">
                    <a:moveTo>
                      <a:pt x="0" y="0"/>
                    </a:moveTo>
                    <a:lnTo>
                      <a:pt x="9519" y="0"/>
                    </a:lnTo>
                    <a:lnTo>
                      <a:pt x="9519" y="4433"/>
                    </a:lnTo>
                    <a:lnTo>
                      <a:pt x="0" y="443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7" name="Freeform 96">
                <a:extLst>
                  <a:ext uri="{FF2B5EF4-FFF2-40B4-BE49-F238E27FC236}">
                    <a16:creationId xmlns:a16="http://schemas.microsoft.com/office/drawing/2014/main" id="{F9B17051-6FE2-9A3E-7E21-61F349791FC7}"/>
                  </a:ext>
                </a:extLst>
              </p:cNvPr>
              <p:cNvSpPr/>
              <p:nvPr/>
            </p:nvSpPr>
            <p:spPr>
              <a:xfrm>
                <a:off x="5076221" y="3387867"/>
                <a:ext cx="7234" cy="9879"/>
              </a:xfrm>
              <a:custGeom>
                <a:avLst/>
                <a:gdLst>
                  <a:gd name="connsiteX0" fmla="*/ 7235 w 7234"/>
                  <a:gd name="connsiteY0" fmla="*/ 3166 h 9879"/>
                  <a:gd name="connsiteX1" fmla="*/ 4062 w 7234"/>
                  <a:gd name="connsiteY1" fmla="*/ 0 h 9879"/>
                  <a:gd name="connsiteX2" fmla="*/ 0 w 7234"/>
                  <a:gd name="connsiteY2" fmla="*/ 4053 h 9879"/>
                  <a:gd name="connsiteX3" fmla="*/ 0 w 7234"/>
                  <a:gd name="connsiteY3" fmla="*/ 9246 h 9879"/>
                  <a:gd name="connsiteX4" fmla="*/ 508 w 7234"/>
                  <a:gd name="connsiteY4" fmla="*/ 9879 h 9879"/>
                  <a:gd name="connsiteX5" fmla="*/ 7235 w 7234"/>
                  <a:gd name="connsiteY5" fmla="*/ 3166 h 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4" h="9879">
                    <a:moveTo>
                      <a:pt x="7235" y="3166"/>
                    </a:moveTo>
                    <a:lnTo>
                      <a:pt x="4062" y="0"/>
                    </a:lnTo>
                    <a:lnTo>
                      <a:pt x="0" y="4053"/>
                    </a:lnTo>
                    <a:lnTo>
                      <a:pt x="0" y="9246"/>
                    </a:lnTo>
                    <a:lnTo>
                      <a:pt x="508" y="9879"/>
                    </a:lnTo>
                    <a:lnTo>
                      <a:pt x="7235" y="31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8" name="Freeform 97">
                <a:extLst>
                  <a:ext uri="{FF2B5EF4-FFF2-40B4-BE49-F238E27FC236}">
                    <a16:creationId xmlns:a16="http://schemas.microsoft.com/office/drawing/2014/main" id="{F7F263DA-FE83-EC3A-C292-17F5BEB0E1B5}"/>
                  </a:ext>
                </a:extLst>
              </p:cNvPr>
              <p:cNvSpPr/>
              <p:nvPr/>
            </p:nvSpPr>
            <p:spPr>
              <a:xfrm rot="18900000">
                <a:off x="5222478" y="3248639"/>
                <a:ext cx="9519" cy="5066"/>
              </a:xfrm>
              <a:custGeom>
                <a:avLst/>
                <a:gdLst>
                  <a:gd name="connsiteX0" fmla="*/ 0 w 9519"/>
                  <a:gd name="connsiteY0" fmla="*/ 0 h 5066"/>
                  <a:gd name="connsiteX1" fmla="*/ 9519 w 9519"/>
                  <a:gd name="connsiteY1" fmla="*/ 0 h 5066"/>
                  <a:gd name="connsiteX2" fmla="*/ 9519 w 9519"/>
                  <a:gd name="connsiteY2" fmla="*/ 5066 h 5066"/>
                  <a:gd name="connsiteX3" fmla="*/ 0 w 9519"/>
                  <a:gd name="connsiteY3" fmla="*/ 5066 h 5066"/>
                </a:gdLst>
                <a:ahLst/>
                <a:cxnLst>
                  <a:cxn ang="0">
                    <a:pos x="connsiteX0" y="connsiteY0"/>
                  </a:cxn>
                  <a:cxn ang="0">
                    <a:pos x="connsiteX1" y="connsiteY1"/>
                  </a:cxn>
                  <a:cxn ang="0">
                    <a:pos x="connsiteX2" y="connsiteY2"/>
                  </a:cxn>
                  <a:cxn ang="0">
                    <a:pos x="connsiteX3" y="connsiteY3"/>
                  </a:cxn>
                </a:cxnLst>
                <a:rect l="l" t="t" r="r" b="b"/>
                <a:pathLst>
                  <a:path w="9519" h="5066">
                    <a:moveTo>
                      <a:pt x="0" y="0"/>
                    </a:moveTo>
                    <a:lnTo>
                      <a:pt x="9519" y="0"/>
                    </a:lnTo>
                    <a:lnTo>
                      <a:pt x="9519" y="5066"/>
                    </a:lnTo>
                    <a:lnTo>
                      <a:pt x="0" y="50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3" name="Freeform 102">
                <a:extLst>
                  <a:ext uri="{FF2B5EF4-FFF2-40B4-BE49-F238E27FC236}">
                    <a16:creationId xmlns:a16="http://schemas.microsoft.com/office/drawing/2014/main" id="{13E2A136-128A-F262-D5FF-5FB3CD6C6B36}"/>
                  </a:ext>
                </a:extLst>
              </p:cNvPr>
              <p:cNvSpPr/>
              <p:nvPr/>
            </p:nvSpPr>
            <p:spPr>
              <a:xfrm rot="18906600">
                <a:off x="5125910" y="3346057"/>
                <a:ext cx="9519" cy="5066"/>
              </a:xfrm>
              <a:custGeom>
                <a:avLst/>
                <a:gdLst>
                  <a:gd name="connsiteX0" fmla="*/ 0 w 9519"/>
                  <a:gd name="connsiteY0" fmla="*/ 0 h 5066"/>
                  <a:gd name="connsiteX1" fmla="*/ 9519 w 9519"/>
                  <a:gd name="connsiteY1" fmla="*/ 0 h 5066"/>
                  <a:gd name="connsiteX2" fmla="*/ 9519 w 9519"/>
                  <a:gd name="connsiteY2" fmla="*/ 5066 h 5066"/>
                  <a:gd name="connsiteX3" fmla="*/ 0 w 9519"/>
                  <a:gd name="connsiteY3" fmla="*/ 5066 h 5066"/>
                </a:gdLst>
                <a:ahLst/>
                <a:cxnLst>
                  <a:cxn ang="0">
                    <a:pos x="connsiteX0" y="connsiteY0"/>
                  </a:cxn>
                  <a:cxn ang="0">
                    <a:pos x="connsiteX1" y="connsiteY1"/>
                  </a:cxn>
                  <a:cxn ang="0">
                    <a:pos x="connsiteX2" y="connsiteY2"/>
                  </a:cxn>
                  <a:cxn ang="0">
                    <a:pos x="connsiteX3" y="connsiteY3"/>
                  </a:cxn>
                </a:cxnLst>
                <a:rect l="l" t="t" r="r" b="b"/>
                <a:pathLst>
                  <a:path w="9519" h="5066">
                    <a:moveTo>
                      <a:pt x="0" y="0"/>
                    </a:moveTo>
                    <a:lnTo>
                      <a:pt x="9519" y="0"/>
                    </a:lnTo>
                    <a:lnTo>
                      <a:pt x="9519" y="5066"/>
                    </a:lnTo>
                    <a:lnTo>
                      <a:pt x="0" y="506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5" name="Freeform 104">
                <a:extLst>
                  <a:ext uri="{FF2B5EF4-FFF2-40B4-BE49-F238E27FC236}">
                    <a16:creationId xmlns:a16="http://schemas.microsoft.com/office/drawing/2014/main" id="{AC017E9A-DF24-1853-8250-ABA9715E2E6A}"/>
                  </a:ext>
                </a:extLst>
              </p:cNvPr>
              <p:cNvSpPr/>
              <p:nvPr/>
            </p:nvSpPr>
            <p:spPr>
              <a:xfrm>
                <a:off x="5076221" y="3260703"/>
                <a:ext cx="228461" cy="241408"/>
              </a:xfrm>
              <a:custGeom>
                <a:avLst/>
                <a:gdLst>
                  <a:gd name="connsiteX0" fmla="*/ 49373 w 228461"/>
                  <a:gd name="connsiteY0" fmla="*/ 185680 h 241408"/>
                  <a:gd name="connsiteX1" fmla="*/ 56101 w 228461"/>
                  <a:gd name="connsiteY1" fmla="*/ 178967 h 241408"/>
                  <a:gd name="connsiteX2" fmla="*/ 59274 w 228461"/>
                  <a:gd name="connsiteY2" fmla="*/ 182260 h 241408"/>
                  <a:gd name="connsiteX3" fmla="*/ 149516 w 228461"/>
                  <a:gd name="connsiteY3" fmla="*/ 92206 h 241408"/>
                  <a:gd name="connsiteX4" fmla="*/ 146216 w 228461"/>
                  <a:gd name="connsiteY4" fmla="*/ 88913 h 241408"/>
                  <a:gd name="connsiteX5" fmla="*/ 152943 w 228461"/>
                  <a:gd name="connsiteY5" fmla="*/ 82327 h 241408"/>
                  <a:gd name="connsiteX6" fmla="*/ 156242 w 228461"/>
                  <a:gd name="connsiteY6" fmla="*/ 85494 h 241408"/>
                  <a:gd name="connsiteX7" fmla="*/ 228462 w 228461"/>
                  <a:gd name="connsiteY7" fmla="*/ 13426 h 241408"/>
                  <a:gd name="connsiteX8" fmla="*/ 228462 w 228461"/>
                  <a:gd name="connsiteY8" fmla="*/ 0 h 241408"/>
                  <a:gd name="connsiteX9" fmla="*/ 197873 w 228461"/>
                  <a:gd name="connsiteY9" fmla="*/ 30524 h 241408"/>
                  <a:gd name="connsiteX10" fmla="*/ 200919 w 228461"/>
                  <a:gd name="connsiteY10" fmla="*/ 33564 h 241408"/>
                  <a:gd name="connsiteX11" fmla="*/ 194193 w 228461"/>
                  <a:gd name="connsiteY11" fmla="*/ 40277 h 241408"/>
                  <a:gd name="connsiteX12" fmla="*/ 191146 w 228461"/>
                  <a:gd name="connsiteY12" fmla="*/ 37237 h 241408"/>
                  <a:gd name="connsiteX13" fmla="*/ 100904 w 228461"/>
                  <a:gd name="connsiteY13" fmla="*/ 127164 h 241408"/>
                  <a:gd name="connsiteX14" fmla="*/ 104077 w 228461"/>
                  <a:gd name="connsiteY14" fmla="*/ 130330 h 241408"/>
                  <a:gd name="connsiteX15" fmla="*/ 97224 w 228461"/>
                  <a:gd name="connsiteY15" fmla="*/ 137043 h 241408"/>
                  <a:gd name="connsiteX16" fmla="*/ 94177 w 228461"/>
                  <a:gd name="connsiteY16" fmla="*/ 133877 h 241408"/>
                  <a:gd name="connsiteX17" fmla="*/ 4062 w 228461"/>
                  <a:gd name="connsiteY17" fmla="*/ 223930 h 241408"/>
                  <a:gd name="connsiteX18" fmla="*/ 7108 w 228461"/>
                  <a:gd name="connsiteY18" fmla="*/ 226970 h 241408"/>
                  <a:gd name="connsiteX19" fmla="*/ 381 w 228461"/>
                  <a:gd name="connsiteY19" fmla="*/ 233809 h 241408"/>
                  <a:gd name="connsiteX20" fmla="*/ 0 w 228461"/>
                  <a:gd name="connsiteY20" fmla="*/ 233303 h 241408"/>
                  <a:gd name="connsiteX21" fmla="*/ 0 w 228461"/>
                  <a:gd name="connsiteY21" fmla="*/ 241409 h 241408"/>
                  <a:gd name="connsiteX22" fmla="*/ 52546 w 228461"/>
                  <a:gd name="connsiteY22" fmla="*/ 188973 h 241408"/>
                  <a:gd name="connsiteX23" fmla="*/ 49373 w 228461"/>
                  <a:gd name="connsiteY23" fmla="*/ 185680 h 24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461" h="241408">
                    <a:moveTo>
                      <a:pt x="49373" y="185680"/>
                    </a:moveTo>
                    <a:lnTo>
                      <a:pt x="56101" y="178967"/>
                    </a:lnTo>
                    <a:lnTo>
                      <a:pt x="59274" y="182260"/>
                    </a:lnTo>
                    <a:lnTo>
                      <a:pt x="149516" y="92206"/>
                    </a:lnTo>
                    <a:lnTo>
                      <a:pt x="146216" y="88913"/>
                    </a:lnTo>
                    <a:lnTo>
                      <a:pt x="152943" y="82327"/>
                    </a:lnTo>
                    <a:lnTo>
                      <a:pt x="156242" y="85494"/>
                    </a:lnTo>
                    <a:lnTo>
                      <a:pt x="228462" y="13426"/>
                    </a:lnTo>
                    <a:lnTo>
                      <a:pt x="228462" y="0"/>
                    </a:lnTo>
                    <a:lnTo>
                      <a:pt x="197873" y="30524"/>
                    </a:lnTo>
                    <a:lnTo>
                      <a:pt x="200919" y="33564"/>
                    </a:lnTo>
                    <a:lnTo>
                      <a:pt x="194193" y="40277"/>
                    </a:lnTo>
                    <a:lnTo>
                      <a:pt x="191146" y="37237"/>
                    </a:lnTo>
                    <a:lnTo>
                      <a:pt x="100904" y="127164"/>
                    </a:lnTo>
                    <a:lnTo>
                      <a:pt x="104077" y="130330"/>
                    </a:lnTo>
                    <a:lnTo>
                      <a:pt x="97224" y="137043"/>
                    </a:lnTo>
                    <a:lnTo>
                      <a:pt x="94177" y="133877"/>
                    </a:lnTo>
                    <a:lnTo>
                      <a:pt x="4062" y="223930"/>
                    </a:lnTo>
                    <a:lnTo>
                      <a:pt x="7108" y="226970"/>
                    </a:lnTo>
                    <a:lnTo>
                      <a:pt x="381" y="233809"/>
                    </a:lnTo>
                    <a:lnTo>
                      <a:pt x="0" y="233303"/>
                    </a:lnTo>
                    <a:lnTo>
                      <a:pt x="0" y="241409"/>
                    </a:lnTo>
                    <a:lnTo>
                      <a:pt x="52546" y="188973"/>
                    </a:lnTo>
                    <a:lnTo>
                      <a:pt x="49373" y="18568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7" name="Freeform 106">
                <a:extLst>
                  <a:ext uri="{FF2B5EF4-FFF2-40B4-BE49-F238E27FC236}">
                    <a16:creationId xmlns:a16="http://schemas.microsoft.com/office/drawing/2014/main" id="{E22460AB-C0BF-171C-C8C9-B1E2482A0E0B}"/>
                  </a:ext>
                </a:extLst>
              </p:cNvPr>
              <p:cNvSpPr/>
              <p:nvPr/>
            </p:nvSpPr>
            <p:spPr>
              <a:xfrm rot="18900000">
                <a:off x="5222687" y="3345635"/>
                <a:ext cx="9519" cy="4559"/>
              </a:xfrm>
              <a:custGeom>
                <a:avLst/>
                <a:gdLst>
                  <a:gd name="connsiteX0" fmla="*/ 0 w 9519"/>
                  <a:gd name="connsiteY0" fmla="*/ 0 h 4559"/>
                  <a:gd name="connsiteX1" fmla="*/ 9519 w 9519"/>
                  <a:gd name="connsiteY1" fmla="*/ 0 h 4559"/>
                  <a:gd name="connsiteX2" fmla="*/ 9519 w 9519"/>
                  <a:gd name="connsiteY2" fmla="*/ 4560 h 4559"/>
                  <a:gd name="connsiteX3" fmla="*/ 0 w 9519"/>
                  <a:gd name="connsiteY3" fmla="*/ 4560 h 4559"/>
                </a:gdLst>
                <a:ahLst/>
                <a:cxnLst>
                  <a:cxn ang="0">
                    <a:pos x="connsiteX0" y="connsiteY0"/>
                  </a:cxn>
                  <a:cxn ang="0">
                    <a:pos x="connsiteX1" y="connsiteY1"/>
                  </a:cxn>
                  <a:cxn ang="0">
                    <a:pos x="connsiteX2" y="connsiteY2"/>
                  </a:cxn>
                  <a:cxn ang="0">
                    <a:pos x="connsiteX3" y="connsiteY3"/>
                  </a:cxn>
                </a:cxnLst>
                <a:rect l="l" t="t" r="r" b="b"/>
                <a:pathLst>
                  <a:path w="9519" h="4559">
                    <a:moveTo>
                      <a:pt x="0" y="0"/>
                    </a:moveTo>
                    <a:lnTo>
                      <a:pt x="9519" y="0"/>
                    </a:lnTo>
                    <a:lnTo>
                      <a:pt x="9519" y="4560"/>
                    </a:lnTo>
                    <a:lnTo>
                      <a:pt x="0" y="456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20" name="Freeform 119">
                <a:extLst>
                  <a:ext uri="{FF2B5EF4-FFF2-40B4-BE49-F238E27FC236}">
                    <a16:creationId xmlns:a16="http://schemas.microsoft.com/office/drawing/2014/main" id="{CB283AE6-4EFB-6E24-3525-0CF4963917DA}"/>
                  </a:ext>
                </a:extLst>
              </p:cNvPr>
              <p:cNvSpPr/>
              <p:nvPr/>
            </p:nvSpPr>
            <p:spPr>
              <a:xfrm rot="18900000">
                <a:off x="5125845" y="3442459"/>
                <a:ext cx="9519" cy="4559"/>
              </a:xfrm>
              <a:custGeom>
                <a:avLst/>
                <a:gdLst>
                  <a:gd name="connsiteX0" fmla="*/ 0 w 9519"/>
                  <a:gd name="connsiteY0" fmla="*/ 0 h 4559"/>
                  <a:gd name="connsiteX1" fmla="*/ 9519 w 9519"/>
                  <a:gd name="connsiteY1" fmla="*/ 0 h 4559"/>
                  <a:gd name="connsiteX2" fmla="*/ 9519 w 9519"/>
                  <a:gd name="connsiteY2" fmla="*/ 4560 h 4559"/>
                  <a:gd name="connsiteX3" fmla="*/ 0 w 9519"/>
                  <a:gd name="connsiteY3" fmla="*/ 4560 h 4559"/>
                </a:gdLst>
                <a:ahLst/>
                <a:cxnLst>
                  <a:cxn ang="0">
                    <a:pos x="connsiteX0" y="connsiteY0"/>
                  </a:cxn>
                  <a:cxn ang="0">
                    <a:pos x="connsiteX1" y="connsiteY1"/>
                  </a:cxn>
                  <a:cxn ang="0">
                    <a:pos x="connsiteX2" y="connsiteY2"/>
                  </a:cxn>
                  <a:cxn ang="0">
                    <a:pos x="connsiteX3" y="connsiteY3"/>
                  </a:cxn>
                </a:cxnLst>
                <a:rect l="l" t="t" r="r" b="b"/>
                <a:pathLst>
                  <a:path w="9519" h="4559">
                    <a:moveTo>
                      <a:pt x="0" y="0"/>
                    </a:moveTo>
                    <a:lnTo>
                      <a:pt x="9519" y="0"/>
                    </a:lnTo>
                    <a:lnTo>
                      <a:pt x="9519" y="4560"/>
                    </a:lnTo>
                    <a:lnTo>
                      <a:pt x="0" y="456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94" name="Freeform 193">
                <a:extLst>
                  <a:ext uri="{FF2B5EF4-FFF2-40B4-BE49-F238E27FC236}">
                    <a16:creationId xmlns:a16="http://schemas.microsoft.com/office/drawing/2014/main" id="{54A59C0A-FCE7-CDE4-2FFB-0A26B51CCED0}"/>
                  </a:ext>
                </a:extLst>
              </p:cNvPr>
              <p:cNvSpPr/>
              <p:nvPr/>
            </p:nvSpPr>
            <p:spPr>
              <a:xfrm rot="18900000">
                <a:off x="5267452" y="3293892"/>
                <a:ext cx="9519" cy="4306"/>
              </a:xfrm>
              <a:custGeom>
                <a:avLst/>
                <a:gdLst>
                  <a:gd name="connsiteX0" fmla="*/ 0 w 9519"/>
                  <a:gd name="connsiteY0" fmla="*/ 0 h 4306"/>
                  <a:gd name="connsiteX1" fmla="*/ 9519 w 9519"/>
                  <a:gd name="connsiteY1" fmla="*/ 0 h 4306"/>
                  <a:gd name="connsiteX2" fmla="*/ 9519 w 9519"/>
                  <a:gd name="connsiteY2" fmla="*/ 4306 h 4306"/>
                  <a:gd name="connsiteX3" fmla="*/ 0 w 9519"/>
                  <a:gd name="connsiteY3" fmla="*/ 4306 h 4306"/>
                </a:gdLst>
                <a:ahLst/>
                <a:cxnLst>
                  <a:cxn ang="0">
                    <a:pos x="connsiteX0" y="connsiteY0"/>
                  </a:cxn>
                  <a:cxn ang="0">
                    <a:pos x="connsiteX1" y="connsiteY1"/>
                  </a:cxn>
                  <a:cxn ang="0">
                    <a:pos x="connsiteX2" y="connsiteY2"/>
                  </a:cxn>
                  <a:cxn ang="0">
                    <a:pos x="connsiteX3" y="connsiteY3"/>
                  </a:cxn>
                </a:cxnLst>
                <a:rect l="l" t="t" r="r" b="b"/>
                <a:pathLst>
                  <a:path w="9519" h="4306">
                    <a:moveTo>
                      <a:pt x="0" y="0"/>
                    </a:moveTo>
                    <a:lnTo>
                      <a:pt x="9519" y="0"/>
                    </a:lnTo>
                    <a:lnTo>
                      <a:pt x="9519" y="4306"/>
                    </a:lnTo>
                    <a:lnTo>
                      <a:pt x="0" y="430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95" name="Freeform 194">
                <a:extLst>
                  <a:ext uri="{FF2B5EF4-FFF2-40B4-BE49-F238E27FC236}">
                    <a16:creationId xmlns:a16="http://schemas.microsoft.com/office/drawing/2014/main" id="{DFF47494-44D7-34B4-69C6-670D1FAB2F1F}"/>
                  </a:ext>
                </a:extLst>
              </p:cNvPr>
              <p:cNvSpPr/>
              <p:nvPr/>
            </p:nvSpPr>
            <p:spPr>
              <a:xfrm rot="18906600">
                <a:off x="5171018" y="3391377"/>
                <a:ext cx="9519" cy="4433"/>
              </a:xfrm>
              <a:custGeom>
                <a:avLst/>
                <a:gdLst>
                  <a:gd name="connsiteX0" fmla="*/ 0 w 9519"/>
                  <a:gd name="connsiteY0" fmla="*/ 0 h 4433"/>
                  <a:gd name="connsiteX1" fmla="*/ 9520 w 9519"/>
                  <a:gd name="connsiteY1" fmla="*/ 0 h 4433"/>
                  <a:gd name="connsiteX2" fmla="*/ 9520 w 9519"/>
                  <a:gd name="connsiteY2" fmla="*/ 4433 h 4433"/>
                  <a:gd name="connsiteX3" fmla="*/ 0 w 9519"/>
                  <a:gd name="connsiteY3" fmla="*/ 4433 h 4433"/>
                </a:gdLst>
                <a:ahLst/>
                <a:cxnLst>
                  <a:cxn ang="0">
                    <a:pos x="connsiteX0" y="connsiteY0"/>
                  </a:cxn>
                  <a:cxn ang="0">
                    <a:pos x="connsiteX1" y="connsiteY1"/>
                  </a:cxn>
                  <a:cxn ang="0">
                    <a:pos x="connsiteX2" y="connsiteY2"/>
                  </a:cxn>
                  <a:cxn ang="0">
                    <a:pos x="connsiteX3" y="connsiteY3"/>
                  </a:cxn>
                </a:cxnLst>
                <a:rect l="l" t="t" r="r" b="b"/>
                <a:pathLst>
                  <a:path w="9519" h="4433">
                    <a:moveTo>
                      <a:pt x="0" y="0"/>
                    </a:moveTo>
                    <a:lnTo>
                      <a:pt x="9520" y="0"/>
                    </a:lnTo>
                    <a:lnTo>
                      <a:pt x="9520" y="4433"/>
                    </a:lnTo>
                    <a:lnTo>
                      <a:pt x="0" y="443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216" name="Freeform 215">
                <a:extLst>
                  <a:ext uri="{FF2B5EF4-FFF2-40B4-BE49-F238E27FC236}">
                    <a16:creationId xmlns:a16="http://schemas.microsoft.com/office/drawing/2014/main" id="{622338D2-EB03-890B-1A10-0B982F24925D}"/>
                  </a:ext>
                </a:extLst>
              </p:cNvPr>
              <p:cNvSpPr/>
              <p:nvPr/>
            </p:nvSpPr>
            <p:spPr>
              <a:xfrm>
                <a:off x="5076221" y="3484633"/>
                <a:ext cx="7107" cy="9879"/>
              </a:xfrm>
              <a:custGeom>
                <a:avLst/>
                <a:gdLst>
                  <a:gd name="connsiteX0" fmla="*/ 7108 w 7107"/>
                  <a:gd name="connsiteY0" fmla="*/ 3040 h 9879"/>
                  <a:gd name="connsiteX1" fmla="*/ 4062 w 7107"/>
                  <a:gd name="connsiteY1" fmla="*/ 0 h 9879"/>
                  <a:gd name="connsiteX2" fmla="*/ 0 w 7107"/>
                  <a:gd name="connsiteY2" fmla="*/ 4053 h 9879"/>
                  <a:gd name="connsiteX3" fmla="*/ 0 w 7107"/>
                  <a:gd name="connsiteY3" fmla="*/ 9373 h 9879"/>
                  <a:gd name="connsiteX4" fmla="*/ 381 w 7107"/>
                  <a:gd name="connsiteY4" fmla="*/ 9879 h 9879"/>
                  <a:gd name="connsiteX5" fmla="*/ 7108 w 7107"/>
                  <a:gd name="connsiteY5" fmla="*/ 3040 h 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7" h="9879">
                    <a:moveTo>
                      <a:pt x="7108" y="3040"/>
                    </a:moveTo>
                    <a:lnTo>
                      <a:pt x="4062" y="0"/>
                    </a:lnTo>
                    <a:lnTo>
                      <a:pt x="0" y="4053"/>
                    </a:lnTo>
                    <a:lnTo>
                      <a:pt x="0" y="9373"/>
                    </a:lnTo>
                    <a:lnTo>
                      <a:pt x="381" y="9879"/>
                    </a:lnTo>
                    <a:lnTo>
                      <a:pt x="7108" y="304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26" name="Freeform 925">
                <a:extLst>
                  <a:ext uri="{FF2B5EF4-FFF2-40B4-BE49-F238E27FC236}">
                    <a16:creationId xmlns:a16="http://schemas.microsoft.com/office/drawing/2014/main" id="{8C877B4B-44B5-3524-70BE-AA94787C95CA}"/>
                  </a:ext>
                </a:extLst>
              </p:cNvPr>
              <p:cNvSpPr/>
              <p:nvPr/>
            </p:nvSpPr>
            <p:spPr>
              <a:xfrm>
                <a:off x="5097291" y="3559487"/>
                <a:ext cx="3427" cy="3419"/>
              </a:xfrm>
              <a:custGeom>
                <a:avLst/>
                <a:gdLst>
                  <a:gd name="connsiteX0" fmla="*/ 3427 w 3427"/>
                  <a:gd name="connsiteY0" fmla="*/ 0 h 3419"/>
                  <a:gd name="connsiteX1" fmla="*/ 3300 w 3427"/>
                  <a:gd name="connsiteY1" fmla="*/ 127 h 3419"/>
                  <a:gd name="connsiteX2" fmla="*/ 0 w 3427"/>
                  <a:gd name="connsiteY2" fmla="*/ 3420 h 3419"/>
                  <a:gd name="connsiteX3" fmla="*/ 3427 w 3427"/>
                  <a:gd name="connsiteY3" fmla="*/ 0 h 3419"/>
                  <a:gd name="connsiteX4" fmla="*/ 3427 w 3427"/>
                  <a:gd name="connsiteY4" fmla="*/ 0 h 3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 h="3419">
                    <a:moveTo>
                      <a:pt x="3427" y="0"/>
                    </a:moveTo>
                    <a:lnTo>
                      <a:pt x="3300" y="127"/>
                    </a:lnTo>
                    <a:lnTo>
                      <a:pt x="0" y="3420"/>
                    </a:lnTo>
                    <a:lnTo>
                      <a:pt x="3427" y="0"/>
                    </a:lnTo>
                    <a:lnTo>
                      <a:pt x="3427"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27" name="Freeform 926">
                <a:extLst>
                  <a:ext uri="{FF2B5EF4-FFF2-40B4-BE49-F238E27FC236}">
                    <a16:creationId xmlns:a16="http://schemas.microsoft.com/office/drawing/2014/main" id="{E7199C1F-56BA-4FA1-CB87-71FA0ECE1AA0}"/>
                  </a:ext>
                </a:extLst>
              </p:cNvPr>
              <p:cNvSpPr/>
              <p:nvPr/>
            </p:nvSpPr>
            <p:spPr>
              <a:xfrm>
                <a:off x="5152502" y="3614583"/>
                <a:ext cx="3427" cy="3419"/>
              </a:xfrm>
              <a:custGeom>
                <a:avLst/>
                <a:gdLst>
                  <a:gd name="connsiteX0" fmla="*/ 3427 w 3427"/>
                  <a:gd name="connsiteY0" fmla="*/ 0 h 3419"/>
                  <a:gd name="connsiteX1" fmla="*/ 0 w 3427"/>
                  <a:gd name="connsiteY1" fmla="*/ 3420 h 3419"/>
                  <a:gd name="connsiteX2" fmla="*/ 3427 w 3427"/>
                  <a:gd name="connsiteY2" fmla="*/ 0 h 3419"/>
                  <a:gd name="connsiteX3" fmla="*/ 3427 w 3427"/>
                  <a:gd name="connsiteY3" fmla="*/ 0 h 3419"/>
                </a:gdLst>
                <a:ahLst/>
                <a:cxnLst>
                  <a:cxn ang="0">
                    <a:pos x="connsiteX0" y="connsiteY0"/>
                  </a:cxn>
                  <a:cxn ang="0">
                    <a:pos x="connsiteX1" y="connsiteY1"/>
                  </a:cxn>
                  <a:cxn ang="0">
                    <a:pos x="connsiteX2" y="connsiteY2"/>
                  </a:cxn>
                  <a:cxn ang="0">
                    <a:pos x="connsiteX3" y="connsiteY3"/>
                  </a:cxn>
                </a:cxnLst>
                <a:rect l="l" t="t" r="r" b="b"/>
                <a:pathLst>
                  <a:path w="3427" h="3419">
                    <a:moveTo>
                      <a:pt x="3427" y="0"/>
                    </a:moveTo>
                    <a:lnTo>
                      <a:pt x="0" y="3420"/>
                    </a:lnTo>
                    <a:lnTo>
                      <a:pt x="3427" y="0"/>
                    </a:lnTo>
                    <a:lnTo>
                      <a:pt x="3427"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28" name="Freeform 927">
                <a:extLst>
                  <a:ext uri="{FF2B5EF4-FFF2-40B4-BE49-F238E27FC236}">
                    <a16:creationId xmlns:a16="http://schemas.microsoft.com/office/drawing/2014/main" id="{11453CA2-B905-2BD1-FCC2-6A0EDFED220F}"/>
                  </a:ext>
                </a:extLst>
              </p:cNvPr>
              <p:cNvSpPr/>
              <p:nvPr/>
            </p:nvSpPr>
            <p:spPr>
              <a:xfrm>
                <a:off x="5194260" y="3656254"/>
                <a:ext cx="3426" cy="3419"/>
              </a:xfrm>
              <a:custGeom>
                <a:avLst/>
                <a:gdLst>
                  <a:gd name="connsiteX0" fmla="*/ 3426 w 3426"/>
                  <a:gd name="connsiteY0" fmla="*/ 0 h 3419"/>
                  <a:gd name="connsiteX1" fmla="*/ 3299 w 3426"/>
                  <a:gd name="connsiteY1" fmla="*/ 127 h 3419"/>
                  <a:gd name="connsiteX2" fmla="*/ 0 w 3426"/>
                  <a:gd name="connsiteY2" fmla="*/ 3420 h 3419"/>
                  <a:gd name="connsiteX3" fmla="*/ 3426 w 3426"/>
                  <a:gd name="connsiteY3" fmla="*/ 0 h 3419"/>
                  <a:gd name="connsiteX4" fmla="*/ 3426 w 3426"/>
                  <a:gd name="connsiteY4" fmla="*/ 0 h 3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 h="3419">
                    <a:moveTo>
                      <a:pt x="3426" y="0"/>
                    </a:moveTo>
                    <a:lnTo>
                      <a:pt x="3299" y="127"/>
                    </a:lnTo>
                    <a:lnTo>
                      <a:pt x="0" y="3420"/>
                    </a:lnTo>
                    <a:lnTo>
                      <a:pt x="3426" y="0"/>
                    </a:lnTo>
                    <a:lnTo>
                      <a:pt x="3426"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29" name="Freeform 928">
                <a:extLst>
                  <a:ext uri="{FF2B5EF4-FFF2-40B4-BE49-F238E27FC236}">
                    <a16:creationId xmlns:a16="http://schemas.microsoft.com/office/drawing/2014/main" id="{52D2EA1A-73F9-2149-6138-12322DC94C13}"/>
                  </a:ext>
                </a:extLst>
              </p:cNvPr>
              <p:cNvSpPr/>
              <p:nvPr/>
            </p:nvSpPr>
            <p:spPr>
              <a:xfrm>
                <a:off x="5242618" y="3704637"/>
                <a:ext cx="3553" cy="3419"/>
              </a:xfrm>
              <a:custGeom>
                <a:avLst/>
                <a:gdLst>
                  <a:gd name="connsiteX0" fmla="*/ 3553 w 3553"/>
                  <a:gd name="connsiteY0" fmla="*/ 0 h 3419"/>
                  <a:gd name="connsiteX1" fmla="*/ 3426 w 3553"/>
                  <a:gd name="connsiteY1" fmla="*/ 0 h 3419"/>
                  <a:gd name="connsiteX2" fmla="*/ 0 w 3553"/>
                  <a:gd name="connsiteY2" fmla="*/ 3420 h 3419"/>
                  <a:gd name="connsiteX3" fmla="*/ 0 w 3553"/>
                  <a:gd name="connsiteY3" fmla="*/ 3420 h 3419"/>
                  <a:gd name="connsiteX4" fmla="*/ 3553 w 3553"/>
                  <a:gd name="connsiteY4" fmla="*/ 0 h 3419"/>
                  <a:gd name="connsiteX5" fmla="*/ 3553 w 3553"/>
                  <a:gd name="connsiteY5" fmla="*/ 0 h 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 h="3419">
                    <a:moveTo>
                      <a:pt x="3553" y="0"/>
                    </a:moveTo>
                    <a:lnTo>
                      <a:pt x="3426" y="0"/>
                    </a:lnTo>
                    <a:lnTo>
                      <a:pt x="0" y="3420"/>
                    </a:lnTo>
                    <a:lnTo>
                      <a:pt x="0" y="3420"/>
                    </a:lnTo>
                    <a:lnTo>
                      <a:pt x="3553" y="0"/>
                    </a:lnTo>
                    <a:lnTo>
                      <a:pt x="3553"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31" name="Freeform 930">
                <a:extLst>
                  <a:ext uri="{FF2B5EF4-FFF2-40B4-BE49-F238E27FC236}">
                    <a16:creationId xmlns:a16="http://schemas.microsoft.com/office/drawing/2014/main" id="{5BDA18DD-3A2B-A55F-90D8-4C8B88603FBA}"/>
                  </a:ext>
                </a:extLst>
              </p:cNvPr>
              <p:cNvSpPr/>
              <p:nvPr/>
            </p:nvSpPr>
            <p:spPr>
              <a:xfrm rot="18900000">
                <a:off x="5147503" y="3630406"/>
                <a:ext cx="9519" cy="58895"/>
              </a:xfrm>
              <a:custGeom>
                <a:avLst/>
                <a:gdLst>
                  <a:gd name="connsiteX0" fmla="*/ 0 w 9519"/>
                  <a:gd name="connsiteY0" fmla="*/ 0 h 58895"/>
                  <a:gd name="connsiteX1" fmla="*/ 9519 w 9519"/>
                  <a:gd name="connsiteY1" fmla="*/ 0 h 58895"/>
                  <a:gd name="connsiteX2" fmla="*/ 9519 w 9519"/>
                  <a:gd name="connsiteY2" fmla="*/ 58896 h 58895"/>
                  <a:gd name="connsiteX3" fmla="*/ 0 w 9519"/>
                  <a:gd name="connsiteY3" fmla="*/ 58896 h 58895"/>
                </a:gdLst>
                <a:ahLst/>
                <a:cxnLst>
                  <a:cxn ang="0">
                    <a:pos x="connsiteX0" y="connsiteY0"/>
                  </a:cxn>
                  <a:cxn ang="0">
                    <a:pos x="connsiteX1" y="connsiteY1"/>
                  </a:cxn>
                  <a:cxn ang="0">
                    <a:pos x="connsiteX2" y="connsiteY2"/>
                  </a:cxn>
                  <a:cxn ang="0">
                    <a:pos x="connsiteX3" y="connsiteY3"/>
                  </a:cxn>
                </a:cxnLst>
                <a:rect l="l" t="t" r="r" b="b"/>
                <a:pathLst>
                  <a:path w="9519" h="58895">
                    <a:moveTo>
                      <a:pt x="0" y="0"/>
                    </a:moveTo>
                    <a:lnTo>
                      <a:pt x="9519" y="0"/>
                    </a:lnTo>
                    <a:lnTo>
                      <a:pt x="9519" y="58896"/>
                    </a:lnTo>
                    <a:lnTo>
                      <a:pt x="0" y="5889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89" name="Freeform 988">
                <a:extLst>
                  <a:ext uri="{FF2B5EF4-FFF2-40B4-BE49-F238E27FC236}">
                    <a16:creationId xmlns:a16="http://schemas.microsoft.com/office/drawing/2014/main" id="{FC014AA5-E1DD-3CDC-2E2E-EFB67C40BCF6}"/>
                  </a:ext>
                </a:extLst>
              </p:cNvPr>
              <p:cNvSpPr/>
              <p:nvPr/>
            </p:nvSpPr>
            <p:spPr>
              <a:xfrm>
                <a:off x="5076221" y="3674112"/>
                <a:ext cx="3300" cy="6586"/>
              </a:xfrm>
              <a:custGeom>
                <a:avLst/>
                <a:gdLst>
                  <a:gd name="connsiteX0" fmla="*/ 0 w 3300"/>
                  <a:gd name="connsiteY0" fmla="*/ 0 h 6586"/>
                  <a:gd name="connsiteX1" fmla="*/ 0 w 3300"/>
                  <a:gd name="connsiteY1" fmla="*/ 6586 h 6586"/>
                  <a:gd name="connsiteX2" fmla="*/ 3300 w 3300"/>
                  <a:gd name="connsiteY2" fmla="*/ 3293 h 6586"/>
                  <a:gd name="connsiteX3" fmla="*/ 0 w 3300"/>
                  <a:gd name="connsiteY3" fmla="*/ 0 h 6586"/>
                </a:gdLst>
                <a:ahLst/>
                <a:cxnLst>
                  <a:cxn ang="0">
                    <a:pos x="connsiteX0" y="connsiteY0"/>
                  </a:cxn>
                  <a:cxn ang="0">
                    <a:pos x="connsiteX1" y="connsiteY1"/>
                  </a:cxn>
                  <a:cxn ang="0">
                    <a:pos x="connsiteX2" y="connsiteY2"/>
                  </a:cxn>
                  <a:cxn ang="0">
                    <a:pos x="connsiteX3" y="connsiteY3"/>
                  </a:cxn>
                </a:cxnLst>
                <a:rect l="l" t="t" r="r" b="b"/>
                <a:pathLst>
                  <a:path w="3300" h="6586">
                    <a:moveTo>
                      <a:pt x="0" y="0"/>
                    </a:moveTo>
                    <a:lnTo>
                      <a:pt x="0" y="6586"/>
                    </a:lnTo>
                    <a:lnTo>
                      <a:pt x="3300" y="3293"/>
                    </a:lnTo>
                    <a:lnTo>
                      <a:pt x="0"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90" name="Freeform 989">
                <a:extLst>
                  <a:ext uri="{FF2B5EF4-FFF2-40B4-BE49-F238E27FC236}">
                    <a16:creationId xmlns:a16="http://schemas.microsoft.com/office/drawing/2014/main" id="{C067437A-E32C-D6A6-B929-560406F6C611}"/>
                  </a:ext>
                </a:extLst>
              </p:cNvPr>
              <p:cNvSpPr/>
              <p:nvPr/>
            </p:nvSpPr>
            <p:spPr>
              <a:xfrm>
                <a:off x="5076221" y="3562907"/>
                <a:ext cx="31223" cy="34577"/>
              </a:xfrm>
              <a:custGeom>
                <a:avLst/>
                <a:gdLst>
                  <a:gd name="connsiteX0" fmla="*/ 31223 w 31223"/>
                  <a:gd name="connsiteY0" fmla="*/ 3293 h 34577"/>
                  <a:gd name="connsiteX1" fmla="*/ 27796 w 31223"/>
                  <a:gd name="connsiteY1" fmla="*/ 6713 h 34577"/>
                  <a:gd name="connsiteX2" fmla="*/ 21070 w 31223"/>
                  <a:gd name="connsiteY2" fmla="*/ 0 h 34577"/>
                  <a:gd name="connsiteX3" fmla="*/ 3427 w 31223"/>
                  <a:gd name="connsiteY3" fmla="*/ 17732 h 34577"/>
                  <a:gd name="connsiteX4" fmla="*/ 8123 w 31223"/>
                  <a:gd name="connsiteY4" fmla="*/ 22418 h 34577"/>
                  <a:gd name="connsiteX5" fmla="*/ 1397 w 31223"/>
                  <a:gd name="connsiteY5" fmla="*/ 29131 h 34577"/>
                  <a:gd name="connsiteX6" fmla="*/ 0 w 31223"/>
                  <a:gd name="connsiteY6" fmla="*/ 27738 h 34577"/>
                  <a:gd name="connsiteX7" fmla="*/ 0 w 31223"/>
                  <a:gd name="connsiteY7" fmla="*/ 34577 h 34577"/>
                  <a:gd name="connsiteX8" fmla="*/ 31223 w 31223"/>
                  <a:gd name="connsiteY8" fmla="*/ 3293 h 34577"/>
                  <a:gd name="connsiteX9" fmla="*/ 31223 w 31223"/>
                  <a:gd name="connsiteY9" fmla="*/ 3293 h 3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23" h="34577">
                    <a:moveTo>
                      <a:pt x="31223" y="3293"/>
                    </a:moveTo>
                    <a:lnTo>
                      <a:pt x="27796" y="6713"/>
                    </a:lnTo>
                    <a:lnTo>
                      <a:pt x="21070" y="0"/>
                    </a:lnTo>
                    <a:lnTo>
                      <a:pt x="3427" y="17732"/>
                    </a:lnTo>
                    <a:lnTo>
                      <a:pt x="8123" y="22418"/>
                    </a:lnTo>
                    <a:lnTo>
                      <a:pt x="1397" y="29131"/>
                    </a:lnTo>
                    <a:lnTo>
                      <a:pt x="0" y="27738"/>
                    </a:lnTo>
                    <a:lnTo>
                      <a:pt x="0" y="34577"/>
                    </a:lnTo>
                    <a:lnTo>
                      <a:pt x="31223" y="3293"/>
                    </a:lnTo>
                    <a:lnTo>
                      <a:pt x="31223" y="329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91" name="Freeform 990">
                <a:extLst>
                  <a:ext uri="{FF2B5EF4-FFF2-40B4-BE49-F238E27FC236}">
                    <a16:creationId xmlns:a16="http://schemas.microsoft.com/office/drawing/2014/main" id="{6FF1C358-D27C-C7C0-BADF-A913BF043C4E}"/>
                  </a:ext>
                </a:extLst>
              </p:cNvPr>
              <p:cNvSpPr/>
              <p:nvPr/>
            </p:nvSpPr>
            <p:spPr>
              <a:xfrm rot="18900000">
                <a:off x="5099972" y="3559795"/>
                <a:ext cx="4823" cy="9499"/>
              </a:xfrm>
              <a:custGeom>
                <a:avLst/>
                <a:gdLst>
                  <a:gd name="connsiteX0" fmla="*/ 0 w 4823"/>
                  <a:gd name="connsiteY0" fmla="*/ 0 h 9499"/>
                  <a:gd name="connsiteX1" fmla="*/ 4823 w 4823"/>
                  <a:gd name="connsiteY1" fmla="*/ 0 h 9499"/>
                  <a:gd name="connsiteX2" fmla="*/ 4823 w 4823"/>
                  <a:gd name="connsiteY2" fmla="*/ 9499 h 9499"/>
                  <a:gd name="connsiteX3" fmla="*/ 0 w 4823"/>
                  <a:gd name="connsiteY3" fmla="*/ 9499 h 9499"/>
                </a:gdLst>
                <a:ahLst/>
                <a:cxnLst>
                  <a:cxn ang="0">
                    <a:pos x="connsiteX0" y="connsiteY0"/>
                  </a:cxn>
                  <a:cxn ang="0">
                    <a:pos x="connsiteX1" y="connsiteY1"/>
                  </a:cxn>
                  <a:cxn ang="0">
                    <a:pos x="connsiteX2" y="connsiteY2"/>
                  </a:cxn>
                  <a:cxn ang="0">
                    <a:pos x="connsiteX3" y="connsiteY3"/>
                  </a:cxn>
                </a:cxnLst>
                <a:rect l="l" t="t" r="r" b="b"/>
                <a:pathLst>
                  <a:path w="4823" h="9499">
                    <a:moveTo>
                      <a:pt x="0" y="0"/>
                    </a:moveTo>
                    <a:lnTo>
                      <a:pt x="4823" y="0"/>
                    </a:lnTo>
                    <a:lnTo>
                      <a:pt x="4823" y="9499"/>
                    </a:lnTo>
                    <a:lnTo>
                      <a:pt x="0" y="9499"/>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92" name="Freeform 991">
                <a:extLst>
                  <a:ext uri="{FF2B5EF4-FFF2-40B4-BE49-F238E27FC236}">
                    <a16:creationId xmlns:a16="http://schemas.microsoft.com/office/drawing/2014/main" id="{0BC19715-61FB-B217-7E1D-2128769378E8}"/>
                  </a:ext>
                </a:extLst>
              </p:cNvPr>
              <p:cNvSpPr/>
              <p:nvPr/>
            </p:nvSpPr>
            <p:spPr>
              <a:xfrm>
                <a:off x="5149076" y="3607871"/>
                <a:ext cx="126" cy="126"/>
              </a:xfrm>
              <a:custGeom>
                <a:avLst/>
                <a:gdLst>
                  <a:gd name="connsiteX0" fmla="*/ 126 w 126"/>
                  <a:gd name="connsiteY0" fmla="*/ 0 h 126"/>
                  <a:gd name="connsiteX1" fmla="*/ 0 w 126"/>
                  <a:gd name="connsiteY1" fmla="*/ 127 h 126"/>
                  <a:gd name="connsiteX2" fmla="*/ 126 w 126"/>
                  <a:gd name="connsiteY2" fmla="*/ 0 h 126"/>
                  <a:gd name="connsiteX3" fmla="*/ 126 w 126"/>
                  <a:gd name="connsiteY3" fmla="*/ 0 h 126"/>
                </a:gdLst>
                <a:ahLst/>
                <a:cxnLst>
                  <a:cxn ang="0">
                    <a:pos x="connsiteX0" y="connsiteY0"/>
                  </a:cxn>
                  <a:cxn ang="0">
                    <a:pos x="connsiteX1" y="connsiteY1"/>
                  </a:cxn>
                  <a:cxn ang="0">
                    <a:pos x="connsiteX2" y="connsiteY2"/>
                  </a:cxn>
                  <a:cxn ang="0">
                    <a:pos x="connsiteX3" y="connsiteY3"/>
                  </a:cxn>
                </a:cxnLst>
                <a:rect l="l" t="t" r="r" b="b"/>
                <a:pathLst>
                  <a:path w="126" h="126">
                    <a:moveTo>
                      <a:pt x="126" y="0"/>
                    </a:moveTo>
                    <a:lnTo>
                      <a:pt x="0" y="127"/>
                    </a:lnTo>
                    <a:lnTo>
                      <a:pt x="126" y="0"/>
                    </a:lnTo>
                    <a:lnTo>
                      <a:pt x="126"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93" name="Freeform 992">
                <a:extLst>
                  <a:ext uri="{FF2B5EF4-FFF2-40B4-BE49-F238E27FC236}">
                    <a16:creationId xmlns:a16="http://schemas.microsoft.com/office/drawing/2014/main" id="{D3C258B6-EE14-3AAD-5616-168C9836A24A}"/>
                  </a:ext>
                </a:extLst>
              </p:cNvPr>
              <p:cNvSpPr/>
              <p:nvPr/>
            </p:nvSpPr>
            <p:spPr>
              <a:xfrm>
                <a:off x="5076221" y="3607997"/>
                <a:ext cx="76280" cy="86126"/>
              </a:xfrm>
              <a:custGeom>
                <a:avLst/>
                <a:gdLst>
                  <a:gd name="connsiteX0" fmla="*/ 48485 w 76280"/>
                  <a:gd name="connsiteY0" fmla="*/ 31158 h 86126"/>
                  <a:gd name="connsiteX1" fmla="*/ 55339 w 76280"/>
                  <a:gd name="connsiteY1" fmla="*/ 24445 h 86126"/>
                  <a:gd name="connsiteX2" fmla="*/ 58638 w 76280"/>
                  <a:gd name="connsiteY2" fmla="*/ 27738 h 86126"/>
                  <a:gd name="connsiteX3" fmla="*/ 76281 w 76280"/>
                  <a:gd name="connsiteY3" fmla="*/ 10006 h 86126"/>
                  <a:gd name="connsiteX4" fmla="*/ 69554 w 76280"/>
                  <a:gd name="connsiteY4" fmla="*/ 3293 h 86126"/>
                  <a:gd name="connsiteX5" fmla="*/ 72855 w 76280"/>
                  <a:gd name="connsiteY5" fmla="*/ 0 h 86126"/>
                  <a:gd name="connsiteX6" fmla="*/ 3300 w 76280"/>
                  <a:gd name="connsiteY6" fmla="*/ 69408 h 86126"/>
                  <a:gd name="connsiteX7" fmla="*/ 6727 w 76280"/>
                  <a:gd name="connsiteY7" fmla="*/ 72828 h 86126"/>
                  <a:gd name="connsiteX8" fmla="*/ 0 w 76280"/>
                  <a:gd name="connsiteY8" fmla="*/ 79541 h 86126"/>
                  <a:gd name="connsiteX9" fmla="*/ 0 w 76280"/>
                  <a:gd name="connsiteY9" fmla="*/ 79541 h 86126"/>
                  <a:gd name="connsiteX10" fmla="*/ 0 w 76280"/>
                  <a:gd name="connsiteY10" fmla="*/ 86127 h 86126"/>
                  <a:gd name="connsiteX11" fmla="*/ 51785 w 76280"/>
                  <a:gd name="connsiteY11" fmla="*/ 34451 h 86126"/>
                  <a:gd name="connsiteX12" fmla="*/ 48485 w 76280"/>
                  <a:gd name="connsiteY12" fmla="*/ 31158 h 8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80" h="86126">
                    <a:moveTo>
                      <a:pt x="48485" y="31158"/>
                    </a:moveTo>
                    <a:lnTo>
                      <a:pt x="55339" y="24445"/>
                    </a:lnTo>
                    <a:lnTo>
                      <a:pt x="58638" y="27738"/>
                    </a:lnTo>
                    <a:lnTo>
                      <a:pt x="76281" y="10006"/>
                    </a:lnTo>
                    <a:lnTo>
                      <a:pt x="69554" y="3293"/>
                    </a:lnTo>
                    <a:lnTo>
                      <a:pt x="72855" y="0"/>
                    </a:lnTo>
                    <a:lnTo>
                      <a:pt x="3300" y="69408"/>
                    </a:lnTo>
                    <a:lnTo>
                      <a:pt x="6727" y="72828"/>
                    </a:lnTo>
                    <a:lnTo>
                      <a:pt x="0" y="79541"/>
                    </a:lnTo>
                    <a:lnTo>
                      <a:pt x="0" y="79541"/>
                    </a:lnTo>
                    <a:lnTo>
                      <a:pt x="0" y="86127"/>
                    </a:lnTo>
                    <a:lnTo>
                      <a:pt x="51785" y="34451"/>
                    </a:lnTo>
                    <a:lnTo>
                      <a:pt x="48485" y="31158"/>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94" name="Freeform 993">
                <a:extLst>
                  <a:ext uri="{FF2B5EF4-FFF2-40B4-BE49-F238E27FC236}">
                    <a16:creationId xmlns:a16="http://schemas.microsoft.com/office/drawing/2014/main" id="{5F5AE471-1652-316F-56EC-56ACEF1D5887}"/>
                  </a:ext>
                </a:extLst>
              </p:cNvPr>
              <p:cNvSpPr/>
              <p:nvPr/>
            </p:nvSpPr>
            <p:spPr>
              <a:xfrm>
                <a:off x="5145775" y="3607871"/>
                <a:ext cx="10153" cy="10132"/>
              </a:xfrm>
              <a:custGeom>
                <a:avLst/>
                <a:gdLst>
                  <a:gd name="connsiteX0" fmla="*/ 3426 w 10153"/>
                  <a:gd name="connsiteY0" fmla="*/ 0 h 10132"/>
                  <a:gd name="connsiteX1" fmla="*/ 3300 w 10153"/>
                  <a:gd name="connsiteY1" fmla="*/ 127 h 10132"/>
                  <a:gd name="connsiteX2" fmla="*/ 0 w 10153"/>
                  <a:gd name="connsiteY2" fmla="*/ 3420 h 10132"/>
                  <a:gd name="connsiteX3" fmla="*/ 6727 w 10153"/>
                  <a:gd name="connsiteY3" fmla="*/ 10132 h 10132"/>
                  <a:gd name="connsiteX4" fmla="*/ 10154 w 10153"/>
                  <a:gd name="connsiteY4" fmla="*/ 6713 h 10132"/>
                  <a:gd name="connsiteX5" fmla="*/ 3426 w 10153"/>
                  <a:gd name="connsiteY5" fmla="*/ 0 h 1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53" h="10132">
                    <a:moveTo>
                      <a:pt x="3426" y="0"/>
                    </a:moveTo>
                    <a:lnTo>
                      <a:pt x="3300" y="127"/>
                    </a:lnTo>
                    <a:lnTo>
                      <a:pt x="0" y="3420"/>
                    </a:lnTo>
                    <a:lnTo>
                      <a:pt x="6727" y="10132"/>
                    </a:lnTo>
                    <a:lnTo>
                      <a:pt x="10154" y="6713"/>
                    </a:lnTo>
                    <a:lnTo>
                      <a:pt x="3426"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95" name="Freeform 994">
                <a:extLst>
                  <a:ext uri="{FF2B5EF4-FFF2-40B4-BE49-F238E27FC236}">
                    <a16:creationId xmlns:a16="http://schemas.microsoft.com/office/drawing/2014/main" id="{0CA6C6CE-C2AC-2881-D052-ADCA262C2FCF}"/>
                  </a:ext>
                </a:extLst>
              </p:cNvPr>
              <p:cNvSpPr/>
              <p:nvPr/>
            </p:nvSpPr>
            <p:spPr>
              <a:xfrm rot="18900000">
                <a:off x="5125035" y="3635182"/>
                <a:ext cx="9519" cy="4686"/>
              </a:xfrm>
              <a:custGeom>
                <a:avLst/>
                <a:gdLst>
                  <a:gd name="connsiteX0" fmla="*/ 0 w 9519"/>
                  <a:gd name="connsiteY0" fmla="*/ 0 h 4686"/>
                  <a:gd name="connsiteX1" fmla="*/ 9519 w 9519"/>
                  <a:gd name="connsiteY1" fmla="*/ 0 h 4686"/>
                  <a:gd name="connsiteX2" fmla="*/ 9519 w 9519"/>
                  <a:gd name="connsiteY2" fmla="*/ 4686 h 4686"/>
                  <a:gd name="connsiteX3" fmla="*/ 0 w 9519"/>
                  <a:gd name="connsiteY3" fmla="*/ 4686 h 4686"/>
                </a:gdLst>
                <a:ahLst/>
                <a:cxnLst>
                  <a:cxn ang="0">
                    <a:pos x="connsiteX0" y="connsiteY0"/>
                  </a:cxn>
                  <a:cxn ang="0">
                    <a:pos x="connsiteX1" y="connsiteY1"/>
                  </a:cxn>
                  <a:cxn ang="0">
                    <a:pos x="connsiteX2" y="connsiteY2"/>
                  </a:cxn>
                  <a:cxn ang="0">
                    <a:pos x="connsiteX3" y="connsiteY3"/>
                  </a:cxn>
                </a:cxnLst>
                <a:rect l="l" t="t" r="r" b="b"/>
                <a:pathLst>
                  <a:path w="9519" h="4686">
                    <a:moveTo>
                      <a:pt x="0" y="0"/>
                    </a:moveTo>
                    <a:lnTo>
                      <a:pt x="9519" y="0"/>
                    </a:lnTo>
                    <a:lnTo>
                      <a:pt x="9519" y="4686"/>
                    </a:lnTo>
                    <a:lnTo>
                      <a:pt x="0" y="468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96" name="Freeform 995">
                <a:extLst>
                  <a:ext uri="{FF2B5EF4-FFF2-40B4-BE49-F238E27FC236}">
                    <a16:creationId xmlns:a16="http://schemas.microsoft.com/office/drawing/2014/main" id="{4A9C1093-E043-6898-C05B-2CC2BF587DE4}"/>
                  </a:ext>
                </a:extLst>
              </p:cNvPr>
              <p:cNvSpPr/>
              <p:nvPr/>
            </p:nvSpPr>
            <p:spPr>
              <a:xfrm>
                <a:off x="5076221" y="3677405"/>
                <a:ext cx="6727" cy="10132"/>
              </a:xfrm>
              <a:custGeom>
                <a:avLst/>
                <a:gdLst>
                  <a:gd name="connsiteX0" fmla="*/ 6727 w 6727"/>
                  <a:gd name="connsiteY0" fmla="*/ 3420 h 10132"/>
                  <a:gd name="connsiteX1" fmla="*/ 3300 w 6727"/>
                  <a:gd name="connsiteY1" fmla="*/ 0 h 10132"/>
                  <a:gd name="connsiteX2" fmla="*/ 0 w 6727"/>
                  <a:gd name="connsiteY2" fmla="*/ 3293 h 10132"/>
                  <a:gd name="connsiteX3" fmla="*/ 0 w 6727"/>
                  <a:gd name="connsiteY3" fmla="*/ 10133 h 10132"/>
                  <a:gd name="connsiteX4" fmla="*/ 0 w 6727"/>
                  <a:gd name="connsiteY4" fmla="*/ 10133 h 10132"/>
                  <a:gd name="connsiteX5" fmla="*/ 6727 w 6727"/>
                  <a:gd name="connsiteY5" fmla="*/ 3420 h 1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7" h="10132">
                    <a:moveTo>
                      <a:pt x="6727" y="3420"/>
                    </a:moveTo>
                    <a:lnTo>
                      <a:pt x="3300" y="0"/>
                    </a:lnTo>
                    <a:lnTo>
                      <a:pt x="0" y="3293"/>
                    </a:lnTo>
                    <a:lnTo>
                      <a:pt x="0" y="10133"/>
                    </a:lnTo>
                    <a:lnTo>
                      <a:pt x="0" y="10133"/>
                    </a:lnTo>
                    <a:lnTo>
                      <a:pt x="6727" y="342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97" name="Freeform 996">
                <a:extLst>
                  <a:ext uri="{FF2B5EF4-FFF2-40B4-BE49-F238E27FC236}">
                    <a16:creationId xmlns:a16="http://schemas.microsoft.com/office/drawing/2014/main" id="{E5DC19CC-CFD8-9663-6081-3AF82A8C38B1}"/>
                  </a:ext>
                </a:extLst>
              </p:cNvPr>
              <p:cNvSpPr/>
              <p:nvPr/>
            </p:nvSpPr>
            <p:spPr>
              <a:xfrm>
                <a:off x="5076221" y="3659673"/>
                <a:ext cx="128192" cy="131216"/>
              </a:xfrm>
              <a:custGeom>
                <a:avLst/>
                <a:gdLst>
                  <a:gd name="connsiteX0" fmla="*/ 48358 w 128192"/>
                  <a:gd name="connsiteY0" fmla="*/ 76121 h 131216"/>
                  <a:gd name="connsiteX1" fmla="*/ 55085 w 128192"/>
                  <a:gd name="connsiteY1" fmla="*/ 69408 h 131216"/>
                  <a:gd name="connsiteX2" fmla="*/ 58512 w 128192"/>
                  <a:gd name="connsiteY2" fmla="*/ 72828 h 131216"/>
                  <a:gd name="connsiteX3" fmla="*/ 128193 w 128192"/>
                  <a:gd name="connsiteY3" fmla="*/ 3293 h 131216"/>
                  <a:gd name="connsiteX4" fmla="*/ 128193 w 128192"/>
                  <a:gd name="connsiteY4" fmla="*/ 3293 h 131216"/>
                  <a:gd name="connsiteX5" fmla="*/ 124766 w 128192"/>
                  <a:gd name="connsiteY5" fmla="*/ 6713 h 131216"/>
                  <a:gd name="connsiteX6" fmla="*/ 118039 w 128192"/>
                  <a:gd name="connsiteY6" fmla="*/ 0 h 131216"/>
                  <a:gd name="connsiteX7" fmla="*/ 118039 w 128192"/>
                  <a:gd name="connsiteY7" fmla="*/ 0 h 131216"/>
                  <a:gd name="connsiteX8" fmla="*/ 100270 w 128192"/>
                  <a:gd name="connsiteY8" fmla="*/ 17605 h 131216"/>
                  <a:gd name="connsiteX9" fmla="*/ 103697 w 128192"/>
                  <a:gd name="connsiteY9" fmla="*/ 21025 h 131216"/>
                  <a:gd name="connsiteX10" fmla="*/ 96969 w 128192"/>
                  <a:gd name="connsiteY10" fmla="*/ 27738 h 131216"/>
                  <a:gd name="connsiteX11" fmla="*/ 93542 w 128192"/>
                  <a:gd name="connsiteY11" fmla="*/ 24318 h 131216"/>
                  <a:gd name="connsiteX12" fmla="*/ 3427 w 128192"/>
                  <a:gd name="connsiteY12" fmla="*/ 114371 h 131216"/>
                  <a:gd name="connsiteX13" fmla="*/ 6727 w 128192"/>
                  <a:gd name="connsiteY13" fmla="*/ 117665 h 131216"/>
                  <a:gd name="connsiteX14" fmla="*/ 0 w 128192"/>
                  <a:gd name="connsiteY14" fmla="*/ 124377 h 131216"/>
                  <a:gd name="connsiteX15" fmla="*/ 0 w 128192"/>
                  <a:gd name="connsiteY15" fmla="*/ 124377 h 131216"/>
                  <a:gd name="connsiteX16" fmla="*/ 0 w 128192"/>
                  <a:gd name="connsiteY16" fmla="*/ 131217 h 131216"/>
                  <a:gd name="connsiteX17" fmla="*/ 51785 w 128192"/>
                  <a:gd name="connsiteY17" fmla="*/ 79541 h 131216"/>
                  <a:gd name="connsiteX18" fmla="*/ 48358 w 128192"/>
                  <a:gd name="connsiteY18" fmla="*/ 76121 h 1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192" h="131216">
                    <a:moveTo>
                      <a:pt x="48358" y="76121"/>
                    </a:moveTo>
                    <a:lnTo>
                      <a:pt x="55085" y="69408"/>
                    </a:lnTo>
                    <a:lnTo>
                      <a:pt x="58512" y="72828"/>
                    </a:lnTo>
                    <a:lnTo>
                      <a:pt x="128193" y="3293"/>
                    </a:lnTo>
                    <a:lnTo>
                      <a:pt x="128193" y="3293"/>
                    </a:lnTo>
                    <a:lnTo>
                      <a:pt x="124766" y="6713"/>
                    </a:lnTo>
                    <a:lnTo>
                      <a:pt x="118039" y="0"/>
                    </a:lnTo>
                    <a:lnTo>
                      <a:pt x="118039" y="0"/>
                    </a:lnTo>
                    <a:lnTo>
                      <a:pt x="100270" y="17605"/>
                    </a:lnTo>
                    <a:lnTo>
                      <a:pt x="103697" y="21025"/>
                    </a:lnTo>
                    <a:lnTo>
                      <a:pt x="96969" y="27738"/>
                    </a:lnTo>
                    <a:lnTo>
                      <a:pt x="93542" y="24318"/>
                    </a:lnTo>
                    <a:lnTo>
                      <a:pt x="3427" y="114371"/>
                    </a:lnTo>
                    <a:lnTo>
                      <a:pt x="6727" y="117665"/>
                    </a:lnTo>
                    <a:lnTo>
                      <a:pt x="0" y="124377"/>
                    </a:lnTo>
                    <a:lnTo>
                      <a:pt x="0" y="124377"/>
                    </a:lnTo>
                    <a:lnTo>
                      <a:pt x="0" y="131217"/>
                    </a:lnTo>
                    <a:lnTo>
                      <a:pt x="51785" y="79541"/>
                    </a:lnTo>
                    <a:lnTo>
                      <a:pt x="48358" y="76121"/>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98" name="Freeform 997">
                <a:extLst>
                  <a:ext uri="{FF2B5EF4-FFF2-40B4-BE49-F238E27FC236}">
                    <a16:creationId xmlns:a16="http://schemas.microsoft.com/office/drawing/2014/main" id="{DBAC7465-18E4-C1D8-C02C-DA8F42D2A685}"/>
                  </a:ext>
                </a:extLst>
              </p:cNvPr>
              <p:cNvSpPr/>
              <p:nvPr/>
            </p:nvSpPr>
            <p:spPr>
              <a:xfrm>
                <a:off x="5194260" y="3656254"/>
                <a:ext cx="10153" cy="10132"/>
              </a:xfrm>
              <a:custGeom>
                <a:avLst/>
                <a:gdLst>
                  <a:gd name="connsiteX0" fmla="*/ 0 w 10153"/>
                  <a:gd name="connsiteY0" fmla="*/ 3420 h 10132"/>
                  <a:gd name="connsiteX1" fmla="*/ 0 w 10153"/>
                  <a:gd name="connsiteY1" fmla="*/ 3420 h 10132"/>
                  <a:gd name="connsiteX2" fmla="*/ 6727 w 10153"/>
                  <a:gd name="connsiteY2" fmla="*/ 10133 h 10132"/>
                  <a:gd name="connsiteX3" fmla="*/ 10154 w 10153"/>
                  <a:gd name="connsiteY3" fmla="*/ 6713 h 10132"/>
                  <a:gd name="connsiteX4" fmla="*/ 3426 w 10153"/>
                  <a:gd name="connsiteY4" fmla="*/ 0 h 10132"/>
                  <a:gd name="connsiteX5" fmla="*/ 0 w 10153"/>
                  <a:gd name="connsiteY5" fmla="*/ 3420 h 1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53" h="10132">
                    <a:moveTo>
                      <a:pt x="0" y="3420"/>
                    </a:moveTo>
                    <a:lnTo>
                      <a:pt x="0" y="3420"/>
                    </a:lnTo>
                    <a:lnTo>
                      <a:pt x="6727" y="10133"/>
                    </a:lnTo>
                    <a:lnTo>
                      <a:pt x="10154" y="6713"/>
                    </a:lnTo>
                    <a:lnTo>
                      <a:pt x="3426" y="0"/>
                    </a:lnTo>
                    <a:lnTo>
                      <a:pt x="0" y="342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00" name="Freeform 999">
                <a:extLst>
                  <a:ext uri="{FF2B5EF4-FFF2-40B4-BE49-F238E27FC236}">
                    <a16:creationId xmlns:a16="http://schemas.microsoft.com/office/drawing/2014/main" id="{F3F9AA4E-FB6F-443B-3DB6-51281635A78B}"/>
                  </a:ext>
                </a:extLst>
              </p:cNvPr>
              <p:cNvSpPr/>
              <p:nvPr/>
            </p:nvSpPr>
            <p:spPr>
              <a:xfrm rot="18900000">
                <a:off x="5170009" y="3680055"/>
                <a:ext cx="9519" cy="4686"/>
              </a:xfrm>
              <a:custGeom>
                <a:avLst/>
                <a:gdLst>
                  <a:gd name="connsiteX0" fmla="*/ 0 w 9519"/>
                  <a:gd name="connsiteY0" fmla="*/ 0 h 4686"/>
                  <a:gd name="connsiteX1" fmla="*/ 9519 w 9519"/>
                  <a:gd name="connsiteY1" fmla="*/ 0 h 4686"/>
                  <a:gd name="connsiteX2" fmla="*/ 9519 w 9519"/>
                  <a:gd name="connsiteY2" fmla="*/ 4686 h 4686"/>
                  <a:gd name="connsiteX3" fmla="*/ 0 w 9519"/>
                  <a:gd name="connsiteY3" fmla="*/ 4686 h 4686"/>
                </a:gdLst>
                <a:ahLst/>
                <a:cxnLst>
                  <a:cxn ang="0">
                    <a:pos x="connsiteX0" y="connsiteY0"/>
                  </a:cxn>
                  <a:cxn ang="0">
                    <a:pos x="connsiteX1" y="connsiteY1"/>
                  </a:cxn>
                  <a:cxn ang="0">
                    <a:pos x="connsiteX2" y="connsiteY2"/>
                  </a:cxn>
                  <a:cxn ang="0">
                    <a:pos x="connsiteX3" y="connsiteY3"/>
                  </a:cxn>
                </a:cxnLst>
                <a:rect l="l" t="t" r="r" b="b"/>
                <a:pathLst>
                  <a:path w="9519" h="4686">
                    <a:moveTo>
                      <a:pt x="0" y="0"/>
                    </a:moveTo>
                    <a:lnTo>
                      <a:pt x="9519" y="0"/>
                    </a:lnTo>
                    <a:lnTo>
                      <a:pt x="9519" y="4686"/>
                    </a:lnTo>
                    <a:lnTo>
                      <a:pt x="0" y="468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04" name="Freeform 1003">
                <a:extLst>
                  <a:ext uri="{FF2B5EF4-FFF2-40B4-BE49-F238E27FC236}">
                    <a16:creationId xmlns:a16="http://schemas.microsoft.com/office/drawing/2014/main" id="{089623D9-D9BA-0737-67E5-414FCD3BFB91}"/>
                  </a:ext>
                </a:extLst>
              </p:cNvPr>
              <p:cNvSpPr/>
              <p:nvPr/>
            </p:nvSpPr>
            <p:spPr>
              <a:xfrm>
                <a:off x="5076221" y="3708056"/>
                <a:ext cx="176677" cy="179600"/>
              </a:xfrm>
              <a:custGeom>
                <a:avLst/>
                <a:gdLst>
                  <a:gd name="connsiteX0" fmla="*/ 48358 w 176677"/>
                  <a:gd name="connsiteY0" fmla="*/ 124378 h 179600"/>
                  <a:gd name="connsiteX1" fmla="*/ 55085 w 176677"/>
                  <a:gd name="connsiteY1" fmla="*/ 117538 h 179600"/>
                  <a:gd name="connsiteX2" fmla="*/ 58638 w 176677"/>
                  <a:gd name="connsiteY2" fmla="*/ 121085 h 179600"/>
                  <a:gd name="connsiteX3" fmla="*/ 148754 w 176677"/>
                  <a:gd name="connsiteY3" fmla="*/ 31031 h 179600"/>
                  <a:gd name="connsiteX4" fmla="*/ 145327 w 176677"/>
                  <a:gd name="connsiteY4" fmla="*/ 27611 h 179600"/>
                  <a:gd name="connsiteX5" fmla="*/ 152054 w 176677"/>
                  <a:gd name="connsiteY5" fmla="*/ 20899 h 179600"/>
                  <a:gd name="connsiteX6" fmla="*/ 155481 w 176677"/>
                  <a:gd name="connsiteY6" fmla="*/ 24318 h 179600"/>
                  <a:gd name="connsiteX7" fmla="*/ 176677 w 176677"/>
                  <a:gd name="connsiteY7" fmla="*/ 3293 h 179600"/>
                  <a:gd name="connsiteX8" fmla="*/ 176677 w 176677"/>
                  <a:gd name="connsiteY8" fmla="*/ 3293 h 179600"/>
                  <a:gd name="connsiteX9" fmla="*/ 173123 w 176677"/>
                  <a:gd name="connsiteY9" fmla="*/ 6713 h 179600"/>
                  <a:gd name="connsiteX10" fmla="*/ 166397 w 176677"/>
                  <a:gd name="connsiteY10" fmla="*/ 0 h 179600"/>
                  <a:gd name="connsiteX11" fmla="*/ 100270 w 176677"/>
                  <a:gd name="connsiteY11" fmla="*/ 66115 h 179600"/>
                  <a:gd name="connsiteX12" fmla="*/ 103443 w 176677"/>
                  <a:gd name="connsiteY12" fmla="*/ 69282 h 179600"/>
                  <a:gd name="connsiteX13" fmla="*/ 96715 w 176677"/>
                  <a:gd name="connsiteY13" fmla="*/ 76121 h 179600"/>
                  <a:gd name="connsiteX14" fmla="*/ 93542 w 176677"/>
                  <a:gd name="connsiteY14" fmla="*/ 72828 h 179600"/>
                  <a:gd name="connsiteX15" fmla="*/ 3300 w 176677"/>
                  <a:gd name="connsiteY15" fmla="*/ 162755 h 179600"/>
                  <a:gd name="connsiteX16" fmla="*/ 6600 w 176677"/>
                  <a:gd name="connsiteY16" fmla="*/ 166048 h 179600"/>
                  <a:gd name="connsiteX17" fmla="*/ 0 w 176677"/>
                  <a:gd name="connsiteY17" fmla="*/ 172634 h 179600"/>
                  <a:gd name="connsiteX18" fmla="*/ 0 w 176677"/>
                  <a:gd name="connsiteY18" fmla="*/ 179600 h 179600"/>
                  <a:gd name="connsiteX19" fmla="*/ 51912 w 176677"/>
                  <a:gd name="connsiteY19" fmla="*/ 127797 h 179600"/>
                  <a:gd name="connsiteX20" fmla="*/ 48358 w 176677"/>
                  <a:gd name="connsiteY20" fmla="*/ 124378 h 17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6677" h="179600">
                    <a:moveTo>
                      <a:pt x="48358" y="124378"/>
                    </a:moveTo>
                    <a:lnTo>
                      <a:pt x="55085" y="117538"/>
                    </a:lnTo>
                    <a:lnTo>
                      <a:pt x="58638" y="121085"/>
                    </a:lnTo>
                    <a:lnTo>
                      <a:pt x="148754" y="31031"/>
                    </a:lnTo>
                    <a:lnTo>
                      <a:pt x="145327" y="27611"/>
                    </a:lnTo>
                    <a:lnTo>
                      <a:pt x="152054" y="20899"/>
                    </a:lnTo>
                    <a:lnTo>
                      <a:pt x="155481" y="24318"/>
                    </a:lnTo>
                    <a:lnTo>
                      <a:pt x="176677" y="3293"/>
                    </a:lnTo>
                    <a:lnTo>
                      <a:pt x="176677" y="3293"/>
                    </a:lnTo>
                    <a:lnTo>
                      <a:pt x="173123" y="6713"/>
                    </a:lnTo>
                    <a:lnTo>
                      <a:pt x="166397" y="0"/>
                    </a:lnTo>
                    <a:lnTo>
                      <a:pt x="100270" y="66115"/>
                    </a:lnTo>
                    <a:lnTo>
                      <a:pt x="103443" y="69282"/>
                    </a:lnTo>
                    <a:lnTo>
                      <a:pt x="96715" y="76121"/>
                    </a:lnTo>
                    <a:lnTo>
                      <a:pt x="93542" y="72828"/>
                    </a:lnTo>
                    <a:lnTo>
                      <a:pt x="3300" y="162755"/>
                    </a:lnTo>
                    <a:lnTo>
                      <a:pt x="6600" y="166048"/>
                    </a:lnTo>
                    <a:lnTo>
                      <a:pt x="0" y="172634"/>
                    </a:lnTo>
                    <a:lnTo>
                      <a:pt x="0" y="179600"/>
                    </a:lnTo>
                    <a:lnTo>
                      <a:pt x="51912" y="127797"/>
                    </a:lnTo>
                    <a:lnTo>
                      <a:pt x="48358" y="124378"/>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05" name="Freeform 1004">
                <a:extLst>
                  <a:ext uri="{FF2B5EF4-FFF2-40B4-BE49-F238E27FC236}">
                    <a16:creationId xmlns:a16="http://schemas.microsoft.com/office/drawing/2014/main" id="{38412D7E-9B32-7440-128E-CB3FD74234D0}"/>
                  </a:ext>
                </a:extLst>
              </p:cNvPr>
              <p:cNvSpPr/>
              <p:nvPr/>
            </p:nvSpPr>
            <p:spPr>
              <a:xfrm rot="18900000">
                <a:off x="5245207" y="3704944"/>
                <a:ext cx="4823" cy="9499"/>
              </a:xfrm>
              <a:custGeom>
                <a:avLst/>
                <a:gdLst>
                  <a:gd name="connsiteX0" fmla="*/ 0 w 4823"/>
                  <a:gd name="connsiteY0" fmla="*/ 0 h 9499"/>
                  <a:gd name="connsiteX1" fmla="*/ 4823 w 4823"/>
                  <a:gd name="connsiteY1" fmla="*/ 0 h 9499"/>
                  <a:gd name="connsiteX2" fmla="*/ 4823 w 4823"/>
                  <a:gd name="connsiteY2" fmla="*/ 9499 h 9499"/>
                  <a:gd name="connsiteX3" fmla="*/ 0 w 4823"/>
                  <a:gd name="connsiteY3" fmla="*/ 9499 h 9499"/>
                </a:gdLst>
                <a:ahLst/>
                <a:cxnLst>
                  <a:cxn ang="0">
                    <a:pos x="connsiteX0" y="connsiteY0"/>
                  </a:cxn>
                  <a:cxn ang="0">
                    <a:pos x="connsiteX1" y="connsiteY1"/>
                  </a:cxn>
                  <a:cxn ang="0">
                    <a:pos x="connsiteX2" y="connsiteY2"/>
                  </a:cxn>
                  <a:cxn ang="0">
                    <a:pos x="connsiteX3" y="connsiteY3"/>
                  </a:cxn>
                </a:cxnLst>
                <a:rect l="l" t="t" r="r" b="b"/>
                <a:pathLst>
                  <a:path w="4823" h="9499">
                    <a:moveTo>
                      <a:pt x="0" y="0"/>
                    </a:moveTo>
                    <a:lnTo>
                      <a:pt x="4823" y="0"/>
                    </a:lnTo>
                    <a:lnTo>
                      <a:pt x="4823" y="9499"/>
                    </a:lnTo>
                    <a:lnTo>
                      <a:pt x="0" y="9499"/>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30" name="Freeform 1029">
                <a:extLst>
                  <a:ext uri="{FF2B5EF4-FFF2-40B4-BE49-F238E27FC236}">
                    <a16:creationId xmlns:a16="http://schemas.microsoft.com/office/drawing/2014/main" id="{868EFB75-7361-0687-7E22-4C3B96F29E05}"/>
                  </a:ext>
                </a:extLst>
              </p:cNvPr>
              <p:cNvSpPr/>
              <p:nvPr/>
            </p:nvSpPr>
            <p:spPr>
              <a:xfrm>
                <a:off x="5076221" y="3839653"/>
                <a:ext cx="228461" cy="241408"/>
              </a:xfrm>
              <a:custGeom>
                <a:avLst/>
                <a:gdLst>
                  <a:gd name="connsiteX0" fmla="*/ 48612 w 228461"/>
                  <a:gd name="connsiteY0" fmla="*/ 186440 h 241408"/>
                  <a:gd name="connsiteX1" fmla="*/ 55339 w 228461"/>
                  <a:gd name="connsiteY1" fmla="*/ 179727 h 241408"/>
                  <a:gd name="connsiteX2" fmla="*/ 58638 w 228461"/>
                  <a:gd name="connsiteY2" fmla="*/ 182893 h 241408"/>
                  <a:gd name="connsiteX3" fmla="*/ 148754 w 228461"/>
                  <a:gd name="connsiteY3" fmla="*/ 92967 h 241408"/>
                  <a:gd name="connsiteX4" fmla="*/ 145581 w 228461"/>
                  <a:gd name="connsiteY4" fmla="*/ 89673 h 241408"/>
                  <a:gd name="connsiteX5" fmla="*/ 152308 w 228461"/>
                  <a:gd name="connsiteY5" fmla="*/ 82961 h 241408"/>
                  <a:gd name="connsiteX6" fmla="*/ 155481 w 228461"/>
                  <a:gd name="connsiteY6" fmla="*/ 86254 h 241408"/>
                  <a:gd name="connsiteX7" fmla="*/ 228462 w 228461"/>
                  <a:gd name="connsiteY7" fmla="*/ 13426 h 241408"/>
                  <a:gd name="connsiteX8" fmla="*/ 228462 w 228461"/>
                  <a:gd name="connsiteY8" fmla="*/ 0 h 241408"/>
                  <a:gd name="connsiteX9" fmla="*/ 197112 w 228461"/>
                  <a:gd name="connsiteY9" fmla="*/ 31158 h 241408"/>
                  <a:gd name="connsiteX10" fmla="*/ 200285 w 228461"/>
                  <a:gd name="connsiteY10" fmla="*/ 34324 h 241408"/>
                  <a:gd name="connsiteX11" fmla="*/ 193558 w 228461"/>
                  <a:gd name="connsiteY11" fmla="*/ 41037 h 241408"/>
                  <a:gd name="connsiteX12" fmla="*/ 190385 w 228461"/>
                  <a:gd name="connsiteY12" fmla="*/ 37997 h 241408"/>
                  <a:gd name="connsiteX13" fmla="*/ 100270 w 228461"/>
                  <a:gd name="connsiteY13" fmla="*/ 127924 h 241408"/>
                  <a:gd name="connsiteX14" fmla="*/ 103316 w 228461"/>
                  <a:gd name="connsiteY14" fmla="*/ 130964 h 241408"/>
                  <a:gd name="connsiteX15" fmla="*/ 96589 w 228461"/>
                  <a:gd name="connsiteY15" fmla="*/ 137803 h 241408"/>
                  <a:gd name="connsiteX16" fmla="*/ 93542 w 228461"/>
                  <a:gd name="connsiteY16" fmla="*/ 134637 h 241408"/>
                  <a:gd name="connsiteX17" fmla="*/ 3300 w 228461"/>
                  <a:gd name="connsiteY17" fmla="*/ 224690 h 241408"/>
                  <a:gd name="connsiteX18" fmla="*/ 6346 w 228461"/>
                  <a:gd name="connsiteY18" fmla="*/ 227730 h 241408"/>
                  <a:gd name="connsiteX19" fmla="*/ 0 w 228461"/>
                  <a:gd name="connsiteY19" fmla="*/ 234189 h 241408"/>
                  <a:gd name="connsiteX20" fmla="*/ 0 w 228461"/>
                  <a:gd name="connsiteY20" fmla="*/ 241409 h 241408"/>
                  <a:gd name="connsiteX21" fmla="*/ 51912 w 228461"/>
                  <a:gd name="connsiteY21" fmla="*/ 189606 h 241408"/>
                  <a:gd name="connsiteX22" fmla="*/ 48612 w 228461"/>
                  <a:gd name="connsiteY22" fmla="*/ 186440 h 24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61" h="241408">
                    <a:moveTo>
                      <a:pt x="48612" y="186440"/>
                    </a:moveTo>
                    <a:lnTo>
                      <a:pt x="55339" y="179727"/>
                    </a:lnTo>
                    <a:lnTo>
                      <a:pt x="58638" y="182893"/>
                    </a:lnTo>
                    <a:lnTo>
                      <a:pt x="148754" y="92967"/>
                    </a:lnTo>
                    <a:lnTo>
                      <a:pt x="145581" y="89673"/>
                    </a:lnTo>
                    <a:lnTo>
                      <a:pt x="152308" y="82961"/>
                    </a:lnTo>
                    <a:lnTo>
                      <a:pt x="155481" y="86254"/>
                    </a:lnTo>
                    <a:lnTo>
                      <a:pt x="228462" y="13426"/>
                    </a:lnTo>
                    <a:lnTo>
                      <a:pt x="228462" y="0"/>
                    </a:lnTo>
                    <a:lnTo>
                      <a:pt x="197112" y="31158"/>
                    </a:lnTo>
                    <a:lnTo>
                      <a:pt x="200285" y="34324"/>
                    </a:lnTo>
                    <a:lnTo>
                      <a:pt x="193558" y="41037"/>
                    </a:lnTo>
                    <a:lnTo>
                      <a:pt x="190385" y="37997"/>
                    </a:lnTo>
                    <a:lnTo>
                      <a:pt x="100270" y="127924"/>
                    </a:lnTo>
                    <a:lnTo>
                      <a:pt x="103316" y="130964"/>
                    </a:lnTo>
                    <a:lnTo>
                      <a:pt x="96589" y="137803"/>
                    </a:lnTo>
                    <a:lnTo>
                      <a:pt x="93542" y="134637"/>
                    </a:lnTo>
                    <a:lnTo>
                      <a:pt x="3300" y="224690"/>
                    </a:lnTo>
                    <a:lnTo>
                      <a:pt x="6346" y="227730"/>
                    </a:lnTo>
                    <a:lnTo>
                      <a:pt x="0" y="234189"/>
                    </a:lnTo>
                    <a:lnTo>
                      <a:pt x="0" y="241409"/>
                    </a:lnTo>
                    <a:lnTo>
                      <a:pt x="51912" y="189606"/>
                    </a:lnTo>
                    <a:lnTo>
                      <a:pt x="48612" y="18644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36" name="Freeform 1035">
                <a:extLst>
                  <a:ext uri="{FF2B5EF4-FFF2-40B4-BE49-F238E27FC236}">
                    <a16:creationId xmlns:a16="http://schemas.microsoft.com/office/drawing/2014/main" id="{DA614056-D3D9-6467-F301-55A6A6DB4946}"/>
                  </a:ext>
                </a:extLst>
              </p:cNvPr>
              <p:cNvSpPr/>
              <p:nvPr/>
            </p:nvSpPr>
            <p:spPr>
              <a:xfrm>
                <a:off x="5076221" y="3579246"/>
                <a:ext cx="3427" cy="4813"/>
              </a:xfrm>
              <a:custGeom>
                <a:avLst/>
                <a:gdLst>
                  <a:gd name="connsiteX0" fmla="*/ 3427 w 3427"/>
                  <a:gd name="connsiteY0" fmla="*/ 1393 h 4813"/>
                  <a:gd name="connsiteX1" fmla="*/ 2031 w 3427"/>
                  <a:gd name="connsiteY1" fmla="*/ 0 h 4813"/>
                  <a:gd name="connsiteX2" fmla="*/ 2031 w 3427"/>
                  <a:gd name="connsiteY2" fmla="*/ 0 h 4813"/>
                  <a:gd name="connsiteX3" fmla="*/ 0 w 3427"/>
                  <a:gd name="connsiteY3" fmla="*/ 2153 h 4813"/>
                  <a:gd name="connsiteX4" fmla="*/ 0 w 3427"/>
                  <a:gd name="connsiteY4" fmla="*/ 4813 h 4813"/>
                  <a:gd name="connsiteX5" fmla="*/ 3427 w 3427"/>
                  <a:gd name="connsiteY5" fmla="*/ 1393 h 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7" h="4813">
                    <a:moveTo>
                      <a:pt x="3427" y="1393"/>
                    </a:moveTo>
                    <a:lnTo>
                      <a:pt x="2031" y="0"/>
                    </a:lnTo>
                    <a:lnTo>
                      <a:pt x="2031" y="0"/>
                    </a:lnTo>
                    <a:lnTo>
                      <a:pt x="0" y="2153"/>
                    </a:lnTo>
                    <a:lnTo>
                      <a:pt x="0" y="4813"/>
                    </a:lnTo>
                    <a:lnTo>
                      <a:pt x="3427" y="139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37" name="Freeform 1036">
                <a:extLst>
                  <a:ext uri="{FF2B5EF4-FFF2-40B4-BE49-F238E27FC236}">
                    <a16:creationId xmlns:a16="http://schemas.microsoft.com/office/drawing/2014/main" id="{9F1EABD0-B74A-8D49-5BF7-0EF6C7F46022}"/>
                  </a:ext>
                </a:extLst>
              </p:cNvPr>
              <p:cNvSpPr/>
              <p:nvPr/>
            </p:nvSpPr>
            <p:spPr>
              <a:xfrm>
                <a:off x="5076221" y="3578613"/>
                <a:ext cx="2031" cy="2786"/>
              </a:xfrm>
              <a:custGeom>
                <a:avLst/>
                <a:gdLst>
                  <a:gd name="connsiteX0" fmla="*/ 1397 w 2031"/>
                  <a:gd name="connsiteY0" fmla="*/ 0 h 2786"/>
                  <a:gd name="connsiteX1" fmla="*/ 0 w 2031"/>
                  <a:gd name="connsiteY1" fmla="*/ 1393 h 2786"/>
                  <a:gd name="connsiteX2" fmla="*/ 0 w 2031"/>
                  <a:gd name="connsiteY2" fmla="*/ 2786 h 2786"/>
                  <a:gd name="connsiteX3" fmla="*/ 2031 w 2031"/>
                  <a:gd name="connsiteY3" fmla="*/ 633 h 2786"/>
                  <a:gd name="connsiteX4" fmla="*/ 1397 w 2031"/>
                  <a:gd name="connsiteY4" fmla="*/ 0 h 2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 h="2786">
                    <a:moveTo>
                      <a:pt x="1397" y="0"/>
                    </a:moveTo>
                    <a:lnTo>
                      <a:pt x="0" y="1393"/>
                    </a:lnTo>
                    <a:lnTo>
                      <a:pt x="0" y="2786"/>
                    </a:lnTo>
                    <a:lnTo>
                      <a:pt x="2031" y="633"/>
                    </a:lnTo>
                    <a:lnTo>
                      <a:pt x="1397"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38" name="Freeform 1037">
                <a:extLst>
                  <a:ext uri="{FF2B5EF4-FFF2-40B4-BE49-F238E27FC236}">
                    <a16:creationId xmlns:a16="http://schemas.microsoft.com/office/drawing/2014/main" id="{69A4CC4F-9EB2-5008-CFC8-CE2193B250CD}"/>
                  </a:ext>
                </a:extLst>
              </p:cNvPr>
              <p:cNvSpPr/>
              <p:nvPr/>
            </p:nvSpPr>
            <p:spPr>
              <a:xfrm>
                <a:off x="5076221" y="3580639"/>
                <a:ext cx="8123" cy="11399"/>
              </a:xfrm>
              <a:custGeom>
                <a:avLst/>
                <a:gdLst>
                  <a:gd name="connsiteX0" fmla="*/ 8123 w 8123"/>
                  <a:gd name="connsiteY0" fmla="*/ 4686 h 11399"/>
                  <a:gd name="connsiteX1" fmla="*/ 3427 w 8123"/>
                  <a:gd name="connsiteY1" fmla="*/ 0 h 11399"/>
                  <a:gd name="connsiteX2" fmla="*/ 0 w 8123"/>
                  <a:gd name="connsiteY2" fmla="*/ 3420 h 11399"/>
                  <a:gd name="connsiteX3" fmla="*/ 0 w 8123"/>
                  <a:gd name="connsiteY3" fmla="*/ 10006 h 11399"/>
                  <a:gd name="connsiteX4" fmla="*/ 1397 w 8123"/>
                  <a:gd name="connsiteY4" fmla="*/ 11399 h 11399"/>
                  <a:gd name="connsiteX5" fmla="*/ 8123 w 8123"/>
                  <a:gd name="connsiteY5" fmla="*/ 4686 h 1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3" h="11399">
                    <a:moveTo>
                      <a:pt x="8123" y="4686"/>
                    </a:moveTo>
                    <a:lnTo>
                      <a:pt x="3427" y="0"/>
                    </a:lnTo>
                    <a:lnTo>
                      <a:pt x="0" y="3420"/>
                    </a:lnTo>
                    <a:lnTo>
                      <a:pt x="0" y="10006"/>
                    </a:lnTo>
                    <a:lnTo>
                      <a:pt x="1397" y="11399"/>
                    </a:lnTo>
                    <a:lnTo>
                      <a:pt x="8123" y="468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57" name="Freeform 1056">
                <a:extLst>
                  <a:ext uri="{FF2B5EF4-FFF2-40B4-BE49-F238E27FC236}">
                    <a16:creationId xmlns:a16="http://schemas.microsoft.com/office/drawing/2014/main" id="{039C6BF3-86D3-4A00-B11A-40BF58C97D4C}"/>
                  </a:ext>
                </a:extLst>
              </p:cNvPr>
              <p:cNvSpPr/>
              <p:nvPr/>
            </p:nvSpPr>
            <p:spPr>
              <a:xfrm rot="18900000">
                <a:off x="5244473" y="3533581"/>
                <a:ext cx="9519" cy="58895"/>
              </a:xfrm>
              <a:custGeom>
                <a:avLst/>
                <a:gdLst>
                  <a:gd name="connsiteX0" fmla="*/ 0 w 9519"/>
                  <a:gd name="connsiteY0" fmla="*/ 0 h 58895"/>
                  <a:gd name="connsiteX1" fmla="*/ 9519 w 9519"/>
                  <a:gd name="connsiteY1" fmla="*/ 0 h 58895"/>
                  <a:gd name="connsiteX2" fmla="*/ 9519 w 9519"/>
                  <a:gd name="connsiteY2" fmla="*/ 58896 h 58895"/>
                  <a:gd name="connsiteX3" fmla="*/ 0 w 9519"/>
                  <a:gd name="connsiteY3" fmla="*/ 58896 h 58895"/>
                </a:gdLst>
                <a:ahLst/>
                <a:cxnLst>
                  <a:cxn ang="0">
                    <a:pos x="connsiteX0" y="connsiteY0"/>
                  </a:cxn>
                  <a:cxn ang="0">
                    <a:pos x="connsiteX1" y="connsiteY1"/>
                  </a:cxn>
                  <a:cxn ang="0">
                    <a:pos x="connsiteX2" y="connsiteY2"/>
                  </a:cxn>
                  <a:cxn ang="0">
                    <a:pos x="connsiteX3" y="connsiteY3"/>
                  </a:cxn>
                </a:cxnLst>
                <a:rect l="l" t="t" r="r" b="b"/>
                <a:pathLst>
                  <a:path w="9519" h="58895">
                    <a:moveTo>
                      <a:pt x="0" y="0"/>
                    </a:moveTo>
                    <a:lnTo>
                      <a:pt x="9519" y="0"/>
                    </a:lnTo>
                    <a:lnTo>
                      <a:pt x="9519" y="58896"/>
                    </a:lnTo>
                    <a:lnTo>
                      <a:pt x="0" y="5889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58" name="Freeform 1057">
                <a:extLst>
                  <a:ext uri="{FF2B5EF4-FFF2-40B4-BE49-F238E27FC236}">
                    <a16:creationId xmlns:a16="http://schemas.microsoft.com/office/drawing/2014/main" id="{A202E162-6406-C9B3-56DD-27E5B82329A6}"/>
                  </a:ext>
                </a:extLst>
              </p:cNvPr>
              <p:cNvSpPr/>
              <p:nvPr/>
            </p:nvSpPr>
            <p:spPr>
              <a:xfrm rot="18900000">
                <a:off x="5244375" y="3630556"/>
                <a:ext cx="9519" cy="58895"/>
              </a:xfrm>
              <a:custGeom>
                <a:avLst/>
                <a:gdLst>
                  <a:gd name="connsiteX0" fmla="*/ 0 w 9519"/>
                  <a:gd name="connsiteY0" fmla="*/ 0 h 58895"/>
                  <a:gd name="connsiteX1" fmla="*/ 9519 w 9519"/>
                  <a:gd name="connsiteY1" fmla="*/ 0 h 58895"/>
                  <a:gd name="connsiteX2" fmla="*/ 9519 w 9519"/>
                  <a:gd name="connsiteY2" fmla="*/ 58896 h 58895"/>
                  <a:gd name="connsiteX3" fmla="*/ 0 w 9519"/>
                  <a:gd name="connsiteY3" fmla="*/ 58896 h 58895"/>
                </a:gdLst>
                <a:ahLst/>
                <a:cxnLst>
                  <a:cxn ang="0">
                    <a:pos x="connsiteX0" y="connsiteY0"/>
                  </a:cxn>
                  <a:cxn ang="0">
                    <a:pos x="connsiteX1" y="connsiteY1"/>
                  </a:cxn>
                  <a:cxn ang="0">
                    <a:pos x="connsiteX2" y="connsiteY2"/>
                  </a:cxn>
                  <a:cxn ang="0">
                    <a:pos x="connsiteX3" y="connsiteY3"/>
                  </a:cxn>
                </a:cxnLst>
                <a:rect l="l" t="t" r="r" b="b"/>
                <a:pathLst>
                  <a:path w="9519" h="58895">
                    <a:moveTo>
                      <a:pt x="0" y="0"/>
                    </a:moveTo>
                    <a:lnTo>
                      <a:pt x="9519" y="0"/>
                    </a:lnTo>
                    <a:lnTo>
                      <a:pt x="9519" y="58896"/>
                    </a:lnTo>
                    <a:lnTo>
                      <a:pt x="0" y="5889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59" name="Freeform 1058">
                <a:extLst>
                  <a:ext uri="{FF2B5EF4-FFF2-40B4-BE49-F238E27FC236}">
                    <a16:creationId xmlns:a16="http://schemas.microsoft.com/office/drawing/2014/main" id="{67AF1E3B-D6A0-0460-588B-DAE02FAF7F66}"/>
                  </a:ext>
                </a:extLst>
              </p:cNvPr>
              <p:cNvSpPr/>
              <p:nvPr/>
            </p:nvSpPr>
            <p:spPr>
              <a:xfrm rot="18900600">
                <a:off x="5244011" y="3436566"/>
                <a:ext cx="9519" cy="58895"/>
              </a:xfrm>
              <a:custGeom>
                <a:avLst/>
                <a:gdLst>
                  <a:gd name="connsiteX0" fmla="*/ 0 w 9519"/>
                  <a:gd name="connsiteY0" fmla="*/ 0 h 58895"/>
                  <a:gd name="connsiteX1" fmla="*/ 9519 w 9519"/>
                  <a:gd name="connsiteY1" fmla="*/ 0 h 58895"/>
                  <a:gd name="connsiteX2" fmla="*/ 9519 w 9519"/>
                  <a:gd name="connsiteY2" fmla="*/ 58895 h 58895"/>
                  <a:gd name="connsiteX3" fmla="*/ 0 w 9519"/>
                  <a:gd name="connsiteY3" fmla="*/ 58895 h 58895"/>
                </a:gdLst>
                <a:ahLst/>
                <a:cxnLst>
                  <a:cxn ang="0">
                    <a:pos x="connsiteX0" y="connsiteY0"/>
                  </a:cxn>
                  <a:cxn ang="0">
                    <a:pos x="connsiteX1" y="connsiteY1"/>
                  </a:cxn>
                  <a:cxn ang="0">
                    <a:pos x="connsiteX2" y="connsiteY2"/>
                  </a:cxn>
                  <a:cxn ang="0">
                    <a:pos x="connsiteX3" y="connsiteY3"/>
                  </a:cxn>
                </a:cxnLst>
                <a:rect l="l" t="t" r="r" b="b"/>
                <a:pathLst>
                  <a:path w="9519" h="58895">
                    <a:moveTo>
                      <a:pt x="0" y="0"/>
                    </a:moveTo>
                    <a:lnTo>
                      <a:pt x="9519" y="0"/>
                    </a:lnTo>
                    <a:lnTo>
                      <a:pt x="9519" y="58895"/>
                    </a:lnTo>
                    <a:lnTo>
                      <a:pt x="0" y="58895"/>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60" name="Freeform 1059">
                <a:extLst>
                  <a:ext uri="{FF2B5EF4-FFF2-40B4-BE49-F238E27FC236}">
                    <a16:creationId xmlns:a16="http://schemas.microsoft.com/office/drawing/2014/main" id="{7F9E61F7-00E7-5C66-ECFE-0D776E87B953}"/>
                  </a:ext>
                </a:extLst>
              </p:cNvPr>
              <p:cNvSpPr/>
              <p:nvPr/>
            </p:nvSpPr>
            <p:spPr>
              <a:xfrm rot="18900000">
                <a:off x="5147474" y="3533790"/>
                <a:ext cx="9519" cy="58895"/>
              </a:xfrm>
              <a:custGeom>
                <a:avLst/>
                <a:gdLst>
                  <a:gd name="connsiteX0" fmla="*/ 0 w 9519"/>
                  <a:gd name="connsiteY0" fmla="*/ 0 h 58895"/>
                  <a:gd name="connsiteX1" fmla="*/ 9520 w 9519"/>
                  <a:gd name="connsiteY1" fmla="*/ 0 h 58895"/>
                  <a:gd name="connsiteX2" fmla="*/ 9520 w 9519"/>
                  <a:gd name="connsiteY2" fmla="*/ 58896 h 58895"/>
                  <a:gd name="connsiteX3" fmla="*/ 0 w 9519"/>
                  <a:gd name="connsiteY3" fmla="*/ 58896 h 58895"/>
                </a:gdLst>
                <a:ahLst/>
                <a:cxnLst>
                  <a:cxn ang="0">
                    <a:pos x="connsiteX0" y="connsiteY0"/>
                  </a:cxn>
                  <a:cxn ang="0">
                    <a:pos x="connsiteX1" y="connsiteY1"/>
                  </a:cxn>
                  <a:cxn ang="0">
                    <a:pos x="connsiteX2" y="connsiteY2"/>
                  </a:cxn>
                  <a:cxn ang="0">
                    <a:pos x="connsiteX3" y="connsiteY3"/>
                  </a:cxn>
                </a:cxnLst>
                <a:rect l="l" t="t" r="r" b="b"/>
                <a:pathLst>
                  <a:path w="9519" h="58895">
                    <a:moveTo>
                      <a:pt x="0" y="0"/>
                    </a:moveTo>
                    <a:lnTo>
                      <a:pt x="9520" y="0"/>
                    </a:lnTo>
                    <a:lnTo>
                      <a:pt x="9520" y="58896"/>
                    </a:lnTo>
                    <a:lnTo>
                      <a:pt x="0" y="5889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61" name="Freeform 1060">
                <a:extLst>
                  <a:ext uri="{FF2B5EF4-FFF2-40B4-BE49-F238E27FC236}">
                    <a16:creationId xmlns:a16="http://schemas.microsoft.com/office/drawing/2014/main" id="{8A73D7B0-A8E2-6B28-F5A8-01F6E312E7D7}"/>
                  </a:ext>
                </a:extLst>
              </p:cNvPr>
              <p:cNvSpPr/>
              <p:nvPr/>
            </p:nvSpPr>
            <p:spPr>
              <a:xfrm>
                <a:off x="5100718" y="3356076"/>
                <a:ext cx="203964" cy="206831"/>
              </a:xfrm>
              <a:custGeom>
                <a:avLst/>
                <a:gdLst>
                  <a:gd name="connsiteX0" fmla="*/ 177438 w 203964"/>
                  <a:gd name="connsiteY0" fmla="*/ 35717 h 206831"/>
                  <a:gd name="connsiteX1" fmla="*/ 170711 w 203964"/>
                  <a:gd name="connsiteY1" fmla="*/ 42430 h 206831"/>
                  <a:gd name="connsiteX2" fmla="*/ 166015 w 203964"/>
                  <a:gd name="connsiteY2" fmla="*/ 37744 h 206831"/>
                  <a:gd name="connsiteX3" fmla="*/ 75773 w 203964"/>
                  <a:gd name="connsiteY3" fmla="*/ 127797 h 206831"/>
                  <a:gd name="connsiteX4" fmla="*/ 80469 w 203964"/>
                  <a:gd name="connsiteY4" fmla="*/ 132484 h 206831"/>
                  <a:gd name="connsiteX5" fmla="*/ 73742 w 203964"/>
                  <a:gd name="connsiteY5" fmla="*/ 139196 h 206831"/>
                  <a:gd name="connsiteX6" fmla="*/ 69045 w 203964"/>
                  <a:gd name="connsiteY6" fmla="*/ 134510 h 206831"/>
                  <a:gd name="connsiteX7" fmla="*/ 0 w 203964"/>
                  <a:gd name="connsiteY7" fmla="*/ 203412 h 206831"/>
                  <a:gd name="connsiteX8" fmla="*/ 0 w 203964"/>
                  <a:gd name="connsiteY8" fmla="*/ 203412 h 206831"/>
                  <a:gd name="connsiteX9" fmla="*/ 3426 w 203964"/>
                  <a:gd name="connsiteY9" fmla="*/ 199992 h 206831"/>
                  <a:gd name="connsiteX10" fmla="*/ 10154 w 203964"/>
                  <a:gd name="connsiteY10" fmla="*/ 206705 h 206831"/>
                  <a:gd name="connsiteX11" fmla="*/ 10027 w 203964"/>
                  <a:gd name="connsiteY11" fmla="*/ 206831 h 206831"/>
                  <a:gd name="connsiteX12" fmla="*/ 27288 w 203964"/>
                  <a:gd name="connsiteY12" fmla="*/ 189606 h 206831"/>
                  <a:gd name="connsiteX13" fmla="*/ 24115 w 203964"/>
                  <a:gd name="connsiteY13" fmla="*/ 186440 h 206831"/>
                  <a:gd name="connsiteX14" fmla="*/ 30842 w 203964"/>
                  <a:gd name="connsiteY14" fmla="*/ 179727 h 206831"/>
                  <a:gd name="connsiteX15" fmla="*/ 34015 w 203964"/>
                  <a:gd name="connsiteY15" fmla="*/ 182893 h 206831"/>
                  <a:gd name="connsiteX16" fmla="*/ 124257 w 203964"/>
                  <a:gd name="connsiteY16" fmla="*/ 92966 h 206831"/>
                  <a:gd name="connsiteX17" fmla="*/ 120957 w 203964"/>
                  <a:gd name="connsiteY17" fmla="*/ 89800 h 206831"/>
                  <a:gd name="connsiteX18" fmla="*/ 127685 w 203964"/>
                  <a:gd name="connsiteY18" fmla="*/ 82961 h 206831"/>
                  <a:gd name="connsiteX19" fmla="*/ 130984 w 203964"/>
                  <a:gd name="connsiteY19" fmla="*/ 86254 h 206831"/>
                  <a:gd name="connsiteX20" fmla="*/ 203965 w 203964"/>
                  <a:gd name="connsiteY20" fmla="*/ 13426 h 206831"/>
                  <a:gd name="connsiteX21" fmla="*/ 203965 w 203964"/>
                  <a:gd name="connsiteY21" fmla="*/ 0 h 206831"/>
                  <a:gd name="connsiteX22" fmla="*/ 172742 w 203964"/>
                  <a:gd name="connsiteY22" fmla="*/ 31031 h 206831"/>
                  <a:gd name="connsiteX23" fmla="*/ 177438 w 203964"/>
                  <a:gd name="connsiteY23" fmla="*/ 35717 h 20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3964" h="206831">
                    <a:moveTo>
                      <a:pt x="177438" y="35717"/>
                    </a:moveTo>
                    <a:lnTo>
                      <a:pt x="170711" y="42430"/>
                    </a:lnTo>
                    <a:lnTo>
                      <a:pt x="166015" y="37744"/>
                    </a:lnTo>
                    <a:lnTo>
                      <a:pt x="75773" y="127797"/>
                    </a:lnTo>
                    <a:lnTo>
                      <a:pt x="80469" y="132484"/>
                    </a:lnTo>
                    <a:lnTo>
                      <a:pt x="73742" y="139196"/>
                    </a:lnTo>
                    <a:lnTo>
                      <a:pt x="69045" y="134510"/>
                    </a:lnTo>
                    <a:lnTo>
                      <a:pt x="0" y="203412"/>
                    </a:lnTo>
                    <a:lnTo>
                      <a:pt x="0" y="203412"/>
                    </a:lnTo>
                    <a:lnTo>
                      <a:pt x="3426" y="199992"/>
                    </a:lnTo>
                    <a:lnTo>
                      <a:pt x="10154" y="206705"/>
                    </a:lnTo>
                    <a:lnTo>
                      <a:pt x="10027" y="206831"/>
                    </a:lnTo>
                    <a:lnTo>
                      <a:pt x="27288" y="189606"/>
                    </a:lnTo>
                    <a:lnTo>
                      <a:pt x="24115" y="186440"/>
                    </a:lnTo>
                    <a:lnTo>
                      <a:pt x="30842" y="179727"/>
                    </a:lnTo>
                    <a:lnTo>
                      <a:pt x="34015" y="182893"/>
                    </a:lnTo>
                    <a:lnTo>
                      <a:pt x="124257" y="92966"/>
                    </a:lnTo>
                    <a:lnTo>
                      <a:pt x="120957" y="89800"/>
                    </a:lnTo>
                    <a:lnTo>
                      <a:pt x="127685" y="82961"/>
                    </a:lnTo>
                    <a:lnTo>
                      <a:pt x="130984" y="86254"/>
                    </a:lnTo>
                    <a:lnTo>
                      <a:pt x="203965" y="13426"/>
                    </a:lnTo>
                    <a:lnTo>
                      <a:pt x="203965" y="0"/>
                    </a:lnTo>
                    <a:lnTo>
                      <a:pt x="172742" y="31031"/>
                    </a:lnTo>
                    <a:lnTo>
                      <a:pt x="177438" y="35717"/>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62" name="Freeform 1061">
                <a:extLst>
                  <a:ext uri="{FF2B5EF4-FFF2-40B4-BE49-F238E27FC236}">
                    <a16:creationId xmlns:a16="http://schemas.microsoft.com/office/drawing/2014/main" id="{A0CABE6D-DCEB-1877-D2FE-DFC3CEF2D033}"/>
                  </a:ext>
                </a:extLst>
              </p:cNvPr>
              <p:cNvSpPr/>
              <p:nvPr/>
            </p:nvSpPr>
            <p:spPr>
              <a:xfrm rot="18900000">
                <a:off x="5221983" y="3441760"/>
                <a:ext cx="9519" cy="4559"/>
              </a:xfrm>
              <a:custGeom>
                <a:avLst/>
                <a:gdLst>
                  <a:gd name="connsiteX0" fmla="*/ 0 w 9519"/>
                  <a:gd name="connsiteY0" fmla="*/ 0 h 4559"/>
                  <a:gd name="connsiteX1" fmla="*/ 9519 w 9519"/>
                  <a:gd name="connsiteY1" fmla="*/ 0 h 4559"/>
                  <a:gd name="connsiteX2" fmla="*/ 9519 w 9519"/>
                  <a:gd name="connsiteY2" fmla="*/ 4560 h 4559"/>
                  <a:gd name="connsiteX3" fmla="*/ 0 w 9519"/>
                  <a:gd name="connsiteY3" fmla="*/ 4560 h 4559"/>
                </a:gdLst>
                <a:ahLst/>
                <a:cxnLst>
                  <a:cxn ang="0">
                    <a:pos x="connsiteX0" y="connsiteY0"/>
                  </a:cxn>
                  <a:cxn ang="0">
                    <a:pos x="connsiteX1" y="connsiteY1"/>
                  </a:cxn>
                  <a:cxn ang="0">
                    <a:pos x="connsiteX2" y="connsiteY2"/>
                  </a:cxn>
                  <a:cxn ang="0">
                    <a:pos x="connsiteX3" y="connsiteY3"/>
                  </a:cxn>
                </a:cxnLst>
                <a:rect l="l" t="t" r="r" b="b"/>
                <a:pathLst>
                  <a:path w="9519" h="4559">
                    <a:moveTo>
                      <a:pt x="0" y="0"/>
                    </a:moveTo>
                    <a:lnTo>
                      <a:pt x="9519" y="0"/>
                    </a:lnTo>
                    <a:lnTo>
                      <a:pt x="9519" y="4560"/>
                    </a:lnTo>
                    <a:lnTo>
                      <a:pt x="0" y="456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63" name="Freeform 1062">
                <a:extLst>
                  <a:ext uri="{FF2B5EF4-FFF2-40B4-BE49-F238E27FC236}">
                    <a16:creationId xmlns:a16="http://schemas.microsoft.com/office/drawing/2014/main" id="{7A588A18-42B6-B4CF-D9D3-FD5AA71FFB03}"/>
                  </a:ext>
                </a:extLst>
              </p:cNvPr>
              <p:cNvSpPr/>
              <p:nvPr/>
            </p:nvSpPr>
            <p:spPr>
              <a:xfrm rot="18893400">
                <a:off x="5124621" y="3537916"/>
                <a:ext cx="9519" cy="4559"/>
              </a:xfrm>
              <a:custGeom>
                <a:avLst/>
                <a:gdLst>
                  <a:gd name="connsiteX0" fmla="*/ 0 w 9519"/>
                  <a:gd name="connsiteY0" fmla="*/ 0 h 4559"/>
                  <a:gd name="connsiteX1" fmla="*/ 9519 w 9519"/>
                  <a:gd name="connsiteY1" fmla="*/ 0 h 4559"/>
                  <a:gd name="connsiteX2" fmla="*/ 9519 w 9519"/>
                  <a:gd name="connsiteY2" fmla="*/ 4560 h 4559"/>
                  <a:gd name="connsiteX3" fmla="*/ 0 w 9519"/>
                  <a:gd name="connsiteY3" fmla="*/ 4560 h 4559"/>
                </a:gdLst>
                <a:ahLst/>
                <a:cxnLst>
                  <a:cxn ang="0">
                    <a:pos x="connsiteX0" y="connsiteY0"/>
                  </a:cxn>
                  <a:cxn ang="0">
                    <a:pos x="connsiteX1" y="connsiteY1"/>
                  </a:cxn>
                  <a:cxn ang="0">
                    <a:pos x="connsiteX2" y="connsiteY2"/>
                  </a:cxn>
                  <a:cxn ang="0">
                    <a:pos x="connsiteX3" y="connsiteY3"/>
                  </a:cxn>
                </a:cxnLst>
                <a:rect l="l" t="t" r="r" b="b"/>
                <a:pathLst>
                  <a:path w="9519" h="4559">
                    <a:moveTo>
                      <a:pt x="0" y="0"/>
                    </a:moveTo>
                    <a:lnTo>
                      <a:pt x="9519" y="0"/>
                    </a:lnTo>
                    <a:lnTo>
                      <a:pt x="9519" y="4560"/>
                    </a:lnTo>
                    <a:lnTo>
                      <a:pt x="0" y="456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64" name="Freeform 1063">
                <a:extLst>
                  <a:ext uri="{FF2B5EF4-FFF2-40B4-BE49-F238E27FC236}">
                    <a16:creationId xmlns:a16="http://schemas.microsoft.com/office/drawing/2014/main" id="{ED3F8F02-B964-DC7C-E32C-05870DAB2AEF}"/>
                  </a:ext>
                </a:extLst>
              </p:cNvPr>
              <p:cNvSpPr/>
              <p:nvPr/>
            </p:nvSpPr>
            <p:spPr>
              <a:xfrm>
                <a:off x="5152629" y="3452715"/>
                <a:ext cx="152053" cy="161867"/>
              </a:xfrm>
              <a:custGeom>
                <a:avLst/>
                <a:gdLst>
                  <a:gd name="connsiteX0" fmla="*/ 124257 w 152053"/>
                  <a:gd name="connsiteY0" fmla="*/ 34704 h 161867"/>
                  <a:gd name="connsiteX1" fmla="*/ 117404 w 152053"/>
                  <a:gd name="connsiteY1" fmla="*/ 41417 h 161867"/>
                  <a:gd name="connsiteX2" fmla="*/ 113977 w 152053"/>
                  <a:gd name="connsiteY2" fmla="*/ 37997 h 161867"/>
                  <a:gd name="connsiteX3" fmla="*/ 23862 w 152053"/>
                  <a:gd name="connsiteY3" fmla="*/ 127924 h 161867"/>
                  <a:gd name="connsiteX4" fmla="*/ 27289 w 152053"/>
                  <a:gd name="connsiteY4" fmla="*/ 131344 h 161867"/>
                  <a:gd name="connsiteX5" fmla="*/ 20561 w 152053"/>
                  <a:gd name="connsiteY5" fmla="*/ 138056 h 161867"/>
                  <a:gd name="connsiteX6" fmla="*/ 17134 w 152053"/>
                  <a:gd name="connsiteY6" fmla="*/ 134637 h 161867"/>
                  <a:gd name="connsiteX7" fmla="*/ 0 w 152053"/>
                  <a:gd name="connsiteY7" fmla="*/ 151735 h 161867"/>
                  <a:gd name="connsiteX8" fmla="*/ 6727 w 152053"/>
                  <a:gd name="connsiteY8" fmla="*/ 158448 h 161867"/>
                  <a:gd name="connsiteX9" fmla="*/ 3427 w 152053"/>
                  <a:gd name="connsiteY9" fmla="*/ 161741 h 161867"/>
                  <a:gd name="connsiteX10" fmla="*/ 3300 w 152053"/>
                  <a:gd name="connsiteY10" fmla="*/ 161868 h 161867"/>
                  <a:gd name="connsiteX11" fmla="*/ 3300 w 152053"/>
                  <a:gd name="connsiteY11" fmla="*/ 161868 h 161867"/>
                  <a:gd name="connsiteX12" fmla="*/ 72346 w 152053"/>
                  <a:gd name="connsiteY12" fmla="*/ 92966 h 161867"/>
                  <a:gd name="connsiteX13" fmla="*/ 69046 w 152053"/>
                  <a:gd name="connsiteY13" fmla="*/ 89673 h 161867"/>
                  <a:gd name="connsiteX14" fmla="*/ 75773 w 152053"/>
                  <a:gd name="connsiteY14" fmla="*/ 82960 h 161867"/>
                  <a:gd name="connsiteX15" fmla="*/ 79073 w 152053"/>
                  <a:gd name="connsiteY15" fmla="*/ 86254 h 161867"/>
                  <a:gd name="connsiteX16" fmla="*/ 152054 w 152053"/>
                  <a:gd name="connsiteY16" fmla="*/ 13426 h 161867"/>
                  <a:gd name="connsiteX17" fmla="*/ 152054 w 152053"/>
                  <a:gd name="connsiteY17" fmla="*/ 0 h 161867"/>
                  <a:gd name="connsiteX18" fmla="*/ 120704 w 152053"/>
                  <a:gd name="connsiteY18" fmla="*/ 31158 h 161867"/>
                  <a:gd name="connsiteX19" fmla="*/ 124257 w 152053"/>
                  <a:gd name="connsiteY19" fmla="*/ 34704 h 16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053" h="161867">
                    <a:moveTo>
                      <a:pt x="124257" y="34704"/>
                    </a:moveTo>
                    <a:lnTo>
                      <a:pt x="117404" y="41417"/>
                    </a:lnTo>
                    <a:lnTo>
                      <a:pt x="113977" y="37997"/>
                    </a:lnTo>
                    <a:lnTo>
                      <a:pt x="23862" y="127924"/>
                    </a:lnTo>
                    <a:lnTo>
                      <a:pt x="27289" y="131344"/>
                    </a:lnTo>
                    <a:lnTo>
                      <a:pt x="20561" y="138056"/>
                    </a:lnTo>
                    <a:lnTo>
                      <a:pt x="17134" y="134637"/>
                    </a:lnTo>
                    <a:lnTo>
                      <a:pt x="0" y="151735"/>
                    </a:lnTo>
                    <a:lnTo>
                      <a:pt x="6727" y="158448"/>
                    </a:lnTo>
                    <a:lnTo>
                      <a:pt x="3427" y="161741"/>
                    </a:lnTo>
                    <a:lnTo>
                      <a:pt x="3300" y="161868"/>
                    </a:lnTo>
                    <a:lnTo>
                      <a:pt x="3300" y="161868"/>
                    </a:lnTo>
                    <a:lnTo>
                      <a:pt x="72346" y="92966"/>
                    </a:lnTo>
                    <a:lnTo>
                      <a:pt x="69046" y="89673"/>
                    </a:lnTo>
                    <a:lnTo>
                      <a:pt x="75773" y="82960"/>
                    </a:lnTo>
                    <a:lnTo>
                      <a:pt x="79073" y="86254"/>
                    </a:lnTo>
                    <a:lnTo>
                      <a:pt x="152054" y="13426"/>
                    </a:lnTo>
                    <a:lnTo>
                      <a:pt x="152054" y="0"/>
                    </a:lnTo>
                    <a:lnTo>
                      <a:pt x="120704" y="31158"/>
                    </a:lnTo>
                    <a:lnTo>
                      <a:pt x="124257" y="34704"/>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65" name="Freeform 1064">
                <a:extLst>
                  <a:ext uri="{FF2B5EF4-FFF2-40B4-BE49-F238E27FC236}">
                    <a16:creationId xmlns:a16="http://schemas.microsoft.com/office/drawing/2014/main" id="{C157389A-797D-E453-BB90-CF8FD50D56DD}"/>
                  </a:ext>
                </a:extLst>
              </p:cNvPr>
              <p:cNvSpPr/>
              <p:nvPr/>
            </p:nvSpPr>
            <p:spPr>
              <a:xfrm rot="18900000">
                <a:off x="5222004" y="3538357"/>
                <a:ext cx="9519" cy="4686"/>
              </a:xfrm>
              <a:custGeom>
                <a:avLst/>
                <a:gdLst>
                  <a:gd name="connsiteX0" fmla="*/ 0 w 9519"/>
                  <a:gd name="connsiteY0" fmla="*/ 0 h 4686"/>
                  <a:gd name="connsiteX1" fmla="*/ 9519 w 9519"/>
                  <a:gd name="connsiteY1" fmla="*/ 0 h 4686"/>
                  <a:gd name="connsiteX2" fmla="*/ 9519 w 9519"/>
                  <a:gd name="connsiteY2" fmla="*/ 4686 h 4686"/>
                  <a:gd name="connsiteX3" fmla="*/ 0 w 9519"/>
                  <a:gd name="connsiteY3" fmla="*/ 4686 h 4686"/>
                </a:gdLst>
                <a:ahLst/>
                <a:cxnLst>
                  <a:cxn ang="0">
                    <a:pos x="connsiteX0" y="connsiteY0"/>
                  </a:cxn>
                  <a:cxn ang="0">
                    <a:pos x="connsiteX1" y="connsiteY1"/>
                  </a:cxn>
                  <a:cxn ang="0">
                    <a:pos x="connsiteX2" y="connsiteY2"/>
                  </a:cxn>
                  <a:cxn ang="0">
                    <a:pos x="connsiteX3" y="connsiteY3"/>
                  </a:cxn>
                </a:cxnLst>
                <a:rect l="l" t="t" r="r" b="b"/>
                <a:pathLst>
                  <a:path w="9519" h="4686">
                    <a:moveTo>
                      <a:pt x="0" y="0"/>
                    </a:moveTo>
                    <a:lnTo>
                      <a:pt x="9519" y="0"/>
                    </a:lnTo>
                    <a:lnTo>
                      <a:pt x="9519" y="4686"/>
                    </a:lnTo>
                    <a:lnTo>
                      <a:pt x="0" y="468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66" name="Freeform 1065">
                <a:extLst>
                  <a:ext uri="{FF2B5EF4-FFF2-40B4-BE49-F238E27FC236}">
                    <a16:creationId xmlns:a16="http://schemas.microsoft.com/office/drawing/2014/main" id="{9982F3F7-DE48-F331-0803-26E0B4625BAE}"/>
                  </a:ext>
                </a:extLst>
              </p:cNvPr>
              <p:cNvSpPr/>
              <p:nvPr/>
            </p:nvSpPr>
            <p:spPr>
              <a:xfrm rot="18900000">
                <a:off x="5266957" y="3486507"/>
                <a:ext cx="9519" cy="4812"/>
              </a:xfrm>
              <a:custGeom>
                <a:avLst/>
                <a:gdLst>
                  <a:gd name="connsiteX0" fmla="*/ 0 w 9519"/>
                  <a:gd name="connsiteY0" fmla="*/ 0 h 4812"/>
                  <a:gd name="connsiteX1" fmla="*/ 9519 w 9519"/>
                  <a:gd name="connsiteY1" fmla="*/ 0 h 4812"/>
                  <a:gd name="connsiteX2" fmla="*/ 9519 w 9519"/>
                  <a:gd name="connsiteY2" fmla="*/ 4813 h 4812"/>
                  <a:gd name="connsiteX3" fmla="*/ 0 w 9519"/>
                  <a:gd name="connsiteY3" fmla="*/ 4813 h 4812"/>
                </a:gdLst>
                <a:ahLst/>
                <a:cxnLst>
                  <a:cxn ang="0">
                    <a:pos x="connsiteX0" y="connsiteY0"/>
                  </a:cxn>
                  <a:cxn ang="0">
                    <a:pos x="connsiteX1" y="connsiteY1"/>
                  </a:cxn>
                  <a:cxn ang="0">
                    <a:pos x="connsiteX2" y="connsiteY2"/>
                  </a:cxn>
                  <a:cxn ang="0">
                    <a:pos x="connsiteX3" y="connsiteY3"/>
                  </a:cxn>
                </a:cxnLst>
                <a:rect l="l" t="t" r="r" b="b"/>
                <a:pathLst>
                  <a:path w="9519" h="4812">
                    <a:moveTo>
                      <a:pt x="0" y="0"/>
                    </a:moveTo>
                    <a:lnTo>
                      <a:pt x="9519" y="0"/>
                    </a:lnTo>
                    <a:lnTo>
                      <a:pt x="9519" y="4813"/>
                    </a:lnTo>
                    <a:lnTo>
                      <a:pt x="0" y="481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67" name="Freeform 1066">
                <a:extLst>
                  <a:ext uri="{FF2B5EF4-FFF2-40B4-BE49-F238E27FC236}">
                    <a16:creationId xmlns:a16="http://schemas.microsoft.com/office/drawing/2014/main" id="{B1E05289-601D-B5DF-1CE5-7FE687EF1544}"/>
                  </a:ext>
                </a:extLst>
              </p:cNvPr>
              <p:cNvSpPr/>
              <p:nvPr/>
            </p:nvSpPr>
            <p:spPr>
              <a:xfrm rot="18893400">
                <a:off x="5169594" y="3582541"/>
                <a:ext cx="9519" cy="4812"/>
              </a:xfrm>
              <a:custGeom>
                <a:avLst/>
                <a:gdLst>
                  <a:gd name="connsiteX0" fmla="*/ 0 w 9519"/>
                  <a:gd name="connsiteY0" fmla="*/ 0 h 4812"/>
                  <a:gd name="connsiteX1" fmla="*/ 9519 w 9519"/>
                  <a:gd name="connsiteY1" fmla="*/ 0 h 4812"/>
                  <a:gd name="connsiteX2" fmla="*/ 9519 w 9519"/>
                  <a:gd name="connsiteY2" fmla="*/ 4813 h 4812"/>
                  <a:gd name="connsiteX3" fmla="*/ 0 w 9519"/>
                  <a:gd name="connsiteY3" fmla="*/ 4813 h 4812"/>
                </a:gdLst>
                <a:ahLst/>
                <a:cxnLst>
                  <a:cxn ang="0">
                    <a:pos x="connsiteX0" y="connsiteY0"/>
                  </a:cxn>
                  <a:cxn ang="0">
                    <a:pos x="connsiteX1" y="connsiteY1"/>
                  </a:cxn>
                  <a:cxn ang="0">
                    <a:pos x="connsiteX2" y="connsiteY2"/>
                  </a:cxn>
                  <a:cxn ang="0">
                    <a:pos x="connsiteX3" y="connsiteY3"/>
                  </a:cxn>
                </a:cxnLst>
                <a:rect l="l" t="t" r="r" b="b"/>
                <a:pathLst>
                  <a:path w="9519" h="4812">
                    <a:moveTo>
                      <a:pt x="0" y="0"/>
                    </a:moveTo>
                    <a:lnTo>
                      <a:pt x="9519" y="0"/>
                    </a:lnTo>
                    <a:lnTo>
                      <a:pt x="9519" y="4813"/>
                    </a:lnTo>
                    <a:lnTo>
                      <a:pt x="0" y="481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68" name="Freeform 1067">
                <a:extLst>
                  <a:ext uri="{FF2B5EF4-FFF2-40B4-BE49-F238E27FC236}">
                    <a16:creationId xmlns:a16="http://schemas.microsoft.com/office/drawing/2014/main" id="{7D40E029-DFB1-A9A4-86E2-1FB9DC353F48}"/>
                  </a:ext>
                </a:extLst>
              </p:cNvPr>
              <p:cNvSpPr/>
              <p:nvPr/>
            </p:nvSpPr>
            <p:spPr>
              <a:xfrm>
                <a:off x="5197687" y="3549482"/>
                <a:ext cx="106996" cy="110065"/>
              </a:xfrm>
              <a:custGeom>
                <a:avLst/>
                <a:gdLst>
                  <a:gd name="connsiteX0" fmla="*/ 79200 w 106996"/>
                  <a:gd name="connsiteY0" fmla="*/ 34451 h 110065"/>
                  <a:gd name="connsiteX1" fmla="*/ 72346 w 106996"/>
                  <a:gd name="connsiteY1" fmla="*/ 41164 h 110065"/>
                  <a:gd name="connsiteX2" fmla="*/ 69046 w 106996"/>
                  <a:gd name="connsiteY2" fmla="*/ 37870 h 110065"/>
                  <a:gd name="connsiteX3" fmla="*/ 0 w 106996"/>
                  <a:gd name="connsiteY3" fmla="*/ 106772 h 110065"/>
                  <a:gd name="connsiteX4" fmla="*/ 0 w 106996"/>
                  <a:gd name="connsiteY4" fmla="*/ 106772 h 110065"/>
                  <a:gd name="connsiteX5" fmla="*/ 3427 w 106996"/>
                  <a:gd name="connsiteY5" fmla="*/ 103352 h 110065"/>
                  <a:gd name="connsiteX6" fmla="*/ 10154 w 106996"/>
                  <a:gd name="connsiteY6" fmla="*/ 110065 h 110065"/>
                  <a:gd name="connsiteX7" fmla="*/ 10154 w 106996"/>
                  <a:gd name="connsiteY7" fmla="*/ 110065 h 110065"/>
                  <a:gd name="connsiteX8" fmla="*/ 27289 w 106996"/>
                  <a:gd name="connsiteY8" fmla="*/ 92966 h 110065"/>
                  <a:gd name="connsiteX9" fmla="*/ 23862 w 106996"/>
                  <a:gd name="connsiteY9" fmla="*/ 89673 h 110065"/>
                  <a:gd name="connsiteX10" fmla="*/ 30589 w 106996"/>
                  <a:gd name="connsiteY10" fmla="*/ 82834 h 110065"/>
                  <a:gd name="connsiteX11" fmla="*/ 34015 w 106996"/>
                  <a:gd name="connsiteY11" fmla="*/ 86254 h 110065"/>
                  <a:gd name="connsiteX12" fmla="*/ 106996 w 106996"/>
                  <a:gd name="connsiteY12" fmla="*/ 13426 h 110065"/>
                  <a:gd name="connsiteX13" fmla="*/ 106996 w 106996"/>
                  <a:gd name="connsiteY13" fmla="*/ 0 h 110065"/>
                  <a:gd name="connsiteX14" fmla="*/ 75773 w 106996"/>
                  <a:gd name="connsiteY14" fmla="*/ 31158 h 110065"/>
                  <a:gd name="connsiteX15" fmla="*/ 79200 w 106996"/>
                  <a:gd name="connsiteY15" fmla="*/ 34451 h 11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996" h="110065">
                    <a:moveTo>
                      <a:pt x="79200" y="34451"/>
                    </a:moveTo>
                    <a:lnTo>
                      <a:pt x="72346" y="41164"/>
                    </a:lnTo>
                    <a:lnTo>
                      <a:pt x="69046" y="37870"/>
                    </a:lnTo>
                    <a:lnTo>
                      <a:pt x="0" y="106772"/>
                    </a:lnTo>
                    <a:lnTo>
                      <a:pt x="0" y="106772"/>
                    </a:lnTo>
                    <a:lnTo>
                      <a:pt x="3427" y="103352"/>
                    </a:lnTo>
                    <a:lnTo>
                      <a:pt x="10154" y="110065"/>
                    </a:lnTo>
                    <a:lnTo>
                      <a:pt x="10154" y="110065"/>
                    </a:lnTo>
                    <a:lnTo>
                      <a:pt x="27289" y="92966"/>
                    </a:lnTo>
                    <a:lnTo>
                      <a:pt x="23862" y="89673"/>
                    </a:lnTo>
                    <a:lnTo>
                      <a:pt x="30589" y="82834"/>
                    </a:lnTo>
                    <a:lnTo>
                      <a:pt x="34015" y="86254"/>
                    </a:lnTo>
                    <a:lnTo>
                      <a:pt x="106996" y="13426"/>
                    </a:lnTo>
                    <a:lnTo>
                      <a:pt x="106996" y="0"/>
                    </a:lnTo>
                    <a:lnTo>
                      <a:pt x="75773" y="31158"/>
                    </a:lnTo>
                    <a:lnTo>
                      <a:pt x="79200" y="34451"/>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69" name="Freeform 1068">
                <a:extLst>
                  <a:ext uri="{FF2B5EF4-FFF2-40B4-BE49-F238E27FC236}">
                    <a16:creationId xmlns:a16="http://schemas.microsoft.com/office/drawing/2014/main" id="{1AEF6BA3-8ACD-4968-A4AB-61B90109B714}"/>
                  </a:ext>
                </a:extLst>
              </p:cNvPr>
              <p:cNvSpPr/>
              <p:nvPr/>
            </p:nvSpPr>
            <p:spPr>
              <a:xfrm rot="18900000">
                <a:off x="5267068" y="3583321"/>
                <a:ext cx="9519" cy="4686"/>
              </a:xfrm>
              <a:custGeom>
                <a:avLst/>
                <a:gdLst>
                  <a:gd name="connsiteX0" fmla="*/ 0 w 9519"/>
                  <a:gd name="connsiteY0" fmla="*/ 0 h 4686"/>
                  <a:gd name="connsiteX1" fmla="*/ 9519 w 9519"/>
                  <a:gd name="connsiteY1" fmla="*/ 0 h 4686"/>
                  <a:gd name="connsiteX2" fmla="*/ 9519 w 9519"/>
                  <a:gd name="connsiteY2" fmla="*/ 4686 h 4686"/>
                  <a:gd name="connsiteX3" fmla="*/ 0 w 9519"/>
                  <a:gd name="connsiteY3" fmla="*/ 4686 h 4686"/>
                </a:gdLst>
                <a:ahLst/>
                <a:cxnLst>
                  <a:cxn ang="0">
                    <a:pos x="connsiteX0" y="connsiteY0"/>
                  </a:cxn>
                  <a:cxn ang="0">
                    <a:pos x="connsiteX1" y="connsiteY1"/>
                  </a:cxn>
                  <a:cxn ang="0">
                    <a:pos x="connsiteX2" y="connsiteY2"/>
                  </a:cxn>
                  <a:cxn ang="0">
                    <a:pos x="connsiteX3" y="connsiteY3"/>
                  </a:cxn>
                </a:cxnLst>
                <a:rect l="l" t="t" r="r" b="b"/>
                <a:pathLst>
                  <a:path w="9519" h="4686">
                    <a:moveTo>
                      <a:pt x="0" y="0"/>
                    </a:moveTo>
                    <a:lnTo>
                      <a:pt x="9519" y="0"/>
                    </a:lnTo>
                    <a:lnTo>
                      <a:pt x="9519" y="4686"/>
                    </a:lnTo>
                    <a:lnTo>
                      <a:pt x="0" y="468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70" name="Freeform 1069">
                <a:extLst>
                  <a:ext uri="{FF2B5EF4-FFF2-40B4-BE49-F238E27FC236}">
                    <a16:creationId xmlns:a16="http://schemas.microsoft.com/office/drawing/2014/main" id="{EB3C5C07-57ED-FFF7-C0B5-B4559A2ECD91}"/>
                  </a:ext>
                </a:extLst>
              </p:cNvPr>
              <p:cNvSpPr/>
              <p:nvPr/>
            </p:nvSpPr>
            <p:spPr>
              <a:xfrm rot="18900000">
                <a:off x="5221862" y="3635097"/>
                <a:ext cx="9519" cy="4812"/>
              </a:xfrm>
              <a:custGeom>
                <a:avLst/>
                <a:gdLst>
                  <a:gd name="connsiteX0" fmla="*/ 0 w 9519"/>
                  <a:gd name="connsiteY0" fmla="*/ 0 h 4812"/>
                  <a:gd name="connsiteX1" fmla="*/ 9519 w 9519"/>
                  <a:gd name="connsiteY1" fmla="*/ 0 h 4812"/>
                  <a:gd name="connsiteX2" fmla="*/ 9519 w 9519"/>
                  <a:gd name="connsiteY2" fmla="*/ 4813 h 4812"/>
                  <a:gd name="connsiteX3" fmla="*/ 0 w 9519"/>
                  <a:gd name="connsiteY3" fmla="*/ 4813 h 4812"/>
                </a:gdLst>
                <a:ahLst/>
                <a:cxnLst>
                  <a:cxn ang="0">
                    <a:pos x="connsiteX0" y="connsiteY0"/>
                  </a:cxn>
                  <a:cxn ang="0">
                    <a:pos x="connsiteX1" y="connsiteY1"/>
                  </a:cxn>
                  <a:cxn ang="0">
                    <a:pos x="connsiteX2" y="connsiteY2"/>
                  </a:cxn>
                  <a:cxn ang="0">
                    <a:pos x="connsiteX3" y="connsiteY3"/>
                  </a:cxn>
                </a:cxnLst>
                <a:rect l="l" t="t" r="r" b="b"/>
                <a:pathLst>
                  <a:path w="9519" h="4812">
                    <a:moveTo>
                      <a:pt x="0" y="0"/>
                    </a:moveTo>
                    <a:lnTo>
                      <a:pt x="9519" y="0"/>
                    </a:lnTo>
                    <a:lnTo>
                      <a:pt x="9519" y="4813"/>
                    </a:lnTo>
                    <a:lnTo>
                      <a:pt x="0" y="481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71" name="Freeform 1070">
                <a:extLst>
                  <a:ext uri="{FF2B5EF4-FFF2-40B4-BE49-F238E27FC236}">
                    <a16:creationId xmlns:a16="http://schemas.microsoft.com/office/drawing/2014/main" id="{8031BB8F-4FF7-62C0-19C0-770D7EBE6BD3}"/>
                  </a:ext>
                </a:extLst>
              </p:cNvPr>
              <p:cNvSpPr/>
              <p:nvPr/>
            </p:nvSpPr>
            <p:spPr>
              <a:xfrm>
                <a:off x="5246171" y="3646248"/>
                <a:ext cx="58511" cy="61682"/>
              </a:xfrm>
              <a:custGeom>
                <a:avLst/>
                <a:gdLst>
                  <a:gd name="connsiteX0" fmla="*/ 30462 w 58511"/>
                  <a:gd name="connsiteY0" fmla="*/ 34451 h 61682"/>
                  <a:gd name="connsiteX1" fmla="*/ 23735 w 58511"/>
                  <a:gd name="connsiteY1" fmla="*/ 41164 h 61682"/>
                  <a:gd name="connsiteX2" fmla="*/ 20434 w 58511"/>
                  <a:gd name="connsiteY2" fmla="*/ 37870 h 61682"/>
                  <a:gd name="connsiteX3" fmla="*/ 0 w 58511"/>
                  <a:gd name="connsiteY3" fmla="*/ 58389 h 61682"/>
                  <a:gd name="connsiteX4" fmla="*/ 0 w 58511"/>
                  <a:gd name="connsiteY4" fmla="*/ 58389 h 61682"/>
                  <a:gd name="connsiteX5" fmla="*/ 3427 w 58511"/>
                  <a:gd name="connsiteY5" fmla="*/ 54969 h 61682"/>
                  <a:gd name="connsiteX6" fmla="*/ 10154 w 58511"/>
                  <a:gd name="connsiteY6" fmla="*/ 61682 h 61682"/>
                  <a:gd name="connsiteX7" fmla="*/ 58511 w 58511"/>
                  <a:gd name="connsiteY7" fmla="*/ 13426 h 61682"/>
                  <a:gd name="connsiteX8" fmla="*/ 58511 w 58511"/>
                  <a:gd name="connsiteY8" fmla="*/ 0 h 61682"/>
                  <a:gd name="connsiteX9" fmla="*/ 27162 w 58511"/>
                  <a:gd name="connsiteY9" fmla="*/ 31158 h 61682"/>
                  <a:gd name="connsiteX10" fmla="*/ 30462 w 58511"/>
                  <a:gd name="connsiteY10" fmla="*/ 34451 h 6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11" h="61682">
                    <a:moveTo>
                      <a:pt x="30462" y="34451"/>
                    </a:moveTo>
                    <a:lnTo>
                      <a:pt x="23735" y="41164"/>
                    </a:lnTo>
                    <a:lnTo>
                      <a:pt x="20434" y="37870"/>
                    </a:lnTo>
                    <a:lnTo>
                      <a:pt x="0" y="58389"/>
                    </a:lnTo>
                    <a:lnTo>
                      <a:pt x="0" y="58389"/>
                    </a:lnTo>
                    <a:lnTo>
                      <a:pt x="3427" y="54969"/>
                    </a:lnTo>
                    <a:lnTo>
                      <a:pt x="10154" y="61682"/>
                    </a:lnTo>
                    <a:lnTo>
                      <a:pt x="58511" y="13426"/>
                    </a:lnTo>
                    <a:lnTo>
                      <a:pt x="58511" y="0"/>
                    </a:lnTo>
                    <a:lnTo>
                      <a:pt x="27162" y="31158"/>
                    </a:lnTo>
                    <a:lnTo>
                      <a:pt x="30462" y="34451"/>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72" name="Freeform 1071">
                <a:extLst>
                  <a:ext uri="{FF2B5EF4-FFF2-40B4-BE49-F238E27FC236}">
                    <a16:creationId xmlns:a16="http://schemas.microsoft.com/office/drawing/2014/main" id="{E287E175-5CFD-417F-EDAD-6257688C639E}"/>
                  </a:ext>
                </a:extLst>
              </p:cNvPr>
              <p:cNvSpPr/>
              <p:nvPr/>
            </p:nvSpPr>
            <p:spPr>
              <a:xfrm rot="18900000">
                <a:off x="5266836" y="3680097"/>
                <a:ext cx="9519" cy="4559"/>
              </a:xfrm>
              <a:custGeom>
                <a:avLst/>
                <a:gdLst>
                  <a:gd name="connsiteX0" fmla="*/ 0 w 9519"/>
                  <a:gd name="connsiteY0" fmla="*/ 0 h 4559"/>
                  <a:gd name="connsiteX1" fmla="*/ 9519 w 9519"/>
                  <a:gd name="connsiteY1" fmla="*/ 0 h 4559"/>
                  <a:gd name="connsiteX2" fmla="*/ 9519 w 9519"/>
                  <a:gd name="connsiteY2" fmla="*/ 4560 h 4559"/>
                  <a:gd name="connsiteX3" fmla="*/ 0 w 9519"/>
                  <a:gd name="connsiteY3" fmla="*/ 4560 h 4559"/>
                </a:gdLst>
                <a:ahLst/>
                <a:cxnLst>
                  <a:cxn ang="0">
                    <a:pos x="connsiteX0" y="connsiteY0"/>
                  </a:cxn>
                  <a:cxn ang="0">
                    <a:pos x="connsiteX1" y="connsiteY1"/>
                  </a:cxn>
                  <a:cxn ang="0">
                    <a:pos x="connsiteX2" y="connsiteY2"/>
                  </a:cxn>
                  <a:cxn ang="0">
                    <a:pos x="connsiteX3" y="connsiteY3"/>
                  </a:cxn>
                </a:cxnLst>
                <a:rect l="l" t="t" r="r" b="b"/>
                <a:pathLst>
                  <a:path w="9519" h="4559">
                    <a:moveTo>
                      <a:pt x="0" y="0"/>
                    </a:moveTo>
                    <a:lnTo>
                      <a:pt x="9519" y="0"/>
                    </a:lnTo>
                    <a:lnTo>
                      <a:pt x="9519" y="4560"/>
                    </a:lnTo>
                    <a:lnTo>
                      <a:pt x="0" y="456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74" name="Freeform 1073">
                <a:extLst>
                  <a:ext uri="{FF2B5EF4-FFF2-40B4-BE49-F238E27FC236}">
                    <a16:creationId xmlns:a16="http://schemas.microsoft.com/office/drawing/2014/main" id="{855EDBBF-D340-E007-04E4-0F639EB0B79B}"/>
                  </a:ext>
                </a:extLst>
              </p:cNvPr>
              <p:cNvSpPr/>
              <p:nvPr/>
            </p:nvSpPr>
            <p:spPr>
              <a:xfrm>
                <a:off x="5107444" y="3562907"/>
                <a:ext cx="3300" cy="3293"/>
              </a:xfrm>
              <a:custGeom>
                <a:avLst/>
                <a:gdLst>
                  <a:gd name="connsiteX0" fmla="*/ 3300 w 3300"/>
                  <a:gd name="connsiteY0" fmla="*/ 0 h 3293"/>
                  <a:gd name="connsiteX1" fmla="*/ 0 w 3300"/>
                  <a:gd name="connsiteY1" fmla="*/ 3293 h 3293"/>
                  <a:gd name="connsiteX2" fmla="*/ 0 w 3300"/>
                  <a:gd name="connsiteY2" fmla="*/ 3293 h 3293"/>
                  <a:gd name="connsiteX3" fmla="*/ 127 w 3300"/>
                  <a:gd name="connsiteY3" fmla="*/ 3293 h 3293"/>
                  <a:gd name="connsiteX4" fmla="*/ 3300 w 3300"/>
                  <a:gd name="connsiteY4" fmla="*/ 0 h 3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0" h="3293">
                    <a:moveTo>
                      <a:pt x="3300" y="0"/>
                    </a:moveTo>
                    <a:lnTo>
                      <a:pt x="0" y="3293"/>
                    </a:lnTo>
                    <a:lnTo>
                      <a:pt x="0" y="3293"/>
                    </a:lnTo>
                    <a:lnTo>
                      <a:pt x="127" y="3293"/>
                    </a:lnTo>
                    <a:lnTo>
                      <a:pt x="3300"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75" name="Freeform 1074">
                <a:extLst>
                  <a:ext uri="{FF2B5EF4-FFF2-40B4-BE49-F238E27FC236}">
                    <a16:creationId xmlns:a16="http://schemas.microsoft.com/office/drawing/2014/main" id="{9B5E46B4-EF10-5D68-4256-E39643A87D1A}"/>
                  </a:ext>
                </a:extLst>
              </p:cNvPr>
              <p:cNvSpPr/>
              <p:nvPr/>
            </p:nvSpPr>
            <p:spPr>
              <a:xfrm>
                <a:off x="5100718" y="3556068"/>
                <a:ext cx="10153" cy="10132"/>
              </a:xfrm>
              <a:custGeom>
                <a:avLst/>
                <a:gdLst>
                  <a:gd name="connsiteX0" fmla="*/ 10154 w 10153"/>
                  <a:gd name="connsiteY0" fmla="*/ 6713 h 10132"/>
                  <a:gd name="connsiteX1" fmla="*/ 3426 w 10153"/>
                  <a:gd name="connsiteY1" fmla="*/ 0 h 10132"/>
                  <a:gd name="connsiteX2" fmla="*/ 0 w 10153"/>
                  <a:gd name="connsiteY2" fmla="*/ 3420 h 10132"/>
                  <a:gd name="connsiteX3" fmla="*/ 6727 w 10153"/>
                  <a:gd name="connsiteY3" fmla="*/ 10133 h 10132"/>
                  <a:gd name="connsiteX4" fmla="*/ 10027 w 10153"/>
                  <a:gd name="connsiteY4" fmla="*/ 6840 h 10132"/>
                  <a:gd name="connsiteX5" fmla="*/ 10154 w 10153"/>
                  <a:gd name="connsiteY5" fmla="*/ 6713 h 1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53" h="10132">
                    <a:moveTo>
                      <a:pt x="10154" y="6713"/>
                    </a:moveTo>
                    <a:lnTo>
                      <a:pt x="3426" y="0"/>
                    </a:lnTo>
                    <a:lnTo>
                      <a:pt x="0" y="3420"/>
                    </a:lnTo>
                    <a:lnTo>
                      <a:pt x="6727" y="10133"/>
                    </a:lnTo>
                    <a:lnTo>
                      <a:pt x="10027" y="6840"/>
                    </a:lnTo>
                    <a:lnTo>
                      <a:pt x="10154" y="671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76" name="Freeform 1075">
                <a:extLst>
                  <a:ext uri="{FF2B5EF4-FFF2-40B4-BE49-F238E27FC236}">
                    <a16:creationId xmlns:a16="http://schemas.microsoft.com/office/drawing/2014/main" id="{686ED77E-2CEE-1289-1494-C6347062FD1F}"/>
                  </a:ext>
                </a:extLst>
              </p:cNvPr>
              <p:cNvSpPr/>
              <p:nvPr/>
            </p:nvSpPr>
            <p:spPr>
              <a:xfrm>
                <a:off x="5149202" y="3604451"/>
                <a:ext cx="10154" cy="10132"/>
              </a:xfrm>
              <a:custGeom>
                <a:avLst/>
                <a:gdLst>
                  <a:gd name="connsiteX0" fmla="*/ 6727 w 10154"/>
                  <a:gd name="connsiteY0" fmla="*/ 10133 h 10132"/>
                  <a:gd name="connsiteX1" fmla="*/ 6854 w 10154"/>
                  <a:gd name="connsiteY1" fmla="*/ 10006 h 10132"/>
                  <a:gd name="connsiteX2" fmla="*/ 10154 w 10154"/>
                  <a:gd name="connsiteY2" fmla="*/ 6713 h 10132"/>
                  <a:gd name="connsiteX3" fmla="*/ 3427 w 10154"/>
                  <a:gd name="connsiteY3" fmla="*/ 0 h 10132"/>
                  <a:gd name="connsiteX4" fmla="*/ 0 w 10154"/>
                  <a:gd name="connsiteY4" fmla="*/ 3420 h 10132"/>
                  <a:gd name="connsiteX5" fmla="*/ 6727 w 10154"/>
                  <a:gd name="connsiteY5" fmla="*/ 10133 h 1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54" h="10132">
                    <a:moveTo>
                      <a:pt x="6727" y="10133"/>
                    </a:moveTo>
                    <a:lnTo>
                      <a:pt x="6854" y="10006"/>
                    </a:lnTo>
                    <a:lnTo>
                      <a:pt x="10154" y="6713"/>
                    </a:lnTo>
                    <a:lnTo>
                      <a:pt x="3427" y="0"/>
                    </a:lnTo>
                    <a:lnTo>
                      <a:pt x="0" y="3420"/>
                    </a:lnTo>
                    <a:lnTo>
                      <a:pt x="6727" y="1013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77" name="Freeform 1076">
                <a:extLst>
                  <a:ext uri="{FF2B5EF4-FFF2-40B4-BE49-F238E27FC236}">
                    <a16:creationId xmlns:a16="http://schemas.microsoft.com/office/drawing/2014/main" id="{BC501251-E52B-17CD-DA77-711E95F34B33}"/>
                  </a:ext>
                </a:extLst>
              </p:cNvPr>
              <p:cNvSpPr/>
              <p:nvPr/>
            </p:nvSpPr>
            <p:spPr>
              <a:xfrm>
                <a:off x="5204414" y="3659547"/>
                <a:ext cx="3426" cy="3419"/>
              </a:xfrm>
              <a:custGeom>
                <a:avLst/>
                <a:gdLst>
                  <a:gd name="connsiteX0" fmla="*/ 3426 w 3426"/>
                  <a:gd name="connsiteY0" fmla="*/ 0 h 3419"/>
                  <a:gd name="connsiteX1" fmla="*/ 0 w 3426"/>
                  <a:gd name="connsiteY1" fmla="*/ 3420 h 3419"/>
                  <a:gd name="connsiteX2" fmla="*/ 0 w 3426"/>
                  <a:gd name="connsiteY2" fmla="*/ 3420 h 3419"/>
                  <a:gd name="connsiteX3" fmla="*/ 127 w 3426"/>
                  <a:gd name="connsiteY3" fmla="*/ 3293 h 3419"/>
                  <a:gd name="connsiteX4" fmla="*/ 3426 w 3426"/>
                  <a:gd name="connsiteY4" fmla="*/ 0 h 3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 h="3419">
                    <a:moveTo>
                      <a:pt x="3426" y="0"/>
                    </a:moveTo>
                    <a:lnTo>
                      <a:pt x="0" y="3420"/>
                    </a:lnTo>
                    <a:lnTo>
                      <a:pt x="0" y="3420"/>
                    </a:lnTo>
                    <a:lnTo>
                      <a:pt x="127" y="3293"/>
                    </a:lnTo>
                    <a:lnTo>
                      <a:pt x="3426"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78" name="Freeform 1077">
                <a:extLst>
                  <a:ext uri="{FF2B5EF4-FFF2-40B4-BE49-F238E27FC236}">
                    <a16:creationId xmlns:a16="http://schemas.microsoft.com/office/drawing/2014/main" id="{8FCAB124-A059-7B2E-4D2F-02DCB62CB6EE}"/>
                  </a:ext>
                </a:extLst>
              </p:cNvPr>
              <p:cNvSpPr/>
              <p:nvPr/>
            </p:nvSpPr>
            <p:spPr>
              <a:xfrm>
                <a:off x="5197687" y="3652834"/>
                <a:ext cx="10153" cy="10132"/>
              </a:xfrm>
              <a:custGeom>
                <a:avLst/>
                <a:gdLst>
                  <a:gd name="connsiteX0" fmla="*/ 10154 w 10153"/>
                  <a:gd name="connsiteY0" fmla="*/ 6713 h 10132"/>
                  <a:gd name="connsiteX1" fmla="*/ 3427 w 10153"/>
                  <a:gd name="connsiteY1" fmla="*/ 0 h 10132"/>
                  <a:gd name="connsiteX2" fmla="*/ 0 w 10153"/>
                  <a:gd name="connsiteY2" fmla="*/ 3420 h 10132"/>
                  <a:gd name="connsiteX3" fmla="*/ 6727 w 10153"/>
                  <a:gd name="connsiteY3" fmla="*/ 10133 h 10132"/>
                  <a:gd name="connsiteX4" fmla="*/ 10154 w 10153"/>
                  <a:gd name="connsiteY4" fmla="*/ 6713 h 10132"/>
                  <a:gd name="connsiteX5" fmla="*/ 10154 w 10153"/>
                  <a:gd name="connsiteY5" fmla="*/ 6713 h 1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53" h="10132">
                    <a:moveTo>
                      <a:pt x="10154" y="6713"/>
                    </a:moveTo>
                    <a:lnTo>
                      <a:pt x="3427" y="0"/>
                    </a:lnTo>
                    <a:lnTo>
                      <a:pt x="0" y="3420"/>
                    </a:lnTo>
                    <a:lnTo>
                      <a:pt x="6727" y="10133"/>
                    </a:lnTo>
                    <a:lnTo>
                      <a:pt x="10154" y="6713"/>
                    </a:lnTo>
                    <a:lnTo>
                      <a:pt x="10154" y="671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79" name="Freeform 1078">
                <a:extLst>
                  <a:ext uri="{FF2B5EF4-FFF2-40B4-BE49-F238E27FC236}">
                    <a16:creationId xmlns:a16="http://schemas.microsoft.com/office/drawing/2014/main" id="{9297156A-3E2E-EFC7-75D0-6695C2C90118}"/>
                  </a:ext>
                </a:extLst>
              </p:cNvPr>
              <p:cNvSpPr/>
              <p:nvPr/>
            </p:nvSpPr>
            <p:spPr>
              <a:xfrm>
                <a:off x="5252899" y="3707930"/>
                <a:ext cx="3426" cy="3419"/>
              </a:xfrm>
              <a:custGeom>
                <a:avLst/>
                <a:gdLst>
                  <a:gd name="connsiteX0" fmla="*/ 3426 w 3426"/>
                  <a:gd name="connsiteY0" fmla="*/ 0 h 3419"/>
                  <a:gd name="connsiteX1" fmla="*/ 3426 w 3426"/>
                  <a:gd name="connsiteY1" fmla="*/ 0 h 3419"/>
                  <a:gd name="connsiteX2" fmla="*/ 0 w 3426"/>
                  <a:gd name="connsiteY2" fmla="*/ 3420 h 3419"/>
                  <a:gd name="connsiteX3" fmla="*/ 0 w 3426"/>
                  <a:gd name="connsiteY3" fmla="*/ 3420 h 3419"/>
                  <a:gd name="connsiteX4" fmla="*/ 0 w 3426"/>
                  <a:gd name="connsiteY4" fmla="*/ 3293 h 3419"/>
                  <a:gd name="connsiteX5" fmla="*/ 3426 w 3426"/>
                  <a:gd name="connsiteY5" fmla="*/ 0 h 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6" h="3419">
                    <a:moveTo>
                      <a:pt x="3426" y="0"/>
                    </a:moveTo>
                    <a:lnTo>
                      <a:pt x="3426" y="0"/>
                    </a:lnTo>
                    <a:lnTo>
                      <a:pt x="0" y="3420"/>
                    </a:lnTo>
                    <a:lnTo>
                      <a:pt x="0" y="3420"/>
                    </a:lnTo>
                    <a:lnTo>
                      <a:pt x="0" y="3293"/>
                    </a:lnTo>
                    <a:lnTo>
                      <a:pt x="3426" y="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80" name="Freeform 1079">
                <a:extLst>
                  <a:ext uri="{FF2B5EF4-FFF2-40B4-BE49-F238E27FC236}">
                    <a16:creationId xmlns:a16="http://schemas.microsoft.com/office/drawing/2014/main" id="{13DDD9D5-5A01-ECE6-D9CA-BEEC7427D092}"/>
                  </a:ext>
                </a:extLst>
              </p:cNvPr>
              <p:cNvSpPr/>
              <p:nvPr/>
            </p:nvSpPr>
            <p:spPr>
              <a:xfrm rot="18900000">
                <a:off x="5248761" y="3701501"/>
                <a:ext cx="4823" cy="9499"/>
              </a:xfrm>
              <a:custGeom>
                <a:avLst/>
                <a:gdLst>
                  <a:gd name="connsiteX0" fmla="*/ 0 w 4823"/>
                  <a:gd name="connsiteY0" fmla="*/ 0 h 9499"/>
                  <a:gd name="connsiteX1" fmla="*/ 4823 w 4823"/>
                  <a:gd name="connsiteY1" fmla="*/ 0 h 9499"/>
                  <a:gd name="connsiteX2" fmla="*/ 4823 w 4823"/>
                  <a:gd name="connsiteY2" fmla="*/ 9499 h 9499"/>
                  <a:gd name="connsiteX3" fmla="*/ 0 w 4823"/>
                  <a:gd name="connsiteY3" fmla="*/ 9499 h 9499"/>
                </a:gdLst>
                <a:ahLst/>
                <a:cxnLst>
                  <a:cxn ang="0">
                    <a:pos x="connsiteX0" y="connsiteY0"/>
                  </a:cxn>
                  <a:cxn ang="0">
                    <a:pos x="connsiteX1" y="connsiteY1"/>
                  </a:cxn>
                  <a:cxn ang="0">
                    <a:pos x="connsiteX2" y="connsiteY2"/>
                  </a:cxn>
                  <a:cxn ang="0">
                    <a:pos x="connsiteX3" y="connsiteY3"/>
                  </a:cxn>
                </a:cxnLst>
                <a:rect l="l" t="t" r="r" b="b"/>
                <a:pathLst>
                  <a:path w="4823" h="9499">
                    <a:moveTo>
                      <a:pt x="0" y="0"/>
                    </a:moveTo>
                    <a:lnTo>
                      <a:pt x="4823" y="0"/>
                    </a:lnTo>
                    <a:lnTo>
                      <a:pt x="4823" y="9499"/>
                    </a:lnTo>
                    <a:lnTo>
                      <a:pt x="0" y="9499"/>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83" name="Freeform 1082">
                <a:extLst>
                  <a:ext uri="{FF2B5EF4-FFF2-40B4-BE49-F238E27FC236}">
                    <a16:creationId xmlns:a16="http://schemas.microsoft.com/office/drawing/2014/main" id="{E3796069-D7B0-B2E5-2B5F-CB73E480DBA2}"/>
                  </a:ext>
                </a:extLst>
              </p:cNvPr>
              <p:cNvSpPr/>
              <p:nvPr/>
            </p:nvSpPr>
            <p:spPr>
              <a:xfrm>
                <a:off x="5265464" y="3385840"/>
                <a:ext cx="7996" cy="7979"/>
              </a:xfrm>
              <a:custGeom>
                <a:avLst/>
                <a:gdLst>
                  <a:gd name="connsiteX0" fmla="*/ 0 w 7996"/>
                  <a:gd name="connsiteY0" fmla="*/ 6713 h 7979"/>
                  <a:gd name="connsiteX1" fmla="*/ 1269 w 7996"/>
                  <a:gd name="connsiteY1" fmla="*/ 7979 h 7979"/>
                  <a:gd name="connsiteX2" fmla="*/ 7996 w 7996"/>
                  <a:gd name="connsiteY2" fmla="*/ 1266 h 7979"/>
                  <a:gd name="connsiteX3" fmla="*/ 6727 w 7996"/>
                  <a:gd name="connsiteY3" fmla="*/ 0 h 7979"/>
                  <a:gd name="connsiteX4" fmla="*/ 6727 w 7996"/>
                  <a:gd name="connsiteY4" fmla="*/ 0 h 7979"/>
                  <a:gd name="connsiteX5" fmla="*/ 0 w 7996"/>
                  <a:gd name="connsiteY5" fmla="*/ 6713 h 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96" h="7979">
                    <a:moveTo>
                      <a:pt x="0" y="6713"/>
                    </a:moveTo>
                    <a:lnTo>
                      <a:pt x="1269" y="7979"/>
                    </a:lnTo>
                    <a:lnTo>
                      <a:pt x="7996" y="1266"/>
                    </a:lnTo>
                    <a:lnTo>
                      <a:pt x="6727" y="0"/>
                    </a:lnTo>
                    <a:lnTo>
                      <a:pt x="6727" y="0"/>
                    </a:lnTo>
                    <a:lnTo>
                      <a:pt x="0" y="671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84" name="Freeform 1083">
                <a:extLst>
                  <a:ext uri="{FF2B5EF4-FFF2-40B4-BE49-F238E27FC236}">
                    <a16:creationId xmlns:a16="http://schemas.microsoft.com/office/drawing/2014/main" id="{8D992DEF-FDDB-21DC-F88F-B01BD78FF21F}"/>
                  </a:ext>
                </a:extLst>
              </p:cNvPr>
              <p:cNvSpPr/>
              <p:nvPr/>
            </p:nvSpPr>
            <p:spPr>
              <a:xfrm rot="18899400">
                <a:off x="5263430" y="3387846"/>
                <a:ext cx="9519" cy="1013"/>
              </a:xfrm>
              <a:custGeom>
                <a:avLst/>
                <a:gdLst>
                  <a:gd name="connsiteX0" fmla="*/ 0 w 9519"/>
                  <a:gd name="connsiteY0" fmla="*/ 0 h 1013"/>
                  <a:gd name="connsiteX1" fmla="*/ 9519 w 9519"/>
                  <a:gd name="connsiteY1" fmla="*/ 0 h 1013"/>
                  <a:gd name="connsiteX2" fmla="*/ 9519 w 9519"/>
                  <a:gd name="connsiteY2" fmla="*/ 1013 h 1013"/>
                  <a:gd name="connsiteX3" fmla="*/ 0 w 9519"/>
                  <a:gd name="connsiteY3" fmla="*/ 1013 h 1013"/>
                </a:gdLst>
                <a:ahLst/>
                <a:cxnLst>
                  <a:cxn ang="0">
                    <a:pos x="connsiteX0" y="connsiteY0"/>
                  </a:cxn>
                  <a:cxn ang="0">
                    <a:pos x="connsiteX1" y="connsiteY1"/>
                  </a:cxn>
                  <a:cxn ang="0">
                    <a:pos x="connsiteX2" y="connsiteY2"/>
                  </a:cxn>
                  <a:cxn ang="0">
                    <a:pos x="connsiteX3" y="connsiteY3"/>
                  </a:cxn>
                </a:cxnLst>
                <a:rect l="l" t="t" r="r" b="b"/>
                <a:pathLst>
                  <a:path w="9519" h="1013">
                    <a:moveTo>
                      <a:pt x="0" y="0"/>
                    </a:moveTo>
                    <a:lnTo>
                      <a:pt x="9519" y="0"/>
                    </a:lnTo>
                    <a:lnTo>
                      <a:pt x="9519" y="1013"/>
                    </a:lnTo>
                    <a:lnTo>
                      <a:pt x="0" y="101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85" name="Freeform 1084">
                <a:extLst>
                  <a:ext uri="{FF2B5EF4-FFF2-40B4-BE49-F238E27FC236}">
                    <a16:creationId xmlns:a16="http://schemas.microsoft.com/office/drawing/2014/main" id="{3308305B-3C75-6F10-2489-E15FDEFE9824}"/>
                  </a:ext>
                </a:extLst>
              </p:cNvPr>
              <p:cNvSpPr/>
              <p:nvPr/>
            </p:nvSpPr>
            <p:spPr>
              <a:xfrm rot="18899400">
                <a:off x="5267688" y="3389402"/>
                <a:ext cx="9519" cy="6586"/>
              </a:xfrm>
              <a:custGeom>
                <a:avLst/>
                <a:gdLst>
                  <a:gd name="connsiteX0" fmla="*/ 0 w 9519"/>
                  <a:gd name="connsiteY0" fmla="*/ 0 h 6586"/>
                  <a:gd name="connsiteX1" fmla="*/ 9519 w 9519"/>
                  <a:gd name="connsiteY1" fmla="*/ 0 h 6586"/>
                  <a:gd name="connsiteX2" fmla="*/ 9519 w 9519"/>
                  <a:gd name="connsiteY2" fmla="*/ 6586 h 6586"/>
                  <a:gd name="connsiteX3" fmla="*/ 0 w 9519"/>
                  <a:gd name="connsiteY3" fmla="*/ 6586 h 6586"/>
                </a:gdLst>
                <a:ahLst/>
                <a:cxnLst>
                  <a:cxn ang="0">
                    <a:pos x="connsiteX0" y="connsiteY0"/>
                  </a:cxn>
                  <a:cxn ang="0">
                    <a:pos x="connsiteX1" y="connsiteY1"/>
                  </a:cxn>
                  <a:cxn ang="0">
                    <a:pos x="connsiteX2" y="connsiteY2"/>
                  </a:cxn>
                  <a:cxn ang="0">
                    <a:pos x="connsiteX3" y="connsiteY3"/>
                  </a:cxn>
                </a:cxnLst>
                <a:rect l="l" t="t" r="r" b="b"/>
                <a:pathLst>
                  <a:path w="9519" h="6586">
                    <a:moveTo>
                      <a:pt x="0" y="0"/>
                    </a:moveTo>
                    <a:lnTo>
                      <a:pt x="9519" y="0"/>
                    </a:lnTo>
                    <a:lnTo>
                      <a:pt x="9519" y="6586"/>
                    </a:lnTo>
                    <a:lnTo>
                      <a:pt x="0" y="658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86" name="Freeform 1085">
                <a:extLst>
                  <a:ext uri="{FF2B5EF4-FFF2-40B4-BE49-F238E27FC236}">
                    <a16:creationId xmlns:a16="http://schemas.microsoft.com/office/drawing/2014/main" id="{13A8FD06-CA07-153C-4E10-42BDE405FB1E}"/>
                  </a:ext>
                </a:extLst>
              </p:cNvPr>
              <p:cNvSpPr/>
              <p:nvPr/>
            </p:nvSpPr>
            <p:spPr>
              <a:xfrm rot="18900000">
                <a:off x="5167825" y="3485668"/>
                <a:ext cx="9519" cy="1899"/>
              </a:xfrm>
              <a:custGeom>
                <a:avLst/>
                <a:gdLst>
                  <a:gd name="connsiteX0" fmla="*/ 0 w 9519"/>
                  <a:gd name="connsiteY0" fmla="*/ 0 h 1899"/>
                  <a:gd name="connsiteX1" fmla="*/ 9519 w 9519"/>
                  <a:gd name="connsiteY1" fmla="*/ 0 h 1899"/>
                  <a:gd name="connsiteX2" fmla="*/ 9519 w 9519"/>
                  <a:gd name="connsiteY2" fmla="*/ 1900 h 1899"/>
                  <a:gd name="connsiteX3" fmla="*/ 0 w 9519"/>
                  <a:gd name="connsiteY3" fmla="*/ 1900 h 1899"/>
                </a:gdLst>
                <a:ahLst/>
                <a:cxnLst>
                  <a:cxn ang="0">
                    <a:pos x="connsiteX0" y="connsiteY0"/>
                  </a:cxn>
                  <a:cxn ang="0">
                    <a:pos x="connsiteX1" y="connsiteY1"/>
                  </a:cxn>
                  <a:cxn ang="0">
                    <a:pos x="connsiteX2" y="connsiteY2"/>
                  </a:cxn>
                  <a:cxn ang="0">
                    <a:pos x="connsiteX3" y="connsiteY3"/>
                  </a:cxn>
                </a:cxnLst>
                <a:rect l="l" t="t" r="r" b="b"/>
                <a:pathLst>
                  <a:path w="9519" h="1899">
                    <a:moveTo>
                      <a:pt x="0" y="0"/>
                    </a:moveTo>
                    <a:lnTo>
                      <a:pt x="9519" y="0"/>
                    </a:lnTo>
                    <a:lnTo>
                      <a:pt x="9519" y="1900"/>
                    </a:lnTo>
                    <a:lnTo>
                      <a:pt x="0" y="1900"/>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87" name="Freeform 1086">
                <a:extLst>
                  <a:ext uri="{FF2B5EF4-FFF2-40B4-BE49-F238E27FC236}">
                    <a16:creationId xmlns:a16="http://schemas.microsoft.com/office/drawing/2014/main" id="{E76F85C2-AE43-7B7D-AD16-932009FD8B14}"/>
                  </a:ext>
                </a:extLst>
              </p:cNvPr>
              <p:cNvSpPr/>
              <p:nvPr/>
            </p:nvSpPr>
            <p:spPr>
              <a:xfrm rot="18900000">
                <a:off x="5166725" y="3485053"/>
                <a:ext cx="9519" cy="1013"/>
              </a:xfrm>
              <a:custGeom>
                <a:avLst/>
                <a:gdLst>
                  <a:gd name="connsiteX0" fmla="*/ 0 w 9519"/>
                  <a:gd name="connsiteY0" fmla="*/ 0 h 1013"/>
                  <a:gd name="connsiteX1" fmla="*/ 9519 w 9519"/>
                  <a:gd name="connsiteY1" fmla="*/ 0 h 1013"/>
                  <a:gd name="connsiteX2" fmla="*/ 9519 w 9519"/>
                  <a:gd name="connsiteY2" fmla="*/ 1013 h 1013"/>
                  <a:gd name="connsiteX3" fmla="*/ 0 w 9519"/>
                  <a:gd name="connsiteY3" fmla="*/ 1013 h 1013"/>
                </a:gdLst>
                <a:ahLst/>
                <a:cxnLst>
                  <a:cxn ang="0">
                    <a:pos x="connsiteX0" y="connsiteY0"/>
                  </a:cxn>
                  <a:cxn ang="0">
                    <a:pos x="connsiteX1" y="connsiteY1"/>
                  </a:cxn>
                  <a:cxn ang="0">
                    <a:pos x="connsiteX2" y="connsiteY2"/>
                  </a:cxn>
                  <a:cxn ang="0">
                    <a:pos x="connsiteX3" y="connsiteY3"/>
                  </a:cxn>
                </a:cxnLst>
                <a:rect l="l" t="t" r="r" b="b"/>
                <a:pathLst>
                  <a:path w="9519" h="1013">
                    <a:moveTo>
                      <a:pt x="0" y="0"/>
                    </a:moveTo>
                    <a:lnTo>
                      <a:pt x="9519" y="0"/>
                    </a:lnTo>
                    <a:lnTo>
                      <a:pt x="9519" y="1013"/>
                    </a:lnTo>
                    <a:lnTo>
                      <a:pt x="0" y="1013"/>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88" name="Freeform 1087">
                <a:extLst>
                  <a:ext uri="{FF2B5EF4-FFF2-40B4-BE49-F238E27FC236}">
                    <a16:creationId xmlns:a16="http://schemas.microsoft.com/office/drawing/2014/main" id="{D3743E2A-4E21-E495-CD7E-679EB4AFE6EC}"/>
                  </a:ext>
                </a:extLst>
              </p:cNvPr>
              <p:cNvSpPr/>
              <p:nvPr/>
            </p:nvSpPr>
            <p:spPr>
              <a:xfrm rot="18900000">
                <a:off x="5170819" y="3486320"/>
                <a:ext cx="9519" cy="6586"/>
              </a:xfrm>
              <a:custGeom>
                <a:avLst/>
                <a:gdLst>
                  <a:gd name="connsiteX0" fmla="*/ 0 w 9519"/>
                  <a:gd name="connsiteY0" fmla="*/ 0 h 6586"/>
                  <a:gd name="connsiteX1" fmla="*/ 9519 w 9519"/>
                  <a:gd name="connsiteY1" fmla="*/ 0 h 6586"/>
                  <a:gd name="connsiteX2" fmla="*/ 9519 w 9519"/>
                  <a:gd name="connsiteY2" fmla="*/ 6586 h 6586"/>
                  <a:gd name="connsiteX3" fmla="*/ 0 w 9519"/>
                  <a:gd name="connsiteY3" fmla="*/ 6586 h 6586"/>
                </a:gdLst>
                <a:ahLst/>
                <a:cxnLst>
                  <a:cxn ang="0">
                    <a:pos x="connsiteX0" y="connsiteY0"/>
                  </a:cxn>
                  <a:cxn ang="0">
                    <a:pos x="connsiteX1" y="connsiteY1"/>
                  </a:cxn>
                  <a:cxn ang="0">
                    <a:pos x="connsiteX2" y="connsiteY2"/>
                  </a:cxn>
                  <a:cxn ang="0">
                    <a:pos x="connsiteX3" y="connsiteY3"/>
                  </a:cxn>
                </a:cxnLst>
                <a:rect l="l" t="t" r="r" b="b"/>
                <a:pathLst>
                  <a:path w="9519" h="6586">
                    <a:moveTo>
                      <a:pt x="0" y="0"/>
                    </a:moveTo>
                    <a:lnTo>
                      <a:pt x="9519" y="0"/>
                    </a:lnTo>
                    <a:lnTo>
                      <a:pt x="9519" y="6586"/>
                    </a:lnTo>
                    <a:lnTo>
                      <a:pt x="0" y="6586"/>
                    </a:lnTo>
                    <a:close/>
                  </a:path>
                </a:pathLst>
              </a:custGeom>
              <a:solidFill>
                <a:srgbClr val="FFFFFF"/>
              </a:solidFill>
              <a:ln w="0" cap="flat">
                <a:no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grpSp>
        <p:sp>
          <p:nvSpPr>
            <p:cNvPr id="126" name="Freeform 125">
              <a:extLst>
                <a:ext uri="{FF2B5EF4-FFF2-40B4-BE49-F238E27FC236}">
                  <a16:creationId xmlns:a16="http://schemas.microsoft.com/office/drawing/2014/main" id="{9A3410B8-1ED0-6A6C-04D4-FB008B845195}"/>
                </a:ext>
              </a:extLst>
            </p:cNvPr>
            <p:cNvSpPr/>
            <p:nvPr/>
          </p:nvSpPr>
          <p:spPr>
            <a:xfrm>
              <a:off x="1223209" y="3381979"/>
              <a:ext cx="10196999" cy="12665"/>
            </a:xfrm>
            <a:custGeom>
              <a:avLst/>
              <a:gdLst>
                <a:gd name="connsiteX0" fmla="*/ 0 w 10196999"/>
                <a:gd name="connsiteY0" fmla="*/ 0 h 12665"/>
                <a:gd name="connsiteX1" fmla="*/ 10197000 w 10196999"/>
                <a:gd name="connsiteY1" fmla="*/ 0 h 12665"/>
              </a:gdLst>
              <a:ahLst/>
              <a:cxnLst>
                <a:cxn ang="0">
                  <a:pos x="connsiteX0" y="connsiteY0"/>
                </a:cxn>
                <a:cxn ang="0">
                  <a:pos x="connsiteX1" y="connsiteY1"/>
                </a:cxn>
              </a:cxnLst>
              <a:rect l="l" t="t" r="r" b="b"/>
              <a:pathLst>
                <a:path w="10196999" h="12665">
                  <a:moveTo>
                    <a:pt x="0" y="0"/>
                  </a:moveTo>
                  <a:lnTo>
                    <a:pt x="10197000" y="0"/>
                  </a:lnTo>
                </a:path>
              </a:pathLst>
            </a:custGeom>
            <a:ln w="12689" cap="flat">
              <a:solidFill>
                <a:srgbClr val="433F3F"/>
              </a:solidFill>
              <a:prstDash val="solid"/>
              <a:round/>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grpSp>
      <p:sp>
        <p:nvSpPr>
          <p:cNvPr id="68" name="TextBox 67">
            <a:extLst>
              <a:ext uri="{FF2B5EF4-FFF2-40B4-BE49-F238E27FC236}">
                <a16:creationId xmlns:a16="http://schemas.microsoft.com/office/drawing/2014/main" id="{2C5D6A76-3222-4C5F-FD99-A74C6E8C7A56}"/>
              </a:ext>
            </a:extLst>
          </p:cNvPr>
          <p:cNvSpPr txBox="1"/>
          <p:nvPr>
            <p:custDataLst>
              <p:tags r:id="rId1"/>
            </p:custDataLst>
          </p:nvPr>
        </p:nvSpPr>
        <p:spPr>
          <a:xfrm>
            <a:off x="379950" y="6362450"/>
            <a:ext cx="10953128" cy="276999"/>
          </a:xfrm>
          <a:prstGeom prst="rect">
            <a:avLst/>
          </a:prstGeom>
          <a:noFill/>
        </p:spPr>
        <p:txBody>
          <a:bodyPr vert="horz" wrap="square" lIns="0" tIns="0" rIns="0" bIns="0" rtlCol="0" anchor="b" anchorCtr="0">
            <a:spAutoFit/>
          </a:bodyPr>
          <a:lstStyle/>
          <a:p>
            <a:pPr marL="0" marR="0" lvl="0" indent="0" algn="l" defTabSz="1218987" rtl="0" eaLnBrk="1" fontAlgn="auto" latinLnBrk="0" hangingPunct="1">
              <a:lnSpc>
                <a:spcPct val="90000"/>
              </a:lnSpc>
              <a:spcBef>
                <a:spcPts val="533"/>
              </a:spcBef>
              <a:spcAft>
                <a:spcPts val="0"/>
              </a:spcAft>
              <a:buClrTx/>
              <a:buSzTx/>
              <a:buFontTx/>
              <a:buNone/>
              <a:tabLst/>
              <a:defRPr/>
            </a:pPr>
            <a:r>
              <a:rPr kumimoji="0" lang="en-US" sz="1000" b="1" i="0" u="none" strike="noStrike" kern="1200" cap="none" spc="0" normalizeH="0" baseline="0" noProof="0" dirty="0">
                <a:ln>
                  <a:noFill/>
                </a:ln>
                <a:solidFill>
                  <a:srgbClr val="BE2BBB"/>
                </a:solidFill>
                <a:effectLst/>
                <a:uLnTx/>
                <a:uFillTx/>
                <a:latin typeface="Trebuchet MS" panose="020B0603020202020204"/>
                <a:ea typeface="+mn-ea"/>
                <a:cs typeface="+mn-cs"/>
              </a:rPr>
              <a:t>RELA</a:t>
            </a:r>
            <a:r>
              <a:rPr kumimoji="0" lang="en-US" sz="1000" b="0" i="0" u="none" strike="noStrike" kern="1200" cap="none" spc="0" normalizeH="0" baseline="0" noProof="0" dirty="0">
                <a:ln>
                  <a:noFill/>
                </a:ln>
                <a:solidFill>
                  <a:srgbClr val="433F3F"/>
                </a:solidFill>
                <a:effectLst/>
                <a:uLnTx/>
                <a:uFillTx/>
                <a:latin typeface="Trebuchet MS" panose="020B0603020202020204"/>
                <a:ea typeface="+mn-ea"/>
                <a:cs typeface="+mn-cs"/>
              </a:rPr>
              <a:t>TIVITY-048 (NCT03459222</a:t>
            </a:r>
            <a:r>
              <a:rPr kumimoji="0" lang="en-US" sz="1000" b="0" i="0" u="none" strike="noStrike" kern="1200" cap="none" spc="0" normalizeH="0" baseline="0" noProof="0" dirty="0">
                <a:ln>
                  <a:noFill/>
                </a:ln>
                <a:solidFill>
                  <a:srgbClr val="433F3F"/>
                </a:solidFill>
                <a:effectLst/>
                <a:uLnTx/>
                <a:uFillTx/>
                <a:latin typeface="Trebuchet MS" panose="020B0603020202020204"/>
                <a:ea typeface="+mn-ea"/>
                <a:cs typeface="Trebuchet MS"/>
              </a:rPr>
              <a:t>). </a:t>
            </a:r>
            <a:r>
              <a:rPr kumimoji="0" lang="en-US" sz="1000" b="0" i="0" u="none" strike="noStrike" kern="1200" cap="none" spc="0" normalizeH="0" baseline="0" noProof="0" dirty="0">
                <a:ln>
                  <a:noFill/>
                </a:ln>
                <a:solidFill>
                  <a:srgbClr val="433F3F"/>
                </a:solidFill>
                <a:effectLst/>
                <a:uLnTx/>
                <a:uFillTx/>
                <a:latin typeface="Trebuchet MS" panose="020B0603020202020204"/>
                <a:ea typeface="+mn-ea"/>
                <a:cs typeface="+mn-cs"/>
              </a:rPr>
              <a:t>Median follow-up: 49.4 months</a:t>
            </a:r>
            <a:r>
              <a:rPr kumimoji="0" lang="en-US" sz="1000" b="0" i="0" u="none" strike="noStrike" kern="1200" cap="none" spc="0" normalizeH="0" baseline="0" noProof="0" dirty="0">
                <a:ln>
                  <a:noFill/>
                </a:ln>
                <a:solidFill>
                  <a:srgbClr val="433F3F"/>
                </a:solidFill>
                <a:effectLst/>
                <a:uLnTx/>
                <a:uFillTx/>
                <a:latin typeface="Trebuchet MS" panose="020B0603020202020204" pitchFamily="34" charset="0"/>
                <a:ea typeface="+mn-ea"/>
                <a:cs typeface="Arial" panose="020B0604020202020204" pitchFamily="34" charset="0"/>
              </a:rPr>
              <a:t>. </a:t>
            </a:r>
            <a:r>
              <a:rPr kumimoji="0" lang="en-US" sz="1000" b="0" i="0" u="none" strike="noStrike" kern="1200" cap="none" spc="0" normalizeH="0" baseline="30000" noProof="0" dirty="0" err="1">
                <a:ln>
                  <a:noFill/>
                </a:ln>
                <a:solidFill>
                  <a:srgbClr val="433F3F"/>
                </a:solidFill>
                <a:effectLst/>
                <a:uLnTx/>
                <a:uFillTx/>
                <a:latin typeface="Trebuchet MS" panose="020B0603020202020204" pitchFamily="34" charset="0"/>
                <a:ea typeface="+mn-ea"/>
                <a:cs typeface="Arial" panose="020B0604020202020204" pitchFamily="34" charset="0"/>
              </a:rPr>
              <a:t>a</a:t>
            </a:r>
            <a:r>
              <a:rPr kumimoji="0" lang="en-US" sz="1000" b="0" i="0" u="none" strike="noStrike" kern="100" cap="none" spc="0" normalizeH="0" baseline="0" noProof="0" dirty="0" err="1">
                <a:ln>
                  <a:noFill/>
                </a:ln>
                <a:solidFill>
                  <a:srgbClr val="433F3F"/>
                </a:solidFill>
                <a:effectLst/>
                <a:uLnTx/>
                <a:uFillTx/>
                <a:latin typeface="Trebuchet MS" panose="020B0603020202020204" pitchFamily="34" charset="0"/>
                <a:ea typeface="+mn-ea"/>
                <a:cs typeface="Arial" panose="020B0604020202020204" pitchFamily="34" charset="0"/>
              </a:rPr>
              <a:t>Included</a:t>
            </a:r>
            <a:r>
              <a:rPr kumimoji="0" lang="en-US" sz="1000" b="0" i="0" u="none" strike="noStrike" kern="100" cap="none" spc="0" normalizeH="0" baseline="0" noProof="0" dirty="0">
                <a:ln>
                  <a:noFill/>
                </a:ln>
                <a:solidFill>
                  <a:srgbClr val="433F3F"/>
                </a:solidFill>
                <a:effectLst/>
                <a:uLnTx/>
                <a:uFillTx/>
                <a:latin typeface="Trebuchet MS" panose="020B0603020202020204" pitchFamily="34" charset="0"/>
                <a:ea typeface="+mn-ea"/>
                <a:cs typeface="Arial" panose="020B0604020202020204" pitchFamily="34" charset="0"/>
              </a:rPr>
              <a:t> p</a:t>
            </a:r>
            <a:r>
              <a:rPr kumimoji="0" lang="en-US" sz="1000" b="0" i="0" u="none" strike="noStrike" kern="100" cap="none" spc="0" normalizeH="0" baseline="0" noProof="0" dirty="0">
                <a:ln>
                  <a:noFill/>
                </a:ln>
                <a:solidFill>
                  <a:srgbClr val="433F3F"/>
                </a:solidFill>
                <a:effectLst/>
                <a:uLnTx/>
                <a:uFillTx/>
                <a:latin typeface="Trebuchet MS" panose="020B0603020202020204"/>
                <a:ea typeface="+mn-ea"/>
                <a:cs typeface="+mn-cs"/>
              </a:rPr>
              <a:t>atients with both baseline and ≥ 1 post-baseline assessment of target lesions</a:t>
            </a:r>
            <a:r>
              <a:rPr kumimoji="0" lang="en-US" sz="1000" b="0" i="0" u="none" strike="noStrike" kern="100" cap="none" spc="0" normalizeH="0" baseline="0" noProof="0" dirty="0">
                <a:ln>
                  <a:noFill/>
                </a:ln>
                <a:solidFill>
                  <a:srgbClr val="433F3F"/>
                </a:solidFill>
                <a:effectLst/>
                <a:uLnTx/>
                <a:uFillTx/>
                <a:latin typeface="Trebuchet MS" panose="020B0603020202020204"/>
                <a:ea typeface="+mn-ea"/>
                <a:cs typeface="Arial" panose="020B0604020202020204" pitchFamily="34" charset="0"/>
              </a:rPr>
              <a:t>. </a:t>
            </a:r>
            <a:r>
              <a:rPr kumimoji="0" lang="en-US" sz="1000" b="0" i="0" u="none" strike="noStrike" kern="1200" cap="none" spc="0" normalizeH="0" baseline="0" noProof="0" dirty="0">
                <a:ln>
                  <a:noFill/>
                </a:ln>
                <a:solidFill>
                  <a:srgbClr val="433F3F"/>
                </a:solidFill>
                <a:effectLst/>
                <a:uLnTx/>
                <a:uFillTx/>
                <a:latin typeface="Trebuchet MS" panose="020B0603020202020204"/>
                <a:ea typeface="Times New Roman" panose="02020603050405020304" pitchFamily="18" charset="0"/>
                <a:cs typeface="+mn-cs"/>
              </a:rPr>
              <a:t>Total of 6 patients not included (4 patients were </a:t>
            </a:r>
            <a:r>
              <a:rPr kumimoji="0" lang="en-US" sz="1000" b="0" i="0" u="none" strike="noStrike" kern="1200" cap="none" spc="0" normalizeH="0" baseline="0" noProof="0" dirty="0" err="1">
                <a:ln>
                  <a:noFill/>
                </a:ln>
                <a:solidFill>
                  <a:srgbClr val="433F3F"/>
                </a:solidFill>
                <a:effectLst/>
                <a:uLnTx/>
                <a:uFillTx/>
                <a:latin typeface="Trebuchet MS" panose="020B0603020202020204"/>
                <a:ea typeface="Times New Roman" panose="02020603050405020304" pitchFamily="18" charset="0"/>
                <a:cs typeface="+mn-cs"/>
              </a:rPr>
              <a:t>nonevaluable</a:t>
            </a:r>
            <a:r>
              <a:rPr kumimoji="0" lang="en-US" sz="1000" b="0" i="0" u="none" strike="noStrike" kern="1200" cap="none" spc="0" normalizeH="0" baseline="0" noProof="0" dirty="0">
                <a:ln>
                  <a:noFill/>
                </a:ln>
                <a:solidFill>
                  <a:srgbClr val="433F3F"/>
                </a:solidFill>
                <a:effectLst/>
                <a:uLnTx/>
                <a:uFillTx/>
                <a:latin typeface="Trebuchet MS" panose="020B0603020202020204"/>
                <a:ea typeface="Times New Roman" panose="02020603050405020304" pitchFamily="18" charset="0"/>
                <a:cs typeface="+mn-cs"/>
              </a:rPr>
              <a:t> due to death prior to first post-baseline tumor assessment and 2 patients receiving palliative subsequent surgery before the first post-baseline tumor assessment).</a:t>
            </a:r>
            <a:r>
              <a:rPr kumimoji="0" lang="en-US" sz="1000" b="0" i="0" u="none" strike="noStrike" kern="100" cap="none" spc="0" normalizeH="0" baseline="0" noProof="0" dirty="0">
                <a:ln>
                  <a:noFill/>
                </a:ln>
                <a:solidFill>
                  <a:srgbClr val="433F3F"/>
                </a:solidFill>
                <a:effectLst/>
                <a:uLnTx/>
                <a:uFillTx/>
                <a:latin typeface="Trebuchet MS" panose="020B0603020202020204"/>
                <a:ea typeface="+mn-ea"/>
                <a:cs typeface="Arial" panose="020B0604020202020204" pitchFamily="34" charset="0"/>
              </a:rPr>
              <a:t> </a:t>
            </a:r>
            <a:endParaRPr kumimoji="0" lang="en-US" sz="1000" b="0" i="0" u="none" strike="noStrike" kern="1200" cap="none" spc="0" normalizeH="0" baseline="0" noProof="0" dirty="0">
              <a:ln>
                <a:noFill/>
              </a:ln>
              <a:solidFill>
                <a:srgbClr val="433F3F"/>
              </a:solidFill>
              <a:effectLst/>
              <a:uLnTx/>
              <a:uFillTx/>
              <a:latin typeface="Trebuchet MS" panose="020B0603020202020204"/>
              <a:ea typeface="+mn-ea"/>
              <a:cs typeface="Arial" panose="020B0604020202020204" pitchFamily="34" charset="0"/>
            </a:endParaRPr>
          </a:p>
        </p:txBody>
      </p:sp>
      <p:sp>
        <p:nvSpPr>
          <p:cNvPr id="104" name="TextBox 103">
            <a:extLst>
              <a:ext uri="{FF2B5EF4-FFF2-40B4-BE49-F238E27FC236}">
                <a16:creationId xmlns:a16="http://schemas.microsoft.com/office/drawing/2014/main" id="{E1187258-37A8-4466-6E85-3EDA7E333E32}"/>
              </a:ext>
            </a:extLst>
          </p:cNvPr>
          <p:cNvSpPr txBox="1"/>
          <p:nvPr/>
        </p:nvSpPr>
        <p:spPr>
          <a:xfrm>
            <a:off x="4800889" y="1416764"/>
            <a:ext cx="321790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rebuchet MS" panose="020B0603020202020204"/>
                <a:ea typeface="+mn-ea"/>
                <a:cs typeface="+mn-cs"/>
              </a:rPr>
              <a:t>ORR: 59% (27/46)</a:t>
            </a:r>
          </a:p>
        </p:txBody>
      </p:sp>
      <p:sp>
        <p:nvSpPr>
          <p:cNvPr id="102" name="TextBox 101">
            <a:extLst>
              <a:ext uri="{FF2B5EF4-FFF2-40B4-BE49-F238E27FC236}">
                <a16:creationId xmlns:a16="http://schemas.microsoft.com/office/drawing/2014/main" id="{E2F29DE0-5BA9-C9AC-5272-D3169BA71E47}"/>
              </a:ext>
            </a:extLst>
          </p:cNvPr>
          <p:cNvSpPr txBox="1"/>
          <p:nvPr/>
        </p:nvSpPr>
        <p:spPr>
          <a:xfrm>
            <a:off x="9044906" y="6546830"/>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1831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CB973-3922-EF7F-9D1D-6AD0F41F19D6}"/>
              </a:ext>
            </a:extLst>
          </p:cNvPr>
          <p:cNvSpPr>
            <a:spLocks noGrp="1"/>
          </p:cNvSpPr>
          <p:nvPr>
            <p:ph type="title"/>
          </p:nvPr>
        </p:nvSpPr>
        <p:spPr/>
        <p:txBody>
          <a:bodyPr/>
          <a:lstStyle/>
          <a:p>
            <a:r>
              <a:rPr lang="en-US" dirty="0"/>
              <a:t>Safety summary</a:t>
            </a:r>
          </a:p>
        </p:txBody>
      </p:sp>
      <p:sp>
        <p:nvSpPr>
          <p:cNvPr id="3" name="Text Placeholder 2">
            <a:extLst>
              <a:ext uri="{FF2B5EF4-FFF2-40B4-BE49-F238E27FC236}">
                <a16:creationId xmlns:a16="http://schemas.microsoft.com/office/drawing/2014/main" id="{703100BA-116A-B7DD-804F-AFCFE398DBF2}"/>
              </a:ext>
            </a:extLst>
          </p:cNvPr>
          <p:cNvSpPr>
            <a:spLocks noGrp="1"/>
          </p:cNvSpPr>
          <p:nvPr>
            <p:ph type="body" sz="quarter" idx="11"/>
          </p:nvPr>
        </p:nvSpPr>
        <p:spPr>
          <a:xfrm>
            <a:off x="357097" y="5486492"/>
            <a:ext cx="11456649" cy="677333"/>
          </a:xfrm>
        </p:spPr>
        <p:txBody>
          <a:bodyPr/>
          <a:lstStyle/>
          <a:p>
            <a:r>
              <a:rPr lang="en-US" sz="1800" dirty="0"/>
              <a:t>Treatment-related deaths occurring within 100 days of the last dose of study therapy were due to rectal hemorrhage and dyspnea (n = 1) and immune-mediated myositis (n = 1)</a:t>
            </a:r>
          </a:p>
        </p:txBody>
      </p:sp>
      <p:graphicFrame>
        <p:nvGraphicFramePr>
          <p:cNvPr id="11" name="Table 10">
            <a:extLst>
              <a:ext uri="{FF2B5EF4-FFF2-40B4-BE49-F238E27FC236}">
                <a16:creationId xmlns:a16="http://schemas.microsoft.com/office/drawing/2014/main" id="{840BACEA-D2BE-C757-289D-1099977A9160}"/>
              </a:ext>
            </a:extLst>
          </p:cNvPr>
          <p:cNvGraphicFramePr>
            <a:graphicFrameLocks noGrp="1"/>
          </p:cNvGraphicFramePr>
          <p:nvPr/>
        </p:nvGraphicFramePr>
        <p:xfrm>
          <a:off x="422212" y="1024128"/>
          <a:ext cx="11393424" cy="4389120"/>
        </p:xfrm>
        <a:graphic>
          <a:graphicData uri="http://schemas.openxmlformats.org/drawingml/2006/table">
            <a:tbl>
              <a:tblPr firstRow="1">
                <a:tableStyleId>{B301B821-A1FF-4177-AEE7-76D212191A09}</a:tableStyleId>
              </a:tblPr>
              <a:tblGrid>
                <a:gridCol w="5614416">
                  <a:extLst>
                    <a:ext uri="{9D8B030D-6E8A-4147-A177-3AD203B41FA5}">
                      <a16:colId xmlns:a16="http://schemas.microsoft.com/office/drawing/2014/main" val="20000"/>
                    </a:ext>
                  </a:extLst>
                </a:gridCol>
                <a:gridCol w="2889504">
                  <a:extLst>
                    <a:ext uri="{9D8B030D-6E8A-4147-A177-3AD203B41FA5}">
                      <a16:colId xmlns:a16="http://schemas.microsoft.com/office/drawing/2014/main" val="20001"/>
                    </a:ext>
                  </a:extLst>
                </a:gridCol>
                <a:gridCol w="2889504">
                  <a:extLst>
                    <a:ext uri="{9D8B030D-6E8A-4147-A177-3AD203B41FA5}">
                      <a16:colId xmlns:a16="http://schemas.microsoft.com/office/drawing/2014/main" val="20002"/>
                    </a:ext>
                  </a:extLst>
                </a:gridCol>
              </a:tblGrid>
              <a:tr h="338328">
                <a:tc rowSpan="2">
                  <a:txBody>
                    <a:bodyPr/>
                    <a:lstStyle/>
                    <a:p>
                      <a:pPr fontAlgn="auto">
                        <a:lnSpc>
                          <a:spcPct val="100000"/>
                        </a:lnSpc>
                        <a:spcBef>
                          <a:spcPts val="0"/>
                        </a:spcBef>
                        <a:spcAft>
                          <a:spcPts val="0"/>
                        </a:spcAft>
                      </a:pPr>
                      <a:endParaRPr lang="en-US" sz="1600" b="1" dirty="0">
                        <a:solidFill>
                          <a:schemeClr val="tx1"/>
                        </a:solidFill>
                        <a:latin typeface="+mn-lt"/>
                        <a:ea typeface="MS Mincho"/>
                        <a:cs typeface="Times New Roman"/>
                      </a:endParaRPr>
                    </a:p>
                  </a:txBody>
                  <a:tcPr marL="121888" marR="121888" marT="0" marB="0" anchor="ctr">
                    <a:lnL w="12700" cap="flat" cmpd="sng" algn="ctr">
                      <a:solidFill>
                        <a:srgbClr val="59545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noFill/>
                      <a:prstDash val="solid"/>
                      <a:round/>
                      <a:headEnd type="none" w="med" len="med"/>
                      <a:tailEnd type="none" w="med" len="med"/>
                    </a:lnB>
                    <a:solidFill>
                      <a:srgbClr val="595454"/>
                    </a:solidFill>
                  </a:tcPr>
                </a:tc>
                <a:tc gridSpan="2">
                  <a:txBody>
                    <a:bodyPr/>
                    <a:lstStyle/>
                    <a:p>
                      <a:pPr marL="0" indent="0" algn="ctr">
                        <a:lnSpc>
                          <a:spcPct val="100000"/>
                        </a:lnSpc>
                        <a:spcBef>
                          <a:spcPts val="0"/>
                        </a:spcBef>
                        <a:spcAft>
                          <a:spcPts val="0"/>
                        </a:spcAft>
                        <a:tabLst/>
                      </a:pPr>
                      <a:r>
                        <a:rPr lang="en-GB" sz="1600" b="1" dirty="0">
                          <a:solidFill>
                            <a:schemeClr val="bg1"/>
                          </a:solidFill>
                          <a:latin typeface="+mn-lt"/>
                          <a:ea typeface="MS Mincho"/>
                          <a:cs typeface="ArialMT"/>
                        </a:rPr>
                        <a:t>NIVO + RELA + IPI (N = 46)</a:t>
                      </a:r>
                    </a:p>
                  </a:txBody>
                  <a:tcPr marL="121888" marR="121888" marT="0" marB="0" anchor="ctr">
                    <a:lnL w="12700" cap="flat" cmpd="sng" algn="ctr">
                      <a:solidFill>
                        <a:schemeClr val="bg1"/>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95454"/>
                    </a:solidFill>
                  </a:tcPr>
                </a:tc>
                <a:tc hMerge="1">
                  <a:txBody>
                    <a:bodyPr/>
                    <a:lstStyle/>
                    <a:p>
                      <a:pPr marL="0" indent="0" algn="ctr">
                        <a:lnSpc>
                          <a:spcPct val="90000"/>
                        </a:lnSpc>
                        <a:spcBef>
                          <a:spcPts val="0"/>
                        </a:spcBef>
                        <a:spcAft>
                          <a:spcPts val="200"/>
                        </a:spcAft>
                        <a:tabLst/>
                      </a:pPr>
                      <a:endParaRPr lang="en-GB" sz="1600" b="1" dirty="0">
                        <a:solidFill>
                          <a:schemeClr val="bg1"/>
                        </a:solidFill>
                        <a:latin typeface="+mj-lt"/>
                        <a:ea typeface="MS Mincho"/>
                        <a:cs typeface="ArialMT"/>
                      </a:endParaRPr>
                    </a:p>
                  </a:txBody>
                  <a:tcPr marL="121888" marR="121888" marT="45708" marB="45708" anchor="b">
                    <a:lnL w="12700" cap="flat" cmpd="sng" algn="ctr">
                      <a:solidFill>
                        <a:schemeClr val="bg1"/>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noFill/>
                      <a:prstDash val="solid"/>
                      <a:round/>
                      <a:headEnd type="none" w="med" len="med"/>
                      <a:tailEnd type="none" w="med" len="med"/>
                    </a:lnB>
                    <a:solidFill>
                      <a:srgbClr val="595454"/>
                    </a:solidFill>
                  </a:tcPr>
                </a:tc>
                <a:extLst>
                  <a:ext uri="{0D108BD9-81ED-4DB2-BD59-A6C34878D82A}">
                    <a16:rowId xmlns:a16="http://schemas.microsoft.com/office/drawing/2014/main" val="1347909214"/>
                  </a:ext>
                </a:extLst>
              </a:tr>
              <a:tr h="338328">
                <a:tc vMerge="1">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fontAlgn="auto">
                        <a:lnSpc>
                          <a:spcPct val="90000"/>
                        </a:lnSpc>
                        <a:spcBef>
                          <a:spcPts val="0"/>
                        </a:spcBef>
                        <a:spcAft>
                          <a:spcPts val="200"/>
                        </a:spcAft>
                      </a:pPr>
                      <a:endParaRPr lang="en-US" sz="1600" b="1" dirty="0">
                        <a:solidFill>
                          <a:schemeClr val="bg1"/>
                        </a:solidFill>
                        <a:latin typeface="+mj-lt"/>
                        <a:ea typeface="MS Mincho"/>
                        <a:cs typeface="Times New Roman"/>
                      </a:endParaRPr>
                    </a:p>
                  </a:txBody>
                  <a:tcPr marL="121888" marR="121888" marT="45708" marB="45708" anchor="b">
                    <a:lnL w="12700" cap="flat" cmpd="sng" algn="ctr">
                      <a:solidFill>
                        <a:srgbClr val="59545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595454"/>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indent="0" algn="ctr">
                        <a:lnSpc>
                          <a:spcPct val="100000"/>
                        </a:lnSpc>
                        <a:spcBef>
                          <a:spcPts val="0"/>
                        </a:spcBef>
                        <a:spcAft>
                          <a:spcPts val="0"/>
                        </a:spcAft>
                        <a:tabLst/>
                      </a:pPr>
                      <a:r>
                        <a:rPr lang="en-GB" sz="1600" b="1" dirty="0">
                          <a:solidFill>
                            <a:schemeClr val="bg1"/>
                          </a:solidFill>
                          <a:latin typeface="+mn-lt"/>
                        </a:rPr>
                        <a:t>Any grade, n (%)</a:t>
                      </a:r>
                      <a:endParaRPr lang="en-GB" sz="1600" b="1" dirty="0">
                        <a:solidFill>
                          <a:schemeClr val="bg1"/>
                        </a:solidFill>
                        <a:latin typeface="+mn-lt"/>
                        <a:ea typeface="MS Mincho"/>
                        <a:cs typeface="ArialMT"/>
                      </a:endParaRPr>
                    </a:p>
                  </a:txBody>
                  <a:tcPr marL="121888" marR="1218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595454"/>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indent="0" algn="ctr">
                        <a:lnSpc>
                          <a:spcPct val="100000"/>
                        </a:lnSpc>
                        <a:spcBef>
                          <a:spcPts val="0"/>
                        </a:spcBef>
                        <a:spcAft>
                          <a:spcPts val="0"/>
                        </a:spcAft>
                        <a:tabLst/>
                      </a:pPr>
                      <a:r>
                        <a:rPr lang="en-GB" sz="1600" b="1" kern="1200" dirty="0">
                          <a:solidFill>
                            <a:schemeClr val="bg1"/>
                          </a:solidFill>
                          <a:latin typeface="+mn-lt"/>
                          <a:ea typeface="+mn-ea"/>
                          <a:cs typeface="+mn-cs"/>
                        </a:rPr>
                        <a:t>Grade 3–4, n (%)</a:t>
                      </a:r>
                      <a:endParaRPr lang="en-GB" sz="1600" b="1" kern="1200" dirty="0">
                        <a:solidFill>
                          <a:schemeClr val="bg1"/>
                        </a:solidFill>
                        <a:latin typeface="+mn-lt"/>
                        <a:ea typeface="MS Mincho"/>
                        <a:cs typeface="ArialMT"/>
                      </a:endParaRPr>
                    </a:p>
                  </a:txBody>
                  <a:tcPr marL="121888" marR="121888" marT="0" marB="0" anchor="ctr">
                    <a:lnL w="12700" cap="flat" cmpd="sng" algn="ctr">
                      <a:solidFill>
                        <a:schemeClr val="bg1"/>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595454"/>
                    </a:solidFill>
                  </a:tcPr>
                </a:tc>
                <a:extLst>
                  <a:ext uri="{0D108BD9-81ED-4DB2-BD59-A6C34878D82A}">
                    <a16:rowId xmlns:a16="http://schemas.microsoft.com/office/drawing/2014/main" val="10000"/>
                  </a:ext>
                </a:extLst>
              </a:tr>
              <a:tr h="265176">
                <a:tc>
                  <a:txBody>
                    <a:bodyPr/>
                    <a:lstStyle/>
                    <a:p>
                      <a:pPr marL="0" indent="0">
                        <a:lnSpc>
                          <a:spcPct val="100000"/>
                        </a:lnSpc>
                        <a:spcBef>
                          <a:spcPts val="0"/>
                        </a:spcBef>
                        <a:spcAft>
                          <a:spcPts val="0"/>
                        </a:spcAft>
                        <a:tabLst/>
                      </a:pPr>
                      <a:r>
                        <a:rPr lang="en-GB" sz="1600" b="1" dirty="0">
                          <a:solidFill>
                            <a:schemeClr val="tx1"/>
                          </a:solidFill>
                          <a:latin typeface="+mn-lt"/>
                          <a:ea typeface="MS Mincho"/>
                          <a:cs typeface="ArialMT"/>
                        </a:rPr>
                        <a:t>Any AE</a:t>
                      </a:r>
                    </a:p>
                  </a:txBody>
                  <a:tcPr marL="121888" marR="121888"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33F3F"/>
                      </a:solidFill>
                      <a:prstDash val="solid"/>
                      <a:round/>
                      <a:headEnd type="none" w="med" len="med"/>
                      <a:tailEnd type="none" w="med" len="med"/>
                    </a:lnB>
                  </a:tcPr>
                </a:tc>
                <a:tc>
                  <a:txBody>
                    <a:bodyPr/>
                    <a:lstStyle/>
                    <a:p>
                      <a:pPr algn="ctr">
                        <a:lnSpc>
                          <a:spcPct val="100000"/>
                        </a:lnSpc>
                        <a:spcBef>
                          <a:spcPts val="0"/>
                        </a:spcBef>
                        <a:spcAft>
                          <a:spcPts val="0"/>
                        </a:spcAft>
                      </a:pPr>
                      <a:r>
                        <a:rPr lang="en-US" sz="1600" kern="1200" dirty="0">
                          <a:solidFill>
                            <a:schemeClr val="tx1"/>
                          </a:solidFill>
                          <a:effectLst/>
                          <a:latin typeface="+mn-lt"/>
                        </a:rPr>
                        <a:t>46 (100)</a:t>
                      </a:r>
                      <a:endParaRPr lang="en-GB" sz="1600" dirty="0">
                        <a:solidFill>
                          <a:schemeClr val="tx1"/>
                        </a:solidFill>
                        <a:latin typeface="+mn-lt"/>
                      </a:endParaRPr>
                    </a:p>
                  </a:txBody>
                  <a:tcPr marL="91416" marR="91416"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33F3F"/>
                      </a:solidFill>
                      <a:prstDash val="solid"/>
                      <a:round/>
                      <a:headEnd type="none" w="med" len="med"/>
                      <a:tailEnd type="none" w="med" len="med"/>
                    </a:lnB>
                  </a:tcPr>
                </a:tc>
                <a:tc>
                  <a:txBody>
                    <a:bodyPr/>
                    <a:lstStyle/>
                    <a:p>
                      <a:pPr algn="ctr">
                        <a:lnSpc>
                          <a:spcPct val="100000"/>
                        </a:lnSpc>
                        <a:spcBef>
                          <a:spcPts val="0"/>
                        </a:spcBef>
                        <a:spcAft>
                          <a:spcPts val="0"/>
                        </a:spcAft>
                      </a:pPr>
                      <a:r>
                        <a:rPr lang="en-US" sz="1600" kern="1200" dirty="0">
                          <a:solidFill>
                            <a:schemeClr val="tx1"/>
                          </a:solidFill>
                          <a:effectLst/>
                          <a:latin typeface="+mn-lt"/>
                        </a:rPr>
                        <a:t>27 (59)</a:t>
                      </a:r>
                      <a:endParaRPr lang="en-GB" sz="1600" dirty="0">
                        <a:solidFill>
                          <a:schemeClr val="tx1"/>
                        </a:solidFill>
                        <a:latin typeface="+mn-lt"/>
                      </a:endParaRPr>
                    </a:p>
                  </a:txBody>
                  <a:tcPr marL="91416" marR="91416"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33F3F"/>
                      </a:solidFill>
                      <a:prstDash val="solid"/>
                      <a:round/>
                      <a:headEnd type="none" w="med" len="med"/>
                      <a:tailEnd type="none" w="med" len="med"/>
                    </a:lnB>
                  </a:tcPr>
                </a:tc>
                <a:extLst>
                  <a:ext uri="{0D108BD9-81ED-4DB2-BD59-A6C34878D82A}">
                    <a16:rowId xmlns:a16="http://schemas.microsoft.com/office/drawing/2014/main" val="4241473420"/>
                  </a:ext>
                </a:extLst>
              </a:tr>
              <a:tr h="265176">
                <a:tc>
                  <a:txBody>
                    <a:bodyPr/>
                    <a:lstStyle/>
                    <a:p>
                      <a:pPr marL="0" indent="0">
                        <a:lnSpc>
                          <a:spcPct val="100000"/>
                        </a:lnSpc>
                        <a:spcBef>
                          <a:spcPts val="0"/>
                        </a:spcBef>
                        <a:spcAft>
                          <a:spcPts val="0"/>
                        </a:spcAft>
                        <a:tabLst/>
                      </a:pPr>
                      <a:r>
                        <a:rPr lang="en-GB" sz="1600" b="1" dirty="0">
                          <a:solidFill>
                            <a:schemeClr val="tx1"/>
                          </a:solidFill>
                          <a:latin typeface="+mn-lt"/>
                          <a:ea typeface="MS Mincho"/>
                          <a:cs typeface="ArialMT"/>
                        </a:rPr>
                        <a:t>Any SAE</a:t>
                      </a:r>
                    </a:p>
                  </a:txBody>
                  <a:tcPr marL="121888" marR="121888"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433F3F"/>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pPr>
                      <a:r>
                        <a:rPr lang="en-GB" sz="1600" dirty="0">
                          <a:solidFill>
                            <a:schemeClr val="tx1"/>
                          </a:solidFill>
                          <a:latin typeface="+mn-lt"/>
                        </a:rPr>
                        <a:t>27 (59)</a:t>
                      </a:r>
                    </a:p>
                  </a:txBody>
                  <a:tcPr marL="91416" marR="91416"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433F3F"/>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latin typeface="+mn-lt"/>
                        </a:rPr>
                        <a:t>17 (37)</a:t>
                      </a:r>
                    </a:p>
                  </a:txBody>
                  <a:tcPr marL="91416" marR="91416"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433F3F"/>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106020"/>
                  </a:ext>
                </a:extLst>
              </a:tr>
              <a:tr h="265176">
                <a:tc>
                  <a:txBody>
                    <a:bodyPr/>
                    <a:lstStyle/>
                    <a:p>
                      <a:pPr marL="0" indent="0">
                        <a:lnSpc>
                          <a:spcPct val="100000"/>
                        </a:lnSpc>
                        <a:spcBef>
                          <a:spcPts val="0"/>
                        </a:spcBef>
                        <a:spcAft>
                          <a:spcPts val="0"/>
                        </a:spcAft>
                        <a:tabLst/>
                      </a:pPr>
                      <a:r>
                        <a:rPr lang="en-GB" sz="1600" b="1" dirty="0">
                          <a:solidFill>
                            <a:schemeClr val="tx1"/>
                          </a:solidFill>
                          <a:latin typeface="+mn-lt"/>
                          <a:ea typeface="MS Mincho"/>
                          <a:cs typeface="ArialMT"/>
                        </a:rPr>
                        <a:t>TRAE</a:t>
                      </a:r>
                    </a:p>
                  </a:txBody>
                  <a:tcPr marL="121888" marR="12188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0"/>
                        </a:spcBef>
                        <a:spcAft>
                          <a:spcPts val="0"/>
                        </a:spcAft>
                      </a:pPr>
                      <a:r>
                        <a:rPr lang="en-US" sz="1600" kern="1200" dirty="0">
                          <a:solidFill>
                            <a:schemeClr val="tx1"/>
                          </a:solidFill>
                          <a:effectLst/>
                          <a:latin typeface="+mn-lt"/>
                        </a:rPr>
                        <a:t>44 (96)</a:t>
                      </a:r>
                      <a:endParaRPr lang="en-GB" sz="1600" dirty="0">
                        <a:solidFill>
                          <a:schemeClr val="tx1"/>
                        </a:solidFill>
                        <a:latin typeface="+mn-lt"/>
                      </a:endParaRPr>
                    </a:p>
                  </a:txBody>
                  <a:tcPr marL="91416" marR="91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rPr>
                        <a:t>18 (39)</a:t>
                      </a:r>
                      <a:endParaRPr lang="en-GB" sz="1600" dirty="0">
                        <a:solidFill>
                          <a:schemeClr val="tx1"/>
                        </a:solidFill>
                        <a:latin typeface="+mn-lt"/>
                      </a:endParaRPr>
                    </a:p>
                  </a:txBody>
                  <a:tcPr marL="91416" marR="91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9868732"/>
                  </a:ext>
                </a:extLst>
              </a:tr>
              <a:tr h="265176">
                <a:tc>
                  <a:txBody>
                    <a:bodyPr/>
                    <a:lstStyle/>
                    <a:p>
                      <a:pPr marL="0" indent="0">
                        <a:lnSpc>
                          <a:spcPct val="100000"/>
                        </a:lnSpc>
                        <a:spcBef>
                          <a:spcPts val="0"/>
                        </a:spcBef>
                        <a:spcAft>
                          <a:spcPts val="0"/>
                        </a:spcAft>
                        <a:tabLst/>
                      </a:pPr>
                      <a:r>
                        <a:rPr lang="en-GB" sz="1600" b="1" dirty="0">
                          <a:solidFill>
                            <a:schemeClr val="tx1"/>
                          </a:solidFill>
                          <a:latin typeface="+mn-lt"/>
                          <a:ea typeface="MS Mincho"/>
                          <a:cs typeface="ArialMT"/>
                        </a:rPr>
                        <a:t>TRAE leading to discontinuation</a:t>
                      </a:r>
                    </a:p>
                  </a:txBody>
                  <a:tcPr marL="121888" marR="12188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0"/>
                        </a:spcBef>
                        <a:spcAft>
                          <a:spcPts val="0"/>
                        </a:spcAft>
                      </a:pPr>
                      <a:r>
                        <a:rPr lang="en-GB" sz="1600" dirty="0">
                          <a:solidFill>
                            <a:schemeClr val="tx1"/>
                          </a:solidFill>
                          <a:latin typeface="+mn-lt"/>
                        </a:rPr>
                        <a:t>19 (41)</a:t>
                      </a:r>
                    </a:p>
                  </a:txBody>
                  <a:tcPr marL="91416" marR="91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latin typeface="+mn-lt"/>
                        </a:rPr>
                        <a:t>10 (22)</a:t>
                      </a:r>
                    </a:p>
                  </a:txBody>
                  <a:tcPr marL="91416" marR="91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1097598"/>
                  </a:ext>
                </a:extLst>
              </a:tr>
              <a:tr h="2651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mn-lt"/>
                          <a:ea typeface="MS Mincho"/>
                          <a:cs typeface="ArialMT"/>
                        </a:rPr>
                        <a:t>Most common TRAEs (≥ 20%)</a:t>
                      </a:r>
                      <a:r>
                        <a:rPr lang="en-US" sz="1600" b="1" baseline="30000" dirty="0">
                          <a:solidFill>
                            <a:schemeClr val="tx1"/>
                          </a:solidFill>
                          <a:latin typeface="+mn-lt"/>
                          <a:ea typeface="MS Mincho"/>
                          <a:cs typeface="ArialMT"/>
                        </a:rPr>
                        <a:t>a</a:t>
                      </a:r>
                      <a:endParaRPr lang="en-GB" sz="1600" b="1" dirty="0">
                        <a:solidFill>
                          <a:schemeClr val="tx1"/>
                        </a:solidFill>
                        <a:latin typeface="+mn-lt"/>
                        <a:ea typeface="MS Mincho"/>
                        <a:cs typeface="ArialMT"/>
                      </a:endParaRPr>
                    </a:p>
                  </a:txBody>
                  <a:tcPr marL="121888" marR="121888"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lnSpc>
                          <a:spcPct val="100000"/>
                        </a:lnSpc>
                        <a:spcBef>
                          <a:spcPts val="0"/>
                        </a:spcBef>
                        <a:spcAft>
                          <a:spcPts val="0"/>
                        </a:spcAft>
                      </a:pPr>
                      <a:endParaRPr lang="en-US" sz="1600" b="0" dirty="0">
                        <a:solidFill>
                          <a:schemeClr val="tx1"/>
                        </a:solidFill>
                        <a:effectLst/>
                        <a:latin typeface="+mn-lt"/>
                        <a:ea typeface="Times New Roman"/>
                        <a:cs typeface="Palatino Linotype"/>
                      </a:endParaRPr>
                    </a:p>
                  </a:txBody>
                  <a:tcPr marL="91416" marR="91416"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lnSpc>
                          <a:spcPct val="100000"/>
                        </a:lnSpc>
                        <a:spcBef>
                          <a:spcPts val="0"/>
                        </a:spcBef>
                        <a:spcAft>
                          <a:spcPts val="0"/>
                        </a:spcAft>
                      </a:pPr>
                      <a:endParaRPr lang="en-US" sz="1600" b="0" dirty="0">
                        <a:solidFill>
                          <a:schemeClr val="tx1"/>
                        </a:solidFill>
                        <a:effectLst/>
                        <a:latin typeface="+mn-lt"/>
                        <a:ea typeface="Times New Roman"/>
                        <a:cs typeface="Palatino Linotype"/>
                      </a:endParaRPr>
                    </a:p>
                  </a:txBody>
                  <a:tcPr marL="91416" marR="91416"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75725379"/>
                  </a:ext>
                </a:extLst>
              </a:tr>
              <a:tr h="265176">
                <a:tc>
                  <a:txBody>
                    <a:bodyPr/>
                    <a:lstStyle/>
                    <a:p>
                      <a:pPr marL="228600" marR="0" lvl="0" indent="-4763" algn="l"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latin typeface="+mn-lt"/>
                          <a:ea typeface="MS Mincho"/>
                          <a:cs typeface="ArialMT"/>
                        </a:rPr>
                        <a:t>	</a:t>
                      </a:r>
                      <a:r>
                        <a:rPr lang="en-US" sz="1600" dirty="0">
                          <a:solidFill>
                            <a:schemeClr val="tx1"/>
                          </a:solidFill>
                          <a:latin typeface="+mn-lt"/>
                        </a:rPr>
                        <a:t>Pruritus</a:t>
                      </a:r>
                      <a:endParaRPr lang="en-GB" sz="1600" b="0" dirty="0">
                        <a:solidFill>
                          <a:schemeClr val="tx1"/>
                        </a:solidFill>
                        <a:latin typeface="+mn-lt"/>
                        <a:ea typeface="MS Mincho"/>
                        <a:cs typeface="ArialMT"/>
                      </a:endParaRPr>
                    </a:p>
                  </a:txBody>
                  <a:tcPr marL="121888" marR="121888"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latin typeface="+mn-lt"/>
                        </a:rPr>
                        <a:t>16 (35)</a:t>
                      </a:r>
                    </a:p>
                  </a:txBody>
                  <a:tcPr marL="91416" marR="91416"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latin typeface="+mn-lt"/>
                        </a:rPr>
                        <a:t>0</a:t>
                      </a:r>
                    </a:p>
                  </a:txBody>
                  <a:tcPr marL="91416" marR="91416"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49692479"/>
                  </a:ext>
                </a:extLst>
              </a:tr>
              <a:tr h="265176">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mn-lt"/>
                        </a:rPr>
                        <a:t>Fatigue</a:t>
                      </a:r>
                      <a:endParaRPr lang="en-GB" sz="1600" dirty="0">
                        <a:solidFill>
                          <a:schemeClr val="tx1"/>
                        </a:solidFill>
                        <a:latin typeface="+mn-lt"/>
                      </a:endParaRPr>
                    </a:p>
                  </a:txBody>
                  <a:tcPr marL="121888" marR="121888"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14 (30)</a:t>
                      </a:r>
                    </a:p>
                  </a:txBody>
                  <a:tcPr marL="91416" marR="91416"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0</a:t>
                      </a:r>
                    </a:p>
                  </a:txBody>
                  <a:tcPr marL="91416" marR="91416"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8"/>
                  </a:ext>
                </a:extLst>
              </a:tr>
              <a:tr h="265176">
                <a:tc>
                  <a:txBody>
                    <a:bodyPr/>
                    <a:lstStyle/>
                    <a:p>
                      <a:pPr marL="228600" indent="0">
                        <a:lnSpc>
                          <a:spcPct val="100000"/>
                        </a:lnSpc>
                        <a:spcBef>
                          <a:spcPts val="0"/>
                        </a:spcBef>
                        <a:spcAft>
                          <a:spcPts val="0"/>
                        </a:spcAft>
                        <a:tabLst/>
                      </a:pPr>
                      <a:r>
                        <a:rPr lang="en-US" sz="1600" dirty="0">
                          <a:solidFill>
                            <a:schemeClr val="tx1"/>
                          </a:solidFill>
                          <a:latin typeface="+mn-lt"/>
                        </a:rPr>
                        <a:t>Hypothyroidism</a:t>
                      </a:r>
                      <a:endParaRPr lang="en-GB" sz="1600" dirty="0">
                        <a:solidFill>
                          <a:schemeClr val="tx1"/>
                        </a:solidFill>
                        <a:latin typeface="+mn-lt"/>
                      </a:endParaRPr>
                    </a:p>
                  </a:txBody>
                  <a:tcPr marL="121888" marR="121888"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latin typeface="+mn-lt"/>
                        </a:rPr>
                        <a:t>11 (24)</a:t>
                      </a:r>
                    </a:p>
                  </a:txBody>
                  <a:tcPr marL="91416" marR="91416"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latin typeface="+mn-lt"/>
                        </a:rPr>
                        <a:t>0</a:t>
                      </a:r>
                    </a:p>
                  </a:txBody>
                  <a:tcPr marL="91416" marR="91416"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12"/>
                  </a:ext>
                </a:extLst>
              </a:tr>
              <a:tr h="265176">
                <a:tc>
                  <a:txBody>
                    <a:bodyPr/>
                    <a:lstStyle/>
                    <a:p>
                      <a:pPr marL="228600" indent="0">
                        <a:lnSpc>
                          <a:spcPct val="100000"/>
                        </a:lnSpc>
                        <a:spcBef>
                          <a:spcPts val="0"/>
                        </a:spcBef>
                        <a:spcAft>
                          <a:spcPts val="0"/>
                        </a:spcAft>
                        <a:tabLst/>
                      </a:pPr>
                      <a:r>
                        <a:rPr lang="en-US" sz="1600" dirty="0">
                          <a:solidFill>
                            <a:schemeClr val="tx1"/>
                          </a:solidFill>
                          <a:latin typeface="+mn-lt"/>
                        </a:rPr>
                        <a:t>Asthenia</a:t>
                      </a:r>
                      <a:endParaRPr lang="en-GB" sz="1600" dirty="0">
                        <a:solidFill>
                          <a:schemeClr val="tx1"/>
                        </a:solidFill>
                        <a:latin typeface="+mn-lt"/>
                      </a:endParaRPr>
                    </a:p>
                  </a:txBody>
                  <a:tcPr marL="121888" marR="121888"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latin typeface="+mn-lt"/>
                        </a:rPr>
                        <a:t>10 (22)</a:t>
                      </a:r>
                    </a:p>
                  </a:txBody>
                  <a:tcPr marL="91416" marR="91416"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latin typeface="+mn-lt"/>
                        </a:rPr>
                        <a:t>0</a:t>
                      </a:r>
                    </a:p>
                  </a:txBody>
                  <a:tcPr marL="91416" marR="91416"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13"/>
                  </a:ext>
                </a:extLst>
              </a:tr>
              <a:tr h="265176">
                <a:tc>
                  <a:txBody>
                    <a:bodyPr/>
                    <a:lstStyle/>
                    <a:p>
                      <a:pPr marL="228600" indent="0">
                        <a:lnSpc>
                          <a:spcPct val="100000"/>
                        </a:lnSpc>
                        <a:spcBef>
                          <a:spcPts val="0"/>
                        </a:spcBef>
                        <a:spcAft>
                          <a:spcPts val="0"/>
                        </a:spcAft>
                        <a:tabLst/>
                      </a:pPr>
                      <a:r>
                        <a:rPr lang="en-US" sz="1600" dirty="0">
                          <a:solidFill>
                            <a:schemeClr val="tx1"/>
                          </a:solidFill>
                          <a:latin typeface="+mn-lt"/>
                        </a:rPr>
                        <a:t>Colitis</a:t>
                      </a:r>
                      <a:endParaRPr lang="en-GB" sz="1600" dirty="0">
                        <a:solidFill>
                          <a:schemeClr val="tx1"/>
                        </a:solidFill>
                        <a:latin typeface="+mn-lt"/>
                      </a:endParaRPr>
                    </a:p>
                  </a:txBody>
                  <a:tcPr marL="121888" marR="121888"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latin typeface="+mn-lt"/>
                        </a:rPr>
                        <a:t>10 (22)</a:t>
                      </a:r>
                    </a:p>
                  </a:txBody>
                  <a:tcPr marL="91416" marR="91416"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latin typeface="+mn-lt"/>
                        </a:rPr>
                        <a:t>2 (4)</a:t>
                      </a:r>
                    </a:p>
                  </a:txBody>
                  <a:tcPr marL="91416" marR="91416"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14"/>
                  </a:ext>
                </a:extLst>
              </a:tr>
              <a:tr h="265176">
                <a:tc>
                  <a:txBody>
                    <a:bodyPr/>
                    <a:lstStyle/>
                    <a:p>
                      <a:pPr marL="228600" indent="0">
                        <a:lnSpc>
                          <a:spcPct val="100000"/>
                        </a:lnSpc>
                        <a:spcBef>
                          <a:spcPts val="0"/>
                        </a:spcBef>
                        <a:spcAft>
                          <a:spcPts val="0"/>
                        </a:spcAft>
                        <a:tabLst/>
                      </a:pPr>
                      <a:r>
                        <a:rPr lang="en-US" sz="1600" b="0" i="0" u="none" strike="noStrike" kern="1200" baseline="0" dirty="0">
                          <a:solidFill>
                            <a:schemeClr val="tx1"/>
                          </a:solidFill>
                          <a:latin typeface="+mn-lt"/>
                          <a:ea typeface="+mn-ea"/>
                          <a:cs typeface="+mn-cs"/>
                        </a:rPr>
                        <a:t>Diarrhea</a:t>
                      </a:r>
                      <a:endParaRPr lang="en-GB" sz="1600" b="0" dirty="0">
                        <a:solidFill>
                          <a:schemeClr val="tx1"/>
                        </a:solidFill>
                        <a:latin typeface="+mn-lt"/>
                        <a:ea typeface="MS Mincho"/>
                        <a:cs typeface="ArialMT"/>
                      </a:endParaRPr>
                    </a:p>
                  </a:txBody>
                  <a:tcPr marL="121888" marR="121888"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121889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33F3F"/>
                          </a:solidFill>
                          <a:effectLst/>
                          <a:uLnTx/>
                          <a:uFillTx/>
                          <a:latin typeface="+mn-lt"/>
                          <a:ea typeface="+mn-ea"/>
                          <a:cs typeface="+mn-cs"/>
                        </a:rPr>
                        <a:t>10 (22)</a:t>
                      </a:r>
                    </a:p>
                  </a:txBody>
                  <a:tcPr marL="91416" marR="91416"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b="0" dirty="0">
                          <a:solidFill>
                            <a:schemeClr val="tx1"/>
                          </a:solidFill>
                          <a:effectLst/>
                          <a:latin typeface="+mn-lt"/>
                          <a:ea typeface="Times New Roman"/>
                          <a:cs typeface="Palatino Linotype"/>
                        </a:rPr>
                        <a:t>2 (4)</a:t>
                      </a:r>
                    </a:p>
                  </a:txBody>
                  <a:tcPr marL="91416" marR="91416"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33904959"/>
                  </a:ext>
                </a:extLst>
              </a:tr>
              <a:tr h="265176">
                <a:tc>
                  <a:txBody>
                    <a:bodyPr/>
                    <a:lstStyle/>
                    <a:p>
                      <a:pPr marL="228600" indent="0">
                        <a:lnSpc>
                          <a:spcPct val="100000"/>
                        </a:lnSpc>
                        <a:spcBef>
                          <a:spcPts val="0"/>
                        </a:spcBef>
                        <a:spcAft>
                          <a:spcPts val="0"/>
                        </a:spcAft>
                        <a:tabLst/>
                      </a:pPr>
                      <a:r>
                        <a:rPr lang="en-US" sz="1600" b="0" i="0" u="none" strike="noStrike" kern="1200" baseline="0" dirty="0">
                          <a:solidFill>
                            <a:schemeClr val="tx1"/>
                          </a:solidFill>
                          <a:latin typeface="+mn-lt"/>
                          <a:ea typeface="+mn-ea"/>
                          <a:cs typeface="+mn-cs"/>
                        </a:rPr>
                        <a:t>Lipase increased </a:t>
                      </a:r>
                      <a:endParaRPr lang="en-GB" sz="1600" b="0" dirty="0">
                        <a:solidFill>
                          <a:schemeClr val="tx1"/>
                        </a:solidFill>
                        <a:latin typeface="+mn-lt"/>
                        <a:ea typeface="MS Mincho"/>
                        <a:cs typeface="ArialMT"/>
                      </a:endParaRPr>
                    </a:p>
                  </a:txBody>
                  <a:tcPr marL="121888" marR="121888"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121889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33F3F"/>
                          </a:solidFill>
                          <a:effectLst/>
                          <a:uLnTx/>
                          <a:uFillTx/>
                          <a:latin typeface="+mn-lt"/>
                          <a:ea typeface="+mn-ea"/>
                          <a:cs typeface="+mn-cs"/>
                        </a:rPr>
                        <a:t>10 (22)</a:t>
                      </a:r>
                    </a:p>
                  </a:txBody>
                  <a:tcPr marL="91416" marR="91416"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b="0" dirty="0">
                          <a:solidFill>
                            <a:schemeClr val="tx1"/>
                          </a:solidFill>
                          <a:effectLst/>
                          <a:latin typeface="+mn-lt"/>
                          <a:ea typeface="Times New Roman"/>
                          <a:cs typeface="Palatino Linotype"/>
                        </a:rPr>
                        <a:t>6 (13)</a:t>
                      </a:r>
                    </a:p>
                  </a:txBody>
                  <a:tcPr marL="91416" marR="91416"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75759435"/>
                  </a:ext>
                </a:extLst>
              </a:tr>
              <a:tr h="265176">
                <a:tc>
                  <a:txBody>
                    <a:bodyPr/>
                    <a:lstStyle/>
                    <a:p>
                      <a:pPr marL="228600" indent="0">
                        <a:lnSpc>
                          <a:spcPct val="100000"/>
                        </a:lnSpc>
                        <a:spcBef>
                          <a:spcPts val="0"/>
                        </a:spcBef>
                        <a:spcAft>
                          <a:spcPts val="0"/>
                        </a:spcAft>
                        <a:tabLst/>
                      </a:pPr>
                      <a:r>
                        <a:rPr lang="en-US" sz="1600" b="0" i="0" u="none" strike="noStrike" kern="1200" baseline="0" dirty="0">
                          <a:solidFill>
                            <a:schemeClr val="tx1"/>
                          </a:solidFill>
                          <a:latin typeface="+mn-lt"/>
                          <a:ea typeface="+mn-ea"/>
                          <a:cs typeface="+mn-cs"/>
                        </a:rPr>
                        <a:t>Vitiligo</a:t>
                      </a:r>
                      <a:endParaRPr lang="en-GB" sz="1600" b="0" dirty="0">
                        <a:solidFill>
                          <a:schemeClr val="tx1"/>
                        </a:solidFill>
                        <a:latin typeface="+mn-lt"/>
                        <a:ea typeface="MS Mincho"/>
                        <a:cs typeface="ArialMT"/>
                      </a:endParaRPr>
                    </a:p>
                  </a:txBody>
                  <a:tcPr marL="121888" marR="121888"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1218895" rtl="0" eaLnBrk="1" fontAlgn="auto" latinLnBrk="0" hangingPunct="1">
                        <a:lnSpc>
                          <a:spcPct val="100000"/>
                        </a:lnSpc>
                        <a:spcBef>
                          <a:spcPts val="0"/>
                        </a:spcBef>
                        <a:spcAft>
                          <a:spcPts val="0"/>
                        </a:spcAft>
                        <a:buClrTx/>
                        <a:buSzTx/>
                        <a:buFontTx/>
                        <a:buNone/>
                        <a:tabLst/>
                        <a:defRPr/>
                      </a:pPr>
                      <a:r>
                        <a:rPr lang="en-US" sz="1600" dirty="0">
                          <a:latin typeface="+mn-lt"/>
                        </a:rPr>
                        <a:t>10 (22)</a:t>
                      </a:r>
                    </a:p>
                  </a:txBody>
                  <a:tcPr marL="91416" marR="91416"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b="0" dirty="0">
                          <a:solidFill>
                            <a:schemeClr val="tx1"/>
                          </a:solidFill>
                          <a:effectLst/>
                          <a:latin typeface="+mn-lt"/>
                          <a:ea typeface="Times New Roman"/>
                          <a:cs typeface="Palatino Linotype"/>
                        </a:rPr>
                        <a:t>0</a:t>
                      </a:r>
                    </a:p>
                  </a:txBody>
                  <a:tcPr marL="91416" marR="91416"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611713"/>
                  </a:ext>
                </a:extLst>
              </a:tr>
              <a:tr h="265176">
                <a:tc>
                  <a:txBody>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lang="en-US" sz="1600" b="1" dirty="0"/>
                        <a:t>Deaths due to TRAEs</a:t>
                      </a:r>
                      <a:endParaRPr lang="en-GB" sz="1600" b="1" dirty="0">
                        <a:solidFill>
                          <a:schemeClr val="tx1"/>
                        </a:solidFill>
                        <a:latin typeface="+mn-lt"/>
                        <a:ea typeface="MS Mincho"/>
                        <a:cs typeface="ArialMT"/>
                      </a:endParaRPr>
                    </a:p>
                  </a:txBody>
                  <a:tcPr marL="121888" marR="121888" marT="0" marB="0" anchor="ctr">
                    <a:lnL w="12700" cap="flat" cmpd="sng" algn="ctr">
                      <a:solidFill>
                        <a:schemeClr val="tx1"/>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lnSpc>
                          <a:spcPct val="100000"/>
                        </a:lnSpc>
                        <a:spcBef>
                          <a:spcPts val="0"/>
                        </a:spcBef>
                        <a:spcAft>
                          <a:spcPts val="0"/>
                        </a:spcAft>
                      </a:pPr>
                      <a:r>
                        <a:rPr lang="en-US" sz="1600" b="0" dirty="0">
                          <a:solidFill>
                            <a:schemeClr val="tx1"/>
                          </a:solidFill>
                          <a:effectLst/>
                          <a:latin typeface="+mn-lt"/>
                          <a:ea typeface="Times New Roman"/>
                          <a:cs typeface="Palatino Linotype"/>
                        </a:rPr>
                        <a:t>2 (4)</a:t>
                      </a:r>
                    </a:p>
                  </a:txBody>
                  <a:tcPr marL="91416" marR="91416" marT="0" marB="0" anchor="ctr">
                    <a:lnL w="12700" cap="flat" cmpd="sng" algn="ctr">
                      <a:solidFill>
                        <a:srgbClr val="595454"/>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ts val="1100"/>
                        </a:lnSpc>
                        <a:spcBef>
                          <a:spcPts val="600"/>
                        </a:spcBef>
                        <a:spcAft>
                          <a:spcPts val="600"/>
                        </a:spcAft>
                      </a:pPr>
                      <a:endParaRPr lang="en-US" sz="1100" b="0" dirty="0">
                        <a:solidFill>
                          <a:schemeClr val="tx1"/>
                        </a:solidFill>
                        <a:effectLst/>
                        <a:latin typeface="+mn-lt"/>
                        <a:ea typeface="Times New Roman"/>
                        <a:cs typeface="Palatino Linotype"/>
                      </a:endParaRPr>
                    </a:p>
                  </a:txBody>
                  <a:tcPr marL="91416" marR="91416"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595454"/>
                      </a:solidFill>
                      <a:prstDash val="solid"/>
                      <a:round/>
                      <a:headEnd type="none" w="med" len="med"/>
                      <a:tailEnd type="none" w="med" len="med"/>
                    </a:lnB>
                  </a:tcPr>
                </a:tc>
                <a:extLst>
                  <a:ext uri="{0D108BD9-81ED-4DB2-BD59-A6C34878D82A}">
                    <a16:rowId xmlns:a16="http://schemas.microsoft.com/office/drawing/2014/main" val="958175014"/>
                  </a:ext>
                </a:extLst>
              </a:tr>
            </a:tbl>
          </a:graphicData>
        </a:graphic>
      </p:graphicFrame>
      <p:sp>
        <p:nvSpPr>
          <p:cNvPr id="4" name="TextBox 3">
            <a:extLst>
              <a:ext uri="{FF2B5EF4-FFF2-40B4-BE49-F238E27FC236}">
                <a16:creationId xmlns:a16="http://schemas.microsoft.com/office/drawing/2014/main" id="{0BFA5371-52DC-1281-BC2C-F3546FC782BD}"/>
              </a:ext>
            </a:extLst>
          </p:cNvPr>
          <p:cNvSpPr txBox="1"/>
          <p:nvPr>
            <p:custDataLst>
              <p:tags r:id="rId1"/>
            </p:custDataLst>
          </p:nvPr>
        </p:nvSpPr>
        <p:spPr>
          <a:xfrm>
            <a:off x="379950" y="6331672"/>
            <a:ext cx="10953128" cy="307777"/>
          </a:xfrm>
          <a:prstGeom prst="rect">
            <a:avLst/>
          </a:prstGeom>
          <a:noFill/>
        </p:spPr>
        <p:txBody>
          <a:bodyPr vert="horz" wrap="square" lIns="0" tIns="0" rIns="0" bIns="0" rtlCol="0" anchor="b"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BE2BBB"/>
                </a:solidFill>
                <a:effectLst/>
                <a:uLnTx/>
                <a:uFillTx/>
                <a:latin typeface="Trebuchet MS" panose="020B0603020202020204"/>
                <a:ea typeface="+mn-ea"/>
                <a:cs typeface="+mn-cs"/>
              </a:rPr>
              <a:t>RELA</a:t>
            </a:r>
            <a:r>
              <a:rPr kumimoji="0" lang="en-US" sz="1000" b="0" i="0" u="none" strike="noStrike" kern="1200" cap="none" spc="0" normalizeH="0" baseline="0" noProof="0" dirty="0">
                <a:ln>
                  <a:noFill/>
                </a:ln>
                <a:solidFill>
                  <a:srgbClr val="433F3F"/>
                </a:solidFill>
                <a:effectLst/>
                <a:uLnTx/>
                <a:uFillTx/>
                <a:latin typeface="Trebuchet MS" panose="020B0603020202020204"/>
                <a:ea typeface="+mn-ea"/>
                <a:cs typeface="+mn-cs"/>
              </a:rPr>
              <a:t>TIVITY-048 (NCT03459222</a:t>
            </a:r>
            <a:r>
              <a:rPr kumimoji="0" lang="en-US" sz="1000" b="0" i="0" u="none" strike="noStrike" kern="1200" cap="none" spc="0" normalizeH="0" baseline="0" noProof="0" dirty="0">
                <a:ln>
                  <a:noFill/>
                </a:ln>
                <a:solidFill>
                  <a:srgbClr val="433F3F"/>
                </a:solidFill>
                <a:effectLst/>
                <a:uLnTx/>
                <a:uFillTx/>
                <a:latin typeface="Trebuchet MS" panose="020B0603020202020204"/>
                <a:ea typeface="+mn-ea"/>
                <a:cs typeface="Trebuchet MS"/>
              </a:rPr>
              <a:t>). </a:t>
            </a:r>
            <a:r>
              <a:rPr kumimoji="0" lang="en-US" sz="1000" b="0" i="0" u="none" strike="noStrike" kern="100" cap="none" spc="0" normalizeH="0" baseline="0" noProof="0" dirty="0">
                <a:ln>
                  <a:noFill/>
                </a:ln>
                <a:solidFill>
                  <a:srgbClr val="433F3F"/>
                </a:solidFill>
                <a:effectLst/>
                <a:uLnTx/>
                <a:uFillTx/>
                <a:latin typeface="Trebuchet MS" panose="020B0603020202020204"/>
                <a:ea typeface="+mn-ea"/>
                <a:cs typeface="Arial" panose="020B0604020202020204" pitchFamily="34" charset="0"/>
              </a:rPr>
              <a:t>M</a:t>
            </a:r>
            <a:r>
              <a:rPr kumimoji="0" lang="en-US" sz="1000" b="0" i="0" u="none" strike="noStrike" kern="1200" cap="none" spc="0" normalizeH="0" baseline="0" noProof="0" dirty="0">
                <a:ln>
                  <a:noFill/>
                </a:ln>
                <a:solidFill>
                  <a:srgbClr val="433F3F"/>
                </a:solidFill>
                <a:effectLst/>
                <a:uLnTx/>
                <a:uFillTx/>
                <a:latin typeface="Trebuchet MS" panose="020B0603020202020204"/>
                <a:ea typeface="+mn-ea"/>
                <a:cs typeface="Arial" panose="020B0604020202020204" pitchFamily="34" charset="0"/>
              </a:rPr>
              <a:t>edian follow-up: 49.4 months. </a:t>
            </a:r>
            <a:r>
              <a:rPr kumimoji="0" lang="en-GB" sz="1000" b="0" i="0" u="none" strike="noStrike" kern="1200" cap="none" spc="0" normalizeH="0" baseline="0" noProof="0" dirty="0">
                <a:ln>
                  <a:noFill/>
                </a:ln>
                <a:solidFill>
                  <a:srgbClr val="433F3F"/>
                </a:solidFill>
                <a:effectLst/>
                <a:uLnTx/>
                <a:uFillTx/>
                <a:latin typeface="Trebuchet MS" panose="020B0603020202020204"/>
                <a:ea typeface="+mn-ea"/>
                <a:cs typeface="+mn-cs"/>
              </a:rPr>
              <a:t>Includes </a:t>
            </a:r>
            <a:r>
              <a:rPr kumimoji="0" lang="en-GB" sz="1000" b="0" i="0" u="none" strike="noStrike" kern="1200" cap="none" spc="0" normalizeH="0" baseline="0" noProof="0" dirty="0">
                <a:ln>
                  <a:noFill/>
                </a:ln>
                <a:solidFill>
                  <a:srgbClr val="433F3F"/>
                </a:solidFill>
                <a:effectLst/>
                <a:uLnTx/>
                <a:uFillTx/>
                <a:latin typeface="Trebuchet MS" panose="020B0603020202020204"/>
                <a:ea typeface="+mn-ea"/>
                <a:cs typeface="Calibri" panose="020F0502020204030204" pitchFamily="34" charset="0"/>
              </a:rPr>
              <a:t>AEs reported between first dose and 30 days after the last dose of study therapy. </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30000" noProof="0" dirty="0">
                <a:ln>
                  <a:noFill/>
                </a:ln>
                <a:solidFill>
                  <a:srgbClr val="433F3F"/>
                </a:solidFill>
                <a:effectLst/>
                <a:uLnTx/>
                <a:uFillTx/>
                <a:latin typeface="Trebuchet MS" panose="020B0603020202020204"/>
                <a:ea typeface="+mn-ea"/>
                <a:cs typeface="Calibri" panose="020F0502020204030204" pitchFamily="34" charset="0"/>
              </a:rPr>
              <a:t>a</a:t>
            </a:r>
            <a:r>
              <a:rPr kumimoji="0" lang="en-US" sz="1000" b="0" i="0" u="none" strike="noStrike" kern="1200" cap="none" spc="0" normalizeH="0" baseline="0" noProof="0" dirty="0">
                <a:ln>
                  <a:noFill/>
                </a:ln>
                <a:solidFill>
                  <a:srgbClr val="433F3F"/>
                </a:solidFill>
                <a:effectLst/>
                <a:uLnTx/>
                <a:uFillTx/>
                <a:latin typeface="Trebuchet MS" panose="020B0603020202020204"/>
                <a:ea typeface="+mn-ea"/>
                <a:cs typeface="Arial" panose="020B0604020202020204" pitchFamily="34" charset="0"/>
              </a:rPr>
              <a:t>TRAEs occurring in &lt; 20% of patients are not shown. </a:t>
            </a:r>
            <a:endParaRPr kumimoji="0" lang="en-GB" sz="1000" b="0" i="0" u="none" strike="noStrike" kern="1200" cap="none" spc="0" normalizeH="0" baseline="0" noProof="0" dirty="0">
              <a:ln>
                <a:noFill/>
              </a:ln>
              <a:solidFill>
                <a:srgbClr val="433F3F"/>
              </a:solidFill>
              <a:effectLst/>
              <a:highlight>
                <a:srgbClr val="FFFF00"/>
              </a:highlight>
              <a:uLnTx/>
              <a:uFillTx/>
              <a:latin typeface="Trebuchet MS" panose="020B0603020202020204"/>
              <a:ea typeface="+mn-ea"/>
              <a:cs typeface="Calibri" panose="020F0502020204030204" pitchFamily="34" charset="0"/>
            </a:endParaRPr>
          </a:p>
        </p:txBody>
      </p:sp>
      <p:sp>
        <p:nvSpPr>
          <p:cNvPr id="5" name="Rectangle 4">
            <a:extLst>
              <a:ext uri="{FF2B5EF4-FFF2-40B4-BE49-F238E27FC236}">
                <a16:creationId xmlns:a16="http://schemas.microsoft.com/office/drawing/2014/main" id="{99B95B66-EF0B-36F2-759B-AFF0A7B4B30F}"/>
              </a:ext>
            </a:extLst>
          </p:cNvPr>
          <p:cNvSpPr/>
          <p:nvPr/>
        </p:nvSpPr>
        <p:spPr>
          <a:xfrm>
            <a:off x="9941667" y="2204106"/>
            <a:ext cx="823609" cy="30013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6" name="TextBox 5">
            <a:extLst>
              <a:ext uri="{FF2B5EF4-FFF2-40B4-BE49-F238E27FC236}">
                <a16:creationId xmlns:a16="http://schemas.microsoft.com/office/drawing/2014/main" id="{ED869CF9-D05C-ABE1-DC91-312F4FCEB044}"/>
              </a:ext>
            </a:extLst>
          </p:cNvPr>
          <p:cNvSpPr txBox="1"/>
          <p:nvPr/>
        </p:nvSpPr>
        <p:spPr>
          <a:xfrm>
            <a:off x="9332938" y="6474822"/>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327939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Conclusions</a:t>
            </a:r>
          </a:p>
        </p:txBody>
      </p:sp>
      <p:sp>
        <p:nvSpPr>
          <p:cNvPr id="8" name="Content Placeholder 7"/>
          <p:cNvSpPr>
            <a:spLocks noGrp="1"/>
          </p:cNvSpPr>
          <p:nvPr>
            <p:ph sz="quarter" idx="10"/>
          </p:nvPr>
        </p:nvSpPr>
        <p:spPr>
          <a:xfrm>
            <a:off x="4810259" y="649480"/>
            <a:ext cx="6555347" cy="5546047"/>
          </a:xfrm>
        </p:spPr>
        <p:txBody>
          <a:bodyPr vert="horz" lIns="91440" tIns="45720" rIns="91440" bIns="45720" rtlCol="0" anchor="ctr">
            <a:normAutofit/>
          </a:bodyPr>
          <a:lstStyle/>
          <a:p>
            <a:pPr marL="0">
              <a:spcBef>
                <a:spcPts val="1300"/>
              </a:spcBef>
            </a:pPr>
            <a:r>
              <a:rPr lang="en-US" sz="2000" b="1" u="sng" dirty="0">
                <a:solidFill>
                  <a:schemeClr val="tx1"/>
                </a:solidFill>
              </a:rPr>
              <a:t>Critical finding(s)</a:t>
            </a:r>
            <a:r>
              <a:rPr lang="en-US" sz="2000" b="1" dirty="0">
                <a:solidFill>
                  <a:schemeClr val="tx1"/>
                </a:solidFill>
              </a:rPr>
              <a:t>: NIVO + RELA + low-dose IPI demonstrated encouraging efficacy (ORR = 59%) in n= 46 patients with advanced treatment-naïve melanoma. Serious tox rate = 39%.</a:t>
            </a:r>
          </a:p>
          <a:p>
            <a:pPr marL="0">
              <a:spcBef>
                <a:spcPts val="1300"/>
              </a:spcBef>
            </a:pPr>
            <a:endParaRPr lang="en-US" sz="2000" b="1" u="sng" dirty="0">
              <a:solidFill>
                <a:schemeClr val="tx1"/>
              </a:solidFill>
            </a:endParaRPr>
          </a:p>
          <a:p>
            <a:pPr marL="0">
              <a:spcBef>
                <a:spcPts val="1300"/>
              </a:spcBef>
            </a:pPr>
            <a:r>
              <a:rPr lang="en-US" sz="2000" b="1" u="sng" dirty="0">
                <a:solidFill>
                  <a:schemeClr val="tx1"/>
                </a:solidFill>
              </a:rPr>
              <a:t>Clinical implication(s)</a:t>
            </a:r>
            <a:r>
              <a:rPr lang="en-US" sz="2000" b="1" dirty="0">
                <a:solidFill>
                  <a:schemeClr val="tx1"/>
                </a:solidFill>
              </a:rPr>
              <a:t>: Appropriate for patients in whom a single opportunity for therapy might exist?</a:t>
            </a:r>
          </a:p>
          <a:p>
            <a:pPr marL="0">
              <a:spcBef>
                <a:spcPts val="1300"/>
              </a:spcBef>
            </a:pPr>
            <a:endParaRPr lang="en-US" sz="2000" b="1" u="sng" dirty="0">
              <a:solidFill>
                <a:schemeClr val="tx1"/>
              </a:solidFill>
            </a:endParaRPr>
          </a:p>
          <a:p>
            <a:pPr marL="0">
              <a:spcBef>
                <a:spcPts val="1300"/>
              </a:spcBef>
            </a:pPr>
            <a:r>
              <a:rPr lang="en-US" sz="2000" b="1" u="sng" dirty="0">
                <a:solidFill>
                  <a:schemeClr val="tx1"/>
                </a:solidFill>
              </a:rPr>
              <a:t>Research relevance</a:t>
            </a:r>
            <a:r>
              <a:rPr lang="en-US" sz="2000" b="1" dirty="0">
                <a:solidFill>
                  <a:schemeClr val="tx1"/>
                </a:solidFill>
              </a:rPr>
              <a:t>: Larger studies are needed to confirm the efficacy and safety of PD-1+LAG-3+CTLA-4 blockade in this patient population.</a:t>
            </a:r>
            <a:endParaRPr lang="en-US" sz="2000" dirty="0">
              <a:solidFill>
                <a:schemeClr val="tx1"/>
              </a:solidFill>
            </a:endParaRPr>
          </a:p>
        </p:txBody>
      </p:sp>
      <p:sp>
        <p:nvSpPr>
          <p:cNvPr id="3" name="TextBox 2">
            <a:extLst>
              <a:ext uri="{FF2B5EF4-FFF2-40B4-BE49-F238E27FC236}">
                <a16:creationId xmlns:a16="http://schemas.microsoft.com/office/drawing/2014/main" id="{A9C7D853-96B3-C678-7CEC-D6F0983512D7}"/>
              </a:ext>
            </a:extLst>
          </p:cNvPr>
          <p:cNvSpPr txBox="1"/>
          <p:nvPr/>
        </p:nvSpPr>
        <p:spPr>
          <a:xfrm>
            <a:off x="9006200" y="6474822"/>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78760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CB087C-D509-01DA-0F6C-B49A97CC1A18}"/>
              </a:ext>
            </a:extLst>
          </p:cNvPr>
          <p:cNvPicPr>
            <a:picLocks noChangeAspect="1"/>
          </p:cNvPicPr>
          <p:nvPr/>
        </p:nvPicPr>
        <p:blipFill>
          <a:blip r:embed="rId2"/>
          <a:stretch>
            <a:fillRect/>
          </a:stretch>
        </p:blipFill>
        <p:spPr>
          <a:xfrm>
            <a:off x="313518" y="552048"/>
            <a:ext cx="11564964" cy="5753903"/>
          </a:xfrm>
          <a:prstGeom prst="rect">
            <a:avLst/>
          </a:prstGeom>
        </p:spPr>
      </p:pic>
      <p:sp>
        <p:nvSpPr>
          <p:cNvPr id="2" name="TextBox 1">
            <a:extLst>
              <a:ext uri="{FF2B5EF4-FFF2-40B4-BE49-F238E27FC236}">
                <a16:creationId xmlns:a16="http://schemas.microsoft.com/office/drawing/2014/main" id="{2303F601-240D-5188-FBB1-BF4DA6A83643}"/>
              </a:ext>
            </a:extLst>
          </p:cNvPr>
          <p:cNvSpPr txBox="1"/>
          <p:nvPr/>
        </p:nvSpPr>
        <p:spPr>
          <a:xfrm>
            <a:off x="9006200" y="6474822"/>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1537923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1ABFB6-DBC7-B5F8-EA01-41540F984A95}"/>
              </a:ext>
            </a:extLst>
          </p:cNvPr>
          <p:cNvPicPr>
            <a:picLocks noChangeAspect="1"/>
          </p:cNvPicPr>
          <p:nvPr/>
        </p:nvPicPr>
        <p:blipFill>
          <a:blip r:embed="rId2"/>
          <a:stretch>
            <a:fillRect/>
          </a:stretch>
        </p:blipFill>
        <p:spPr>
          <a:xfrm>
            <a:off x="170623" y="599680"/>
            <a:ext cx="11850754" cy="5658640"/>
          </a:xfrm>
          <a:prstGeom prst="rect">
            <a:avLst/>
          </a:prstGeom>
        </p:spPr>
      </p:pic>
      <p:sp>
        <p:nvSpPr>
          <p:cNvPr id="2" name="TextBox 1">
            <a:extLst>
              <a:ext uri="{FF2B5EF4-FFF2-40B4-BE49-F238E27FC236}">
                <a16:creationId xmlns:a16="http://schemas.microsoft.com/office/drawing/2014/main" id="{3AA945C6-1274-8373-6913-DA6660734DE5}"/>
              </a:ext>
            </a:extLst>
          </p:cNvPr>
          <p:cNvSpPr txBox="1"/>
          <p:nvPr/>
        </p:nvSpPr>
        <p:spPr>
          <a:xfrm>
            <a:off x="9006200" y="6474822"/>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5083861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7EEE4E-1DEA-D5A0-F229-EDBF59832DEF}"/>
              </a:ext>
            </a:extLst>
          </p:cNvPr>
          <p:cNvPicPr>
            <a:picLocks noChangeAspect="1"/>
          </p:cNvPicPr>
          <p:nvPr/>
        </p:nvPicPr>
        <p:blipFill>
          <a:blip r:embed="rId2"/>
          <a:stretch>
            <a:fillRect/>
          </a:stretch>
        </p:blipFill>
        <p:spPr>
          <a:xfrm>
            <a:off x="99175" y="94784"/>
            <a:ext cx="11993649" cy="6668431"/>
          </a:xfrm>
          <a:prstGeom prst="rect">
            <a:avLst/>
          </a:prstGeom>
        </p:spPr>
      </p:pic>
      <p:sp>
        <p:nvSpPr>
          <p:cNvPr id="2" name="Rectangle 1">
            <a:extLst>
              <a:ext uri="{FF2B5EF4-FFF2-40B4-BE49-F238E27FC236}">
                <a16:creationId xmlns:a16="http://schemas.microsoft.com/office/drawing/2014/main" id="{54E595A8-DD23-999B-64E0-1AA57CB2F57C}"/>
              </a:ext>
            </a:extLst>
          </p:cNvPr>
          <p:cNvSpPr/>
          <p:nvPr/>
        </p:nvSpPr>
        <p:spPr>
          <a:xfrm>
            <a:off x="2617076" y="6611007"/>
            <a:ext cx="3899338" cy="1366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8B75504-1C6B-10C0-C5BE-50D802C7569D}"/>
              </a:ext>
            </a:extLst>
          </p:cNvPr>
          <p:cNvSpPr txBox="1"/>
          <p:nvPr/>
        </p:nvSpPr>
        <p:spPr>
          <a:xfrm>
            <a:off x="6960096" y="6474822"/>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21446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3A38A-D26F-1657-5501-DD1B30FE19C5}"/>
              </a:ext>
            </a:extLst>
          </p:cNvPr>
          <p:cNvSpPr>
            <a:spLocks noGrp="1"/>
          </p:cNvSpPr>
          <p:nvPr>
            <p:ph type="title"/>
          </p:nvPr>
        </p:nvSpPr>
        <p:spPr>
          <a:xfrm>
            <a:off x="838200" y="44624"/>
            <a:ext cx="10515600" cy="1325563"/>
          </a:xfrm>
        </p:spPr>
        <p:txBody>
          <a:bodyPr/>
          <a:lstStyle/>
          <a:p>
            <a:r>
              <a:rPr lang="en-US" dirty="0"/>
              <a:t>Tumor Infiltrating Lymphocyte (TIL) therapy</a:t>
            </a:r>
          </a:p>
        </p:txBody>
      </p:sp>
      <p:pic>
        <p:nvPicPr>
          <p:cNvPr id="4" name="Picture 3">
            <a:extLst>
              <a:ext uri="{FF2B5EF4-FFF2-40B4-BE49-F238E27FC236}">
                <a16:creationId xmlns:a16="http://schemas.microsoft.com/office/drawing/2014/main" id="{209EC3CD-83BD-3C3B-4C03-AEFD426EFA3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13281"/>
          <a:stretch/>
        </p:blipFill>
        <p:spPr>
          <a:xfrm>
            <a:off x="2783632" y="1206947"/>
            <a:ext cx="6312071" cy="5473778"/>
          </a:xfrm>
          <a:prstGeom prst="rect">
            <a:avLst/>
          </a:prstGeom>
        </p:spPr>
      </p:pic>
      <p:sp>
        <p:nvSpPr>
          <p:cNvPr id="7" name="TextBox 6">
            <a:extLst>
              <a:ext uri="{FF2B5EF4-FFF2-40B4-BE49-F238E27FC236}">
                <a16:creationId xmlns:a16="http://schemas.microsoft.com/office/drawing/2014/main" id="{B9B32888-6DED-C4F0-B46E-C5628E01511E}"/>
              </a:ext>
            </a:extLst>
          </p:cNvPr>
          <p:cNvSpPr txBox="1"/>
          <p:nvPr/>
        </p:nvSpPr>
        <p:spPr>
          <a:xfrm>
            <a:off x="207524" y="6255045"/>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1B1B"/>
                </a:solidFill>
                <a:effectLst/>
                <a:highlight>
                  <a:srgbClr val="F5F5F5"/>
                </a:highlight>
                <a:uLnTx/>
                <a:uFillTx/>
                <a:latin typeface="Poppins" panose="00000500000000000000" pitchFamily="2" charset="0"/>
                <a:ea typeface="+mn-ea"/>
                <a:cs typeface="+mn-cs"/>
              </a:rPr>
              <a:t>Credit: National Cancer Institute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AE4AE4A-AC2A-CD6D-E07D-FD74AC510107}"/>
              </a:ext>
            </a:extLst>
          </p:cNvPr>
          <p:cNvSpPr txBox="1"/>
          <p:nvPr/>
        </p:nvSpPr>
        <p:spPr>
          <a:xfrm>
            <a:off x="9006200" y="6474822"/>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4178039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9796888" cy="1323951"/>
          </a:xfrm>
        </p:spPr>
        <p:txBody>
          <a:bodyPr/>
          <a:lstStyle/>
          <a:p>
            <a:pPr marL="98425" indent="0">
              <a:buNone/>
            </a:pPr>
            <a:r>
              <a:rPr lang="en-US" sz="2500" b="0" dirty="0"/>
              <a:t>This activity is supported by an educational grant from Merck.</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a:t>Research To Practice CME Planning Committee Members, </a:t>
            </a:r>
            <a:br>
              <a:rPr lang="en-US" kern="0"/>
            </a:br>
            <a:r>
              <a:rPr lang="en-US" kern="0"/>
              <a:t>Staff and Reviewers</a:t>
            </a:r>
            <a:endParaRPr lang="en-US" kern="0" dirty="0"/>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pPr>
            <a:r>
              <a:rPr lang="en-US" sz="2500" b="0" kern="0" dirty="0"/>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178493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D71F90-7438-B584-E34F-4EA6B31C9FBE}"/>
              </a:ext>
            </a:extLst>
          </p:cNvPr>
          <p:cNvPicPr>
            <a:picLocks noChangeAspect="1"/>
          </p:cNvPicPr>
          <p:nvPr/>
        </p:nvPicPr>
        <p:blipFill>
          <a:blip r:embed="rId2"/>
          <a:stretch>
            <a:fillRect/>
          </a:stretch>
        </p:blipFill>
        <p:spPr>
          <a:xfrm>
            <a:off x="2436294" y="260165"/>
            <a:ext cx="6338054" cy="4166582"/>
          </a:xfrm>
          <a:prstGeom prst="rect">
            <a:avLst/>
          </a:prstGeom>
        </p:spPr>
      </p:pic>
      <p:sp>
        <p:nvSpPr>
          <p:cNvPr id="4" name="Content Placeholder 2">
            <a:extLst>
              <a:ext uri="{FF2B5EF4-FFF2-40B4-BE49-F238E27FC236}">
                <a16:creationId xmlns:a16="http://schemas.microsoft.com/office/drawing/2014/main" id="{22641552-70B8-6CDC-57E2-AAB3C3516FBF}"/>
              </a:ext>
            </a:extLst>
          </p:cNvPr>
          <p:cNvSpPr txBox="1">
            <a:spLocks/>
          </p:cNvSpPr>
          <p:nvPr/>
        </p:nvSpPr>
        <p:spPr>
          <a:xfrm>
            <a:off x="429638" y="4610910"/>
            <a:ext cx="10515600" cy="2130257"/>
          </a:xfrm>
          <a:prstGeom prst="rect">
            <a:avLst/>
          </a:prstGeom>
        </p:spPr>
        <p:txBody>
          <a:bodyPr/>
          <a:lstStyle>
            <a:lvl1pPr marL="403337" indent="-303619" algn="l" defTabSz="428638" rtl="0" fontAlgn="base" hangingPunct="0">
              <a:lnSpc>
                <a:spcPct val="112000"/>
              </a:lnSpc>
              <a:spcBef>
                <a:spcPct val="0"/>
              </a:spcBef>
              <a:spcAft>
                <a:spcPts val="1336"/>
              </a:spcAft>
              <a:buClr>
                <a:srgbClr val="000000"/>
              </a:buClr>
              <a:buSzPct val="45000"/>
              <a:buFont typeface="StarSymbol" charset="0"/>
              <a:buChar char="●"/>
              <a:defRPr sz="3000">
                <a:solidFill>
                  <a:srgbClr val="000000"/>
                </a:solidFill>
                <a:latin typeface="+mn-lt"/>
                <a:ea typeface="+mn-ea"/>
                <a:cs typeface="+mn-cs"/>
              </a:defRPr>
            </a:lvl1pPr>
            <a:lvl2pPr marL="808162" indent="-267899" algn="l" defTabSz="428638" rtl="0" fontAlgn="base" hangingPunct="0">
              <a:lnSpc>
                <a:spcPct val="112000"/>
              </a:lnSpc>
              <a:spcBef>
                <a:spcPct val="0"/>
              </a:spcBef>
              <a:spcAft>
                <a:spcPts val="1067"/>
              </a:spcAft>
              <a:buClr>
                <a:srgbClr val="000000"/>
              </a:buClr>
              <a:buSzPct val="75000"/>
              <a:buFont typeface="StarSymbol" charset="0"/>
              <a:buChar char="–"/>
              <a:defRPr sz="2625">
                <a:solidFill>
                  <a:srgbClr val="000000"/>
                </a:solidFill>
                <a:latin typeface="+mn-lt"/>
                <a:ea typeface="+mn-ea"/>
                <a:cs typeface="+mn-cs"/>
              </a:defRPr>
            </a:lvl2pPr>
            <a:lvl3pPr marL="1212987" indent="-202412" algn="l" defTabSz="428638" rtl="0" fontAlgn="base" hangingPunct="0">
              <a:lnSpc>
                <a:spcPct val="112000"/>
              </a:lnSpc>
              <a:spcBef>
                <a:spcPct val="0"/>
              </a:spcBef>
              <a:spcAft>
                <a:spcPts val="797"/>
              </a:spcAft>
              <a:buClr>
                <a:srgbClr val="000000"/>
              </a:buClr>
              <a:buSzPct val="45000"/>
              <a:buFont typeface="StarSymbol" charset="0"/>
              <a:buChar char="●"/>
              <a:defRPr sz="2250">
                <a:solidFill>
                  <a:srgbClr val="000000"/>
                </a:solidFill>
                <a:latin typeface="+mn-lt"/>
                <a:ea typeface="+mn-ea"/>
                <a:cs typeface="+mn-cs"/>
              </a:defRPr>
            </a:lvl3pPr>
            <a:lvl4pPr marL="1617812" indent="-200924" algn="l" defTabSz="428638" rtl="0" fontAlgn="base" hangingPunct="0">
              <a:lnSpc>
                <a:spcPct val="112000"/>
              </a:lnSpc>
              <a:spcBef>
                <a:spcPct val="0"/>
              </a:spcBef>
              <a:spcAft>
                <a:spcPts val="539"/>
              </a:spcAft>
              <a:buClr>
                <a:srgbClr val="000000"/>
              </a:buClr>
              <a:buSzPct val="75000"/>
              <a:buFont typeface="StarSymbol" charset="0"/>
              <a:buChar char="–"/>
              <a:defRPr sz="1875">
                <a:solidFill>
                  <a:srgbClr val="000000"/>
                </a:solidFill>
                <a:latin typeface="+mn-lt"/>
                <a:ea typeface="+mn-ea"/>
                <a:cs typeface="+mn-cs"/>
              </a:defRPr>
            </a:lvl4pPr>
            <a:lvl5pPr marL="2022638"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5pPr>
            <a:lvl6pPr marL="2451276"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6pPr>
            <a:lvl7pPr marL="2879914"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7pPr>
            <a:lvl8pPr marL="3308552"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8pPr>
            <a:lvl9pPr marL="3737191"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9pPr>
          </a:lstStyle>
          <a:p>
            <a:pPr marL="540263" marR="0" lvl="1" indent="0" algn="l" defTabSz="428638" rtl="0" eaLnBrk="1" fontAlgn="base" latinLnBrk="0" hangingPunct="0">
              <a:lnSpc>
                <a:spcPct val="112000"/>
              </a:lnSpc>
              <a:spcBef>
                <a:spcPct val="0"/>
              </a:spcBef>
              <a:spcAft>
                <a:spcPts val="1067"/>
              </a:spcAft>
              <a:buClr>
                <a:srgbClr val="000000"/>
              </a:buClr>
              <a:buSzPct val="75000"/>
              <a:buFont typeface="StarSymbol" charset="0"/>
              <a:buNone/>
              <a:tabLst/>
              <a:defRPr/>
            </a:pPr>
            <a:r>
              <a:rPr kumimoji="0" lang="en-US" sz="2800" b="0" i="0" u="none" strike="noStrike" kern="0" cap="none" spc="0" normalizeH="0" baseline="0" noProof="0" dirty="0" err="1">
                <a:ln>
                  <a:noFill/>
                </a:ln>
                <a:solidFill>
                  <a:srgbClr val="000000"/>
                </a:solidFill>
                <a:effectLst/>
                <a:uLnTx/>
                <a:uFillTx/>
                <a:latin typeface="Times New Roman"/>
                <a:cs typeface="Lucida Sans Unicode"/>
              </a:rPr>
              <a:t>Lifileucel</a:t>
            </a:r>
            <a:r>
              <a:rPr kumimoji="0" lang="en-US" sz="2800" b="0" i="0" u="none" strike="noStrike" kern="0" cap="none" spc="0" normalizeH="0" baseline="0" noProof="0" dirty="0">
                <a:ln>
                  <a:noFill/>
                </a:ln>
                <a:solidFill>
                  <a:srgbClr val="000000"/>
                </a:solidFill>
                <a:effectLst/>
                <a:uLnTx/>
                <a:uFillTx/>
                <a:latin typeface="Times New Roman"/>
                <a:cs typeface="Lucida Sans Unicode"/>
              </a:rPr>
              <a:t> FDA accelerated approved Feb 2024 for:</a:t>
            </a:r>
          </a:p>
          <a:p>
            <a:pPr marL="1212987" marR="0" lvl="2" indent="-202412" algn="l" defTabSz="428638" rtl="0" eaLnBrk="1" fontAlgn="base" latinLnBrk="0" hangingPunct="0">
              <a:lnSpc>
                <a:spcPct val="112000"/>
              </a:lnSpc>
              <a:spcBef>
                <a:spcPct val="0"/>
              </a:spcBef>
              <a:spcAft>
                <a:spcPts val="797"/>
              </a:spcAft>
              <a:buClr>
                <a:srgbClr val="000000"/>
              </a:buClr>
              <a:buSzPct val="45000"/>
              <a:buFont typeface="StarSymbol" charset="0"/>
              <a:buChar char="●"/>
              <a:tabLst/>
              <a:defRPr/>
            </a:pPr>
            <a:r>
              <a:rPr kumimoji="0" lang="en-US" sz="2400" b="0" i="0" u="none" strike="noStrike" kern="0" cap="none" spc="0" normalizeH="0" baseline="0" noProof="0" dirty="0">
                <a:ln>
                  <a:noFill/>
                </a:ln>
                <a:solidFill>
                  <a:srgbClr val="000000"/>
                </a:solidFill>
                <a:effectLst/>
                <a:uLnTx/>
                <a:uFillTx/>
                <a:latin typeface="Times New Roman"/>
                <a:cs typeface="Lucida Sans Unicode"/>
              </a:rPr>
              <a:t>Adult patients with unresectable or metastatic melanoma</a:t>
            </a:r>
          </a:p>
          <a:p>
            <a:pPr marL="1212987" marR="0" lvl="2" indent="-202412" algn="l" defTabSz="428638" rtl="0" eaLnBrk="1" fontAlgn="base" latinLnBrk="0" hangingPunct="0">
              <a:lnSpc>
                <a:spcPct val="112000"/>
              </a:lnSpc>
              <a:spcBef>
                <a:spcPct val="0"/>
              </a:spcBef>
              <a:spcAft>
                <a:spcPts val="797"/>
              </a:spcAft>
              <a:buClr>
                <a:srgbClr val="000000"/>
              </a:buClr>
              <a:buSzPct val="45000"/>
              <a:buFont typeface="StarSymbol" charset="0"/>
              <a:buChar char="●"/>
              <a:tabLst/>
              <a:defRPr/>
            </a:pPr>
            <a:r>
              <a:rPr kumimoji="0" lang="en-US" sz="2400" b="0" i="0" u="none" strike="noStrike" kern="0" cap="none" spc="0" normalizeH="0" baseline="0" noProof="0" dirty="0">
                <a:ln>
                  <a:noFill/>
                </a:ln>
                <a:solidFill>
                  <a:srgbClr val="000000"/>
                </a:solidFill>
                <a:effectLst/>
                <a:uLnTx/>
                <a:uFillTx/>
                <a:latin typeface="Times New Roman"/>
                <a:cs typeface="Lucida Sans Unicode"/>
              </a:rPr>
              <a:t>Prior anti-PD-1 (and BRAF-directed therapy if BRAF V600 positive)</a:t>
            </a:r>
          </a:p>
          <a:p>
            <a:pPr marL="808162" marR="0" lvl="1" indent="-267899" algn="l" defTabSz="428638" rtl="0" eaLnBrk="1" fontAlgn="base" latinLnBrk="0" hangingPunct="0">
              <a:lnSpc>
                <a:spcPct val="112000"/>
              </a:lnSpc>
              <a:spcBef>
                <a:spcPct val="0"/>
              </a:spcBef>
              <a:spcAft>
                <a:spcPts val="1067"/>
              </a:spcAft>
              <a:buClr>
                <a:srgbClr val="000000"/>
              </a:buClr>
              <a:buSzPct val="75000"/>
              <a:buFont typeface="StarSymbol" charset="0"/>
              <a:buChar char="–"/>
              <a:tabLst/>
              <a:defRPr/>
            </a:pPr>
            <a:endParaRPr kumimoji="0" lang="en-US" sz="2625" b="0" i="0" u="none" strike="noStrike" kern="0" cap="none" spc="0" normalizeH="0" baseline="0" noProof="0" dirty="0">
              <a:ln>
                <a:noFill/>
              </a:ln>
              <a:solidFill>
                <a:srgbClr val="000000"/>
              </a:solidFill>
              <a:effectLst/>
              <a:uLnTx/>
              <a:uFillTx/>
              <a:latin typeface="Times New Roman"/>
              <a:cs typeface="Lucida Sans Unicode"/>
            </a:endParaRPr>
          </a:p>
        </p:txBody>
      </p:sp>
      <p:sp>
        <p:nvSpPr>
          <p:cNvPr id="2" name="TextBox 1">
            <a:extLst>
              <a:ext uri="{FF2B5EF4-FFF2-40B4-BE49-F238E27FC236}">
                <a16:creationId xmlns:a16="http://schemas.microsoft.com/office/drawing/2014/main" id="{B6696E40-0B7D-4846-60D8-E2E607CC17D7}"/>
              </a:ext>
            </a:extLst>
          </p:cNvPr>
          <p:cNvSpPr txBox="1"/>
          <p:nvPr/>
        </p:nvSpPr>
        <p:spPr>
          <a:xfrm>
            <a:off x="9006200" y="6474822"/>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3233322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8F3A03D-E2D2-184A-85C3-5FA6641B4F6C}"/>
              </a:ext>
            </a:extLst>
          </p:cNvPr>
          <p:cNvGrpSpPr/>
          <p:nvPr/>
        </p:nvGrpSpPr>
        <p:grpSpPr>
          <a:xfrm>
            <a:off x="911424" y="332656"/>
            <a:ext cx="10715647" cy="5954450"/>
            <a:chOff x="1068985" y="702250"/>
            <a:chExt cx="9814134" cy="5453499"/>
          </a:xfrm>
        </p:grpSpPr>
        <p:pic>
          <p:nvPicPr>
            <p:cNvPr id="3" name="Picture 2">
              <a:extLst>
                <a:ext uri="{FF2B5EF4-FFF2-40B4-BE49-F238E27FC236}">
                  <a16:creationId xmlns:a16="http://schemas.microsoft.com/office/drawing/2014/main" id="{E9A5966F-4AD7-F677-3B08-422425C3F7E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068985" y="702250"/>
              <a:ext cx="9814134" cy="5453499"/>
            </a:xfrm>
            <a:prstGeom prst="rect">
              <a:avLst/>
            </a:prstGeom>
          </p:spPr>
        </p:pic>
        <p:sp>
          <p:nvSpPr>
            <p:cNvPr id="5" name="Rectangle 4">
              <a:extLst>
                <a:ext uri="{FF2B5EF4-FFF2-40B4-BE49-F238E27FC236}">
                  <a16:creationId xmlns:a16="http://schemas.microsoft.com/office/drawing/2014/main" id="{06FDC1CF-37C3-BB05-EFBE-293DE2FC75F5}"/>
                </a:ext>
              </a:extLst>
            </p:cNvPr>
            <p:cNvSpPr/>
            <p:nvPr/>
          </p:nvSpPr>
          <p:spPr>
            <a:xfrm>
              <a:off x="7905345" y="1848256"/>
              <a:ext cx="745787" cy="25291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821CC6D-A90D-B5B5-B78A-DF73771DC921}"/>
                </a:ext>
              </a:extLst>
            </p:cNvPr>
            <p:cNvSpPr/>
            <p:nvPr/>
          </p:nvSpPr>
          <p:spPr>
            <a:xfrm>
              <a:off x="7905344" y="4740614"/>
              <a:ext cx="745787" cy="25291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64E73BB5-4E43-A115-4FA1-A9554365D6D4}"/>
              </a:ext>
            </a:extLst>
          </p:cNvPr>
          <p:cNvSpPr txBox="1"/>
          <p:nvPr/>
        </p:nvSpPr>
        <p:spPr>
          <a:xfrm>
            <a:off x="9006200" y="6474822"/>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21318770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108926-EAD9-C21A-3290-A7B4AF4CC73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78314" y="188640"/>
            <a:ext cx="10895604" cy="6119777"/>
          </a:xfrm>
          <a:prstGeom prst="rect">
            <a:avLst/>
          </a:prstGeom>
        </p:spPr>
      </p:pic>
      <p:sp>
        <p:nvSpPr>
          <p:cNvPr id="2" name="TextBox 1">
            <a:extLst>
              <a:ext uri="{FF2B5EF4-FFF2-40B4-BE49-F238E27FC236}">
                <a16:creationId xmlns:a16="http://schemas.microsoft.com/office/drawing/2014/main" id="{EEC3E602-CD54-3E8E-B623-C34B975A43E3}"/>
              </a:ext>
            </a:extLst>
          </p:cNvPr>
          <p:cNvSpPr txBox="1"/>
          <p:nvPr/>
        </p:nvSpPr>
        <p:spPr>
          <a:xfrm>
            <a:off x="9006200" y="6474822"/>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41480192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2B1E7-6948-6469-23BB-448FF1E9F7C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54561" y="274135"/>
            <a:ext cx="10887534" cy="6200687"/>
          </a:xfrm>
          <a:prstGeom prst="rect">
            <a:avLst/>
          </a:prstGeom>
        </p:spPr>
      </p:pic>
      <p:sp>
        <p:nvSpPr>
          <p:cNvPr id="2" name="TextBox 1">
            <a:extLst>
              <a:ext uri="{FF2B5EF4-FFF2-40B4-BE49-F238E27FC236}">
                <a16:creationId xmlns:a16="http://schemas.microsoft.com/office/drawing/2014/main" id="{8C7331D3-E825-6F8F-3DF1-D0F9A3146CFA}"/>
              </a:ext>
            </a:extLst>
          </p:cNvPr>
          <p:cNvSpPr txBox="1"/>
          <p:nvPr/>
        </p:nvSpPr>
        <p:spPr>
          <a:xfrm>
            <a:off x="9006200" y="6474822"/>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2152354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06D32-31E4-F232-802B-4A72C18C78FF}"/>
              </a:ext>
            </a:extLst>
          </p:cNvPr>
          <p:cNvSpPr>
            <a:spLocks noGrp="1"/>
          </p:cNvSpPr>
          <p:nvPr>
            <p:ph type="title"/>
          </p:nvPr>
        </p:nvSpPr>
        <p:spPr/>
        <p:txBody>
          <a:bodyPr/>
          <a:lstStyle/>
          <a:p>
            <a:r>
              <a:rPr lang="en-US" dirty="0"/>
              <a:t>Safety</a:t>
            </a:r>
          </a:p>
        </p:txBody>
      </p:sp>
      <p:sp>
        <p:nvSpPr>
          <p:cNvPr id="3" name="Content Placeholder 2">
            <a:extLst>
              <a:ext uri="{FF2B5EF4-FFF2-40B4-BE49-F238E27FC236}">
                <a16:creationId xmlns:a16="http://schemas.microsoft.com/office/drawing/2014/main" id="{F7EC17E3-6996-B8A0-12D3-CB19272F2BD9}"/>
              </a:ext>
            </a:extLst>
          </p:cNvPr>
          <p:cNvSpPr>
            <a:spLocks noGrp="1"/>
          </p:cNvSpPr>
          <p:nvPr>
            <p:ph idx="1"/>
          </p:nvPr>
        </p:nvSpPr>
        <p:spPr>
          <a:xfrm>
            <a:off x="564612" y="1426690"/>
            <a:ext cx="10407649" cy="5045445"/>
          </a:xfrm>
        </p:spPr>
        <p:txBody>
          <a:bodyPr/>
          <a:lstStyle/>
          <a:p>
            <a:r>
              <a:rPr lang="en-US" b="0" i="0" dirty="0">
                <a:solidFill>
                  <a:srgbClr val="2E2925"/>
                </a:solidFill>
                <a:effectLst/>
                <a:highlight>
                  <a:srgbClr val="FFFFFF"/>
                </a:highlight>
                <a:latin typeface="Georgia" panose="02040502050405020303" pitchFamily="18" charset="0"/>
              </a:rPr>
              <a:t>Boxed Warning:</a:t>
            </a:r>
          </a:p>
          <a:p>
            <a:pPr lvl="1"/>
            <a:r>
              <a:rPr lang="en-US" b="0" i="0" dirty="0">
                <a:solidFill>
                  <a:srgbClr val="2E2925"/>
                </a:solidFill>
                <a:effectLst/>
                <a:highlight>
                  <a:srgbClr val="FFFFFF"/>
                </a:highlight>
                <a:latin typeface="Georgia" panose="02040502050405020303" pitchFamily="18" charset="0"/>
              </a:rPr>
              <a:t>treatment-related mortality</a:t>
            </a:r>
          </a:p>
          <a:p>
            <a:pPr lvl="1"/>
            <a:r>
              <a:rPr lang="en-US" dirty="0">
                <a:solidFill>
                  <a:srgbClr val="2E2925"/>
                </a:solidFill>
                <a:highlight>
                  <a:srgbClr val="FFFFFF"/>
                </a:highlight>
                <a:latin typeface="Georgia" panose="02040502050405020303" pitchFamily="18" charset="0"/>
              </a:rPr>
              <a:t>p</a:t>
            </a:r>
            <a:r>
              <a:rPr lang="en-US" b="0" i="0" dirty="0">
                <a:solidFill>
                  <a:srgbClr val="2E2925"/>
                </a:solidFill>
                <a:effectLst/>
                <a:highlight>
                  <a:srgbClr val="FFFFFF"/>
                </a:highlight>
                <a:latin typeface="Georgia" panose="02040502050405020303" pitchFamily="18" charset="0"/>
              </a:rPr>
              <a:t>rolonged severe cytopenia</a:t>
            </a:r>
          </a:p>
          <a:p>
            <a:pPr lvl="1"/>
            <a:r>
              <a:rPr lang="en-US" b="0" i="0" dirty="0">
                <a:solidFill>
                  <a:srgbClr val="2E2925"/>
                </a:solidFill>
                <a:effectLst/>
                <a:highlight>
                  <a:srgbClr val="FFFFFF"/>
                </a:highlight>
                <a:latin typeface="Georgia" panose="02040502050405020303" pitchFamily="18" charset="0"/>
              </a:rPr>
              <a:t>severe infection</a:t>
            </a:r>
          </a:p>
          <a:p>
            <a:pPr lvl="1"/>
            <a:r>
              <a:rPr lang="en-US" dirty="0">
                <a:solidFill>
                  <a:srgbClr val="2E2925"/>
                </a:solidFill>
                <a:highlight>
                  <a:srgbClr val="FFFFFF"/>
                </a:highlight>
                <a:latin typeface="Georgia" panose="02040502050405020303" pitchFamily="18" charset="0"/>
              </a:rPr>
              <a:t>c</a:t>
            </a:r>
            <a:r>
              <a:rPr lang="en-US" b="0" i="0" dirty="0">
                <a:solidFill>
                  <a:srgbClr val="2E2925"/>
                </a:solidFill>
                <a:effectLst/>
                <a:highlight>
                  <a:srgbClr val="FFFFFF"/>
                </a:highlight>
                <a:latin typeface="Georgia" panose="02040502050405020303" pitchFamily="18" charset="0"/>
              </a:rPr>
              <a:t>ardiopulmonary, renal impairment</a:t>
            </a:r>
            <a:endParaRPr lang="en-US" dirty="0">
              <a:solidFill>
                <a:srgbClr val="2E2925"/>
              </a:solidFill>
              <a:highlight>
                <a:srgbClr val="FFFFFF"/>
              </a:highlight>
              <a:latin typeface="Georgia" panose="02040502050405020303" pitchFamily="18" charset="0"/>
            </a:endParaRPr>
          </a:p>
          <a:p>
            <a:r>
              <a:rPr lang="en-US" b="0" i="0" dirty="0">
                <a:solidFill>
                  <a:srgbClr val="2E2925"/>
                </a:solidFill>
                <a:effectLst/>
                <a:highlight>
                  <a:srgbClr val="FFFFFF"/>
                </a:highlight>
                <a:latin typeface="Georgia" panose="02040502050405020303" pitchFamily="18" charset="0"/>
              </a:rPr>
              <a:t>Most common AEs: chills, pyrexia, fatigue, tachycardia, diarrhea, febrile neutropenia, edema, rash hypotension, alopecia, infection, hypoxia, and dyspnea.</a:t>
            </a:r>
            <a:endParaRPr lang="en-US" dirty="0"/>
          </a:p>
        </p:txBody>
      </p:sp>
      <p:sp>
        <p:nvSpPr>
          <p:cNvPr id="4" name="TextBox 3">
            <a:extLst>
              <a:ext uri="{FF2B5EF4-FFF2-40B4-BE49-F238E27FC236}">
                <a16:creationId xmlns:a16="http://schemas.microsoft.com/office/drawing/2014/main" id="{84A19240-D536-F073-E490-5E9CB50F5CC2}"/>
              </a:ext>
            </a:extLst>
          </p:cNvPr>
          <p:cNvSpPr txBox="1"/>
          <p:nvPr/>
        </p:nvSpPr>
        <p:spPr>
          <a:xfrm>
            <a:off x="9006200" y="6474822"/>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1378344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Conclusions</a:t>
            </a:r>
          </a:p>
        </p:txBody>
      </p:sp>
      <p:sp>
        <p:nvSpPr>
          <p:cNvPr id="8" name="Content Placeholder 7"/>
          <p:cNvSpPr>
            <a:spLocks noGrp="1"/>
          </p:cNvSpPr>
          <p:nvPr>
            <p:ph sz="quarter" idx="10"/>
          </p:nvPr>
        </p:nvSpPr>
        <p:spPr>
          <a:xfrm>
            <a:off x="4810259" y="649480"/>
            <a:ext cx="6555347" cy="5546047"/>
          </a:xfrm>
        </p:spPr>
        <p:txBody>
          <a:bodyPr vert="horz" lIns="91440" tIns="45720" rIns="91440" bIns="45720" rtlCol="0" anchor="ctr">
            <a:normAutofit/>
          </a:bodyPr>
          <a:lstStyle/>
          <a:p>
            <a:pPr marL="0">
              <a:spcBef>
                <a:spcPts val="1300"/>
              </a:spcBef>
            </a:pPr>
            <a:r>
              <a:rPr lang="en-US" sz="2000" b="1" u="sng" dirty="0">
                <a:solidFill>
                  <a:schemeClr val="tx1"/>
                </a:solidFill>
              </a:rPr>
              <a:t>Critical finding(s)</a:t>
            </a:r>
            <a:r>
              <a:rPr lang="en-US" sz="2000" b="1" dirty="0">
                <a:solidFill>
                  <a:schemeClr val="tx1"/>
                </a:solidFill>
              </a:rPr>
              <a:t>: After decades of development, a TIL therapy is now FDA approved for patients with advanced melanoma.</a:t>
            </a:r>
          </a:p>
          <a:p>
            <a:pPr marL="0">
              <a:spcBef>
                <a:spcPts val="1300"/>
              </a:spcBef>
            </a:pPr>
            <a:endParaRPr lang="en-US" sz="2000" dirty="0">
              <a:solidFill>
                <a:schemeClr val="tx1"/>
              </a:solidFill>
            </a:endParaRPr>
          </a:p>
          <a:p>
            <a:pPr marL="0">
              <a:spcBef>
                <a:spcPts val="1300"/>
              </a:spcBef>
            </a:pPr>
            <a:r>
              <a:rPr lang="en-US" sz="2000" b="1" u="sng" dirty="0">
                <a:solidFill>
                  <a:schemeClr val="tx1"/>
                </a:solidFill>
              </a:rPr>
              <a:t>Clinical implication(s)</a:t>
            </a:r>
            <a:r>
              <a:rPr lang="en-US" sz="2000" b="1" dirty="0">
                <a:solidFill>
                  <a:schemeClr val="tx1"/>
                </a:solidFill>
              </a:rPr>
              <a:t>: Additional treatment option after ICI (+/- BRAF) for appropriate patients</a:t>
            </a:r>
            <a:endParaRPr lang="en-US" sz="2000" b="1" u="sng" dirty="0">
              <a:solidFill>
                <a:schemeClr val="tx1"/>
              </a:solidFill>
            </a:endParaRPr>
          </a:p>
          <a:p>
            <a:pPr marL="0">
              <a:spcBef>
                <a:spcPts val="1300"/>
              </a:spcBef>
            </a:pPr>
            <a:endParaRPr lang="en-US" sz="2000" b="1" u="sng" dirty="0">
              <a:solidFill>
                <a:schemeClr val="tx1"/>
              </a:solidFill>
            </a:endParaRPr>
          </a:p>
          <a:p>
            <a:pPr marL="0">
              <a:spcBef>
                <a:spcPts val="1300"/>
              </a:spcBef>
            </a:pPr>
            <a:r>
              <a:rPr lang="en-US" sz="2000" b="1" u="sng" dirty="0">
                <a:solidFill>
                  <a:schemeClr val="tx1"/>
                </a:solidFill>
              </a:rPr>
              <a:t>Research relevance</a:t>
            </a:r>
            <a:r>
              <a:rPr lang="en-US" sz="2000" b="1" dirty="0">
                <a:solidFill>
                  <a:schemeClr val="tx1"/>
                </a:solidFill>
              </a:rPr>
              <a:t>: How best to maximize applicability / tolerability?</a:t>
            </a:r>
            <a:endParaRPr lang="en-US" sz="2000" dirty="0">
              <a:solidFill>
                <a:schemeClr val="tx1"/>
              </a:solidFill>
            </a:endParaRPr>
          </a:p>
        </p:txBody>
      </p:sp>
      <p:sp>
        <p:nvSpPr>
          <p:cNvPr id="3" name="TextBox 2">
            <a:extLst>
              <a:ext uri="{FF2B5EF4-FFF2-40B4-BE49-F238E27FC236}">
                <a16:creationId xmlns:a16="http://schemas.microsoft.com/office/drawing/2014/main" id="{CD507531-6E0E-20BC-04C2-1E69DF1F4B33}"/>
              </a:ext>
            </a:extLst>
          </p:cNvPr>
          <p:cNvSpPr txBox="1"/>
          <p:nvPr/>
        </p:nvSpPr>
        <p:spPr>
          <a:xfrm>
            <a:off x="9006200" y="6474822"/>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4194417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CB38BEBE-DCEC-41B6-AFCE-451816B999F2}"/>
              </a:ext>
            </a:extLst>
          </p:cNvPr>
          <p:cNvSpPr>
            <a:spLocks noChangeAspect="1" noChangeArrowheads="1" noTextEdit="1"/>
          </p:cNvSpPr>
          <p:nvPr/>
        </p:nvSpPr>
        <p:spPr bwMode="auto">
          <a:xfrm>
            <a:off x="0" y="0"/>
            <a:ext cx="12192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0" name="Freeform 6">
            <a:extLst>
              <a:ext uri="{FF2B5EF4-FFF2-40B4-BE49-F238E27FC236}">
                <a16:creationId xmlns:a16="http://schemas.microsoft.com/office/drawing/2014/main" id="{C9209C72-6C3C-4468-B43D-56B88F3981FA}"/>
              </a:ext>
            </a:extLst>
          </p:cNvPr>
          <p:cNvSpPr>
            <a:spLocks/>
          </p:cNvSpPr>
          <p:nvPr/>
        </p:nvSpPr>
        <p:spPr bwMode="auto">
          <a:xfrm>
            <a:off x="9213850" y="-3175"/>
            <a:ext cx="2974975" cy="3405188"/>
          </a:xfrm>
          <a:custGeom>
            <a:avLst/>
            <a:gdLst>
              <a:gd name="T0" fmla="*/ 1874 w 1874"/>
              <a:gd name="T1" fmla="*/ 0 h 2145"/>
              <a:gd name="T2" fmla="*/ 0 w 1874"/>
              <a:gd name="T3" fmla="*/ 0 h 2145"/>
              <a:gd name="T4" fmla="*/ 1874 w 1874"/>
              <a:gd name="T5" fmla="*/ 2145 h 2145"/>
              <a:gd name="T6" fmla="*/ 1874 w 1874"/>
              <a:gd name="T7" fmla="*/ 0 h 2145"/>
            </a:gdLst>
            <a:ahLst/>
            <a:cxnLst>
              <a:cxn ang="0">
                <a:pos x="T0" y="T1"/>
              </a:cxn>
              <a:cxn ang="0">
                <a:pos x="T2" y="T3"/>
              </a:cxn>
              <a:cxn ang="0">
                <a:pos x="T4" y="T5"/>
              </a:cxn>
              <a:cxn ang="0">
                <a:pos x="T6" y="T7"/>
              </a:cxn>
            </a:cxnLst>
            <a:rect l="0" t="0" r="r" b="b"/>
            <a:pathLst>
              <a:path w="1874" h="2145">
                <a:moveTo>
                  <a:pt x="1874" y="0"/>
                </a:moveTo>
                <a:lnTo>
                  <a:pt x="0" y="0"/>
                </a:lnTo>
                <a:lnTo>
                  <a:pt x="1874" y="2145"/>
                </a:lnTo>
                <a:lnTo>
                  <a:pt x="18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8" name="Freeform 10">
            <a:extLst>
              <a:ext uri="{FF2B5EF4-FFF2-40B4-BE49-F238E27FC236}">
                <a16:creationId xmlns:a16="http://schemas.microsoft.com/office/drawing/2014/main" id="{61F82F98-11F0-4FE6-8193-3DB7EDB1036D}"/>
              </a:ext>
            </a:extLst>
          </p:cNvPr>
          <p:cNvSpPr>
            <a:spLocks/>
          </p:cNvSpPr>
          <p:nvPr/>
        </p:nvSpPr>
        <p:spPr bwMode="auto">
          <a:xfrm>
            <a:off x="0" y="5338763"/>
            <a:ext cx="1333500" cy="1527175"/>
          </a:xfrm>
          <a:custGeom>
            <a:avLst/>
            <a:gdLst>
              <a:gd name="T0" fmla="*/ 0 w 840"/>
              <a:gd name="T1" fmla="*/ 0 h 962"/>
              <a:gd name="T2" fmla="*/ 0 w 840"/>
              <a:gd name="T3" fmla="*/ 962 h 962"/>
              <a:gd name="T4" fmla="*/ 0 w 840"/>
              <a:gd name="T5" fmla="*/ 962 h 962"/>
              <a:gd name="T6" fmla="*/ 840 w 840"/>
              <a:gd name="T7" fmla="*/ 962 h 962"/>
              <a:gd name="T8" fmla="*/ 0 w 840"/>
              <a:gd name="T9" fmla="*/ 0 h 962"/>
            </a:gdLst>
            <a:ahLst/>
            <a:cxnLst>
              <a:cxn ang="0">
                <a:pos x="T0" y="T1"/>
              </a:cxn>
              <a:cxn ang="0">
                <a:pos x="T2" y="T3"/>
              </a:cxn>
              <a:cxn ang="0">
                <a:pos x="T4" y="T5"/>
              </a:cxn>
              <a:cxn ang="0">
                <a:pos x="T6" y="T7"/>
              </a:cxn>
              <a:cxn ang="0">
                <a:pos x="T8" y="T9"/>
              </a:cxn>
            </a:cxnLst>
            <a:rect l="0" t="0" r="r" b="b"/>
            <a:pathLst>
              <a:path w="840" h="962">
                <a:moveTo>
                  <a:pt x="0" y="0"/>
                </a:moveTo>
                <a:lnTo>
                  <a:pt x="0" y="962"/>
                </a:lnTo>
                <a:lnTo>
                  <a:pt x="0" y="962"/>
                </a:lnTo>
                <a:lnTo>
                  <a:pt x="840" y="96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20" name="Freeform 12">
            <a:extLst>
              <a:ext uri="{FF2B5EF4-FFF2-40B4-BE49-F238E27FC236}">
                <a16:creationId xmlns:a16="http://schemas.microsoft.com/office/drawing/2014/main" id="{035E8B01-B2A3-495C-AC97-0414AD905A9E}"/>
              </a:ext>
            </a:extLst>
          </p:cNvPr>
          <p:cNvSpPr>
            <a:spLocks/>
          </p:cNvSpPr>
          <p:nvPr/>
        </p:nvSpPr>
        <p:spPr bwMode="auto">
          <a:xfrm>
            <a:off x="0" y="-3175"/>
            <a:ext cx="11328400" cy="6881813"/>
          </a:xfrm>
          <a:custGeom>
            <a:avLst/>
            <a:gdLst>
              <a:gd name="T0" fmla="*/ 3350 w 7136"/>
              <a:gd name="T1" fmla="*/ 0 h 4335"/>
              <a:gd name="T2" fmla="*/ 0 w 7136"/>
              <a:gd name="T3" fmla="*/ 0 h 4335"/>
              <a:gd name="T4" fmla="*/ 0 w 7136"/>
              <a:gd name="T5" fmla="*/ 3365 h 4335"/>
              <a:gd name="T6" fmla="*/ 840 w 7136"/>
              <a:gd name="T7" fmla="*/ 4327 h 4335"/>
              <a:gd name="T8" fmla="*/ 0 w 7136"/>
              <a:gd name="T9" fmla="*/ 4327 h 4335"/>
              <a:gd name="T10" fmla="*/ 0 w 7136"/>
              <a:gd name="T11" fmla="*/ 4335 h 4335"/>
              <a:gd name="T12" fmla="*/ 7136 w 7136"/>
              <a:gd name="T13" fmla="*/ 4335 h 4335"/>
              <a:gd name="T14" fmla="*/ 3350 w 7136"/>
              <a:gd name="T15" fmla="*/ 0 h 43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36" h="4335">
                <a:moveTo>
                  <a:pt x="3350" y="0"/>
                </a:moveTo>
                <a:lnTo>
                  <a:pt x="0" y="0"/>
                </a:lnTo>
                <a:lnTo>
                  <a:pt x="0" y="3365"/>
                </a:lnTo>
                <a:lnTo>
                  <a:pt x="840" y="4327"/>
                </a:lnTo>
                <a:lnTo>
                  <a:pt x="0" y="4327"/>
                </a:lnTo>
                <a:lnTo>
                  <a:pt x="0" y="4335"/>
                </a:lnTo>
                <a:lnTo>
                  <a:pt x="7136" y="4335"/>
                </a:lnTo>
                <a:lnTo>
                  <a:pt x="335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2" name="Title 1">
            <a:extLst>
              <a:ext uri="{FF2B5EF4-FFF2-40B4-BE49-F238E27FC236}">
                <a16:creationId xmlns:a16="http://schemas.microsoft.com/office/drawing/2014/main" id="{CAD67BE3-D9D6-457F-9FAD-83CBB940E83F}"/>
              </a:ext>
            </a:extLst>
          </p:cNvPr>
          <p:cNvSpPr>
            <a:spLocks noGrp="1"/>
          </p:cNvSpPr>
          <p:nvPr>
            <p:ph type="ctrTitle"/>
          </p:nvPr>
        </p:nvSpPr>
        <p:spPr>
          <a:xfrm>
            <a:off x="449261" y="2409944"/>
            <a:ext cx="11555633" cy="1480534"/>
          </a:xfrm>
        </p:spPr>
        <p:txBody>
          <a:bodyPr wrap="square">
            <a:spAutoFit/>
          </a:bodyPr>
          <a:lstStyle/>
          <a:p>
            <a:r>
              <a:rPr lang="en-US" sz="2800" b="1"/>
              <a:t>Efficacy and safety of lifileucel, an autologous tumor-infiltrating lymphocyte cell therapy, and pembrolizumab in patients with immune checkpoint inhibitor-naive unresectable or metastatic melanoma: updated results from IOV-COM-202 Cohort 1A</a:t>
            </a:r>
          </a:p>
        </p:txBody>
      </p:sp>
      <p:sp>
        <p:nvSpPr>
          <p:cNvPr id="3" name="Text Placeholder 2">
            <a:extLst>
              <a:ext uri="{FF2B5EF4-FFF2-40B4-BE49-F238E27FC236}">
                <a16:creationId xmlns:a16="http://schemas.microsoft.com/office/drawing/2014/main" id="{78878F7A-8D3F-440A-BA61-39807DECEAA9}"/>
              </a:ext>
            </a:extLst>
          </p:cNvPr>
          <p:cNvSpPr>
            <a:spLocks noGrp="1"/>
          </p:cNvSpPr>
          <p:nvPr>
            <p:ph type="subTitle" idx="1"/>
          </p:nvPr>
        </p:nvSpPr>
        <p:spPr>
          <a:xfrm>
            <a:off x="468311" y="4036267"/>
            <a:ext cx="11555633" cy="1844944"/>
          </a:xfrm>
        </p:spPr>
        <p:txBody>
          <a:bodyPr>
            <a:noAutofit/>
          </a:bodyPr>
          <a:lstStyle/>
          <a:p>
            <a:r>
              <a:rPr lang="en-US" sz="1600" b="1">
                <a:effectLst/>
                <a:latin typeface="Bierstadt" panose="020B0004020202020204" pitchFamily="34" charset="0"/>
                <a:ea typeface="Times New Roman" panose="02020603050405020304" pitchFamily="18" charset="0"/>
                <a:cs typeface="Times New Roman" panose="02020603050405020304" pitchFamily="18" charset="0"/>
              </a:rPr>
              <a:t>Sajeve Thomas,</a:t>
            </a:r>
            <a:r>
              <a:rPr lang="en-US" sz="1600" b="1" baseline="30000">
                <a:effectLst/>
                <a:latin typeface="Bierstadt" panose="020B0004020202020204" pitchFamily="34" charset="0"/>
                <a:ea typeface="Times New Roman" panose="02020603050405020304" pitchFamily="18" charset="0"/>
                <a:cs typeface="Times New Roman" panose="02020603050405020304" pitchFamily="18" charset="0"/>
              </a:rPr>
              <a:t>1</a:t>
            </a:r>
            <a:r>
              <a:rPr lang="en-US" sz="1600" b="1">
                <a:effectLst/>
                <a:latin typeface="Bierstadt" panose="020B0004020202020204" pitchFamily="34" charset="0"/>
                <a:ea typeface="Times New Roman" panose="02020603050405020304" pitchFamily="18" charset="0"/>
                <a:cs typeface="Times New Roman" panose="02020603050405020304" pitchFamily="18" charset="0"/>
              </a:rPr>
              <a:t> </a:t>
            </a:r>
            <a:r>
              <a:rPr lang="en-US" sz="1300">
                <a:effectLst/>
                <a:latin typeface="Bierstadt" panose="020B0004020202020204" pitchFamily="34" charset="0"/>
                <a:ea typeface="Times New Roman" panose="02020603050405020304" pitchFamily="18" charset="0"/>
                <a:cs typeface="Times New Roman" panose="02020603050405020304" pitchFamily="18" charset="0"/>
              </a:rPr>
              <a:t>Helen Gogas,</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2</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Young Ki Hong,</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3</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Gino K. In,</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4</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Bernard </a:t>
            </a:r>
            <a:r>
              <a:rPr lang="en-US" sz="1300" err="1">
                <a:effectLst/>
                <a:latin typeface="Bierstadt" panose="020B0004020202020204" pitchFamily="34" charset="0"/>
                <a:ea typeface="Times New Roman" panose="02020603050405020304" pitchFamily="18" charset="0"/>
                <a:cs typeface="Times New Roman" panose="02020603050405020304" pitchFamily="18" charset="0"/>
              </a:rPr>
              <a:t>Doger</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de </a:t>
            </a:r>
            <a:r>
              <a:rPr lang="en-US" sz="1300" err="1">
                <a:effectLst/>
                <a:latin typeface="Bierstadt" panose="020B0004020202020204" pitchFamily="34" charset="0"/>
                <a:ea typeface="Times New Roman" panose="02020603050405020304" pitchFamily="18" charset="0"/>
                <a:cs typeface="Times New Roman" panose="02020603050405020304" pitchFamily="18" charset="0"/>
              </a:rPr>
              <a:t>Speville</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Uribe,</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5</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Andrew J.S. Furness,</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6</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a:t>
            </a:r>
            <a:r>
              <a:rPr lang="en-US" sz="1300" err="1">
                <a:effectLst/>
                <a:latin typeface="Bierstadt" panose="020B0004020202020204" pitchFamily="34" charset="0"/>
                <a:ea typeface="Times New Roman" panose="02020603050405020304" pitchFamily="18" charset="0"/>
                <a:cs typeface="Times New Roman" panose="02020603050405020304" pitchFamily="18" charset="0"/>
              </a:rPr>
              <a:t>Almudena</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Garcia Castano,</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7</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Simon H</a:t>
            </a:r>
            <a:r>
              <a:rPr lang="en-US" sz="1300">
                <a:effectLst/>
                <a:latin typeface="Bierstadt" panose="020B0004020202020204" pitchFamily="34" charset="0"/>
                <a:ea typeface="Times New Roman" panose="02020603050405020304" pitchFamily="18" charset="0"/>
                <a:cs typeface="Arial" panose="020B0604020202020204" pitchFamily="34" charset="0"/>
              </a:rPr>
              <a:t>ä</a:t>
            </a:r>
            <a:r>
              <a:rPr lang="en-US" sz="1300">
                <a:effectLst/>
                <a:latin typeface="Bierstadt" panose="020B0004020202020204" pitchFamily="34" charset="0"/>
                <a:ea typeface="Times New Roman" panose="02020603050405020304" pitchFamily="18" charset="0"/>
                <a:cs typeface="Times New Roman" panose="02020603050405020304" pitchFamily="18" charset="0"/>
              </a:rPr>
              <a:t>fliger,</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8</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a:t>
            </a:r>
            <a:br>
              <a:rPr lang="en-US" sz="1300">
                <a:effectLst/>
                <a:latin typeface="Bierstadt" panose="020B0004020202020204" pitchFamily="34" charset="0"/>
                <a:ea typeface="Times New Roman" panose="02020603050405020304" pitchFamily="18" charset="0"/>
                <a:cs typeface="Times New Roman" panose="02020603050405020304" pitchFamily="18" charset="0"/>
              </a:rPr>
            </a:br>
            <a:r>
              <a:rPr lang="en-US" sz="1300">
                <a:effectLst/>
                <a:latin typeface="Bierstadt" panose="020B0004020202020204" pitchFamily="34" charset="0"/>
                <a:ea typeface="Times New Roman" panose="02020603050405020304" pitchFamily="18" charset="0"/>
                <a:cs typeface="Times New Roman" panose="02020603050405020304" pitchFamily="18" charset="0"/>
              </a:rPr>
              <a:t>Kai He,</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9</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Theresa Medina,</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10</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Donald Lawrence,</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11</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Sylvia Lee,</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12</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Juan Martin-Liberal,</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13</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Friedrich Graf Finckenstein,</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14</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Brian Gastman,</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14</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Jeffrey Chou,</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14</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Rana Fiaz,</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14</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a:t>
            </a:r>
            <a:br>
              <a:rPr lang="en-US" sz="1300">
                <a:effectLst/>
                <a:latin typeface="Bierstadt" panose="020B0004020202020204" pitchFamily="34" charset="0"/>
                <a:ea typeface="Times New Roman" panose="02020603050405020304" pitchFamily="18" charset="0"/>
                <a:cs typeface="Times New Roman" panose="02020603050405020304" pitchFamily="18" charset="0"/>
              </a:rPr>
            </a:br>
            <a:r>
              <a:rPr lang="en-US" sz="1300">
                <a:effectLst/>
                <a:latin typeface="Bierstadt" panose="020B0004020202020204" pitchFamily="34" charset="0"/>
                <a:ea typeface="Times New Roman" panose="02020603050405020304" pitchFamily="18" charset="0"/>
                <a:cs typeface="Times New Roman" panose="02020603050405020304" pitchFamily="18" charset="0"/>
              </a:rPr>
              <a:t>Melissa Catlett,</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14</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Guang Chen,</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14</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Patrick Terheyden</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15</a:t>
            </a:r>
          </a:p>
          <a:p>
            <a:r>
              <a:rPr lang="en-US" sz="1000" baseline="30000">
                <a:effectLst/>
                <a:latin typeface="Bierstadt" panose="020B0004020202020204" pitchFamily="34" charset="0"/>
                <a:ea typeface="Times New Roman" panose="02020603050405020304" pitchFamily="18" charset="0"/>
              </a:rPr>
              <a:t>1</a:t>
            </a:r>
            <a:r>
              <a:rPr lang="en-US" sz="1000">
                <a:effectLst/>
                <a:latin typeface="Bierstadt" panose="020B0004020202020204" pitchFamily="34" charset="0"/>
                <a:ea typeface="Times New Roman" panose="02020603050405020304" pitchFamily="18" charset="0"/>
              </a:rPr>
              <a:t>Orlando Health Cancer Institute, Orlando, FL, USA; </a:t>
            </a:r>
            <a:r>
              <a:rPr lang="en-US" sz="1000" baseline="30000">
                <a:effectLst/>
                <a:latin typeface="Bierstadt" panose="020B0004020202020204" pitchFamily="34" charset="0"/>
                <a:ea typeface="Times New Roman" panose="02020603050405020304" pitchFamily="18" charset="0"/>
              </a:rPr>
              <a:t>2</a:t>
            </a:r>
            <a:r>
              <a:rPr lang="en-US" sz="1000">
                <a:effectLst/>
                <a:latin typeface="Bierstadt" panose="020B0004020202020204" pitchFamily="34" charset="0"/>
                <a:ea typeface="Times New Roman" panose="02020603050405020304" pitchFamily="18" charset="0"/>
              </a:rPr>
              <a:t>Laiko General Hospital, School of Medicine, National and </a:t>
            </a:r>
            <a:r>
              <a:rPr lang="en-US" sz="1000" err="1">
                <a:effectLst/>
                <a:latin typeface="Bierstadt" panose="020B0004020202020204" pitchFamily="34" charset="0"/>
                <a:ea typeface="Times New Roman" panose="02020603050405020304" pitchFamily="18" charset="0"/>
              </a:rPr>
              <a:t>Kapodistrian</a:t>
            </a:r>
            <a:r>
              <a:rPr lang="en-US" sz="1000">
                <a:effectLst/>
                <a:latin typeface="Bierstadt" panose="020B0004020202020204" pitchFamily="34" charset="0"/>
                <a:ea typeface="Times New Roman" panose="02020603050405020304" pitchFamily="18" charset="0"/>
              </a:rPr>
              <a:t> University of Athens, Athens, Greece; </a:t>
            </a:r>
            <a:r>
              <a:rPr lang="en-US" sz="1000" baseline="30000">
                <a:effectLst/>
                <a:latin typeface="Bierstadt" panose="020B0004020202020204" pitchFamily="34" charset="0"/>
                <a:ea typeface="Times New Roman" panose="02020603050405020304" pitchFamily="18" charset="0"/>
              </a:rPr>
              <a:t>3</a:t>
            </a:r>
            <a:r>
              <a:rPr lang="en-US" sz="1000">
                <a:effectLst/>
                <a:latin typeface="Bierstadt" panose="020B0004020202020204" pitchFamily="34" charset="0"/>
                <a:ea typeface="Times New Roman" panose="02020603050405020304" pitchFamily="18" charset="0"/>
              </a:rPr>
              <a:t>Cooper University Hospital, Camden, NJ, USA; </a:t>
            </a:r>
            <a:r>
              <a:rPr lang="en-US" sz="1000" baseline="30000">
                <a:effectLst/>
                <a:latin typeface="Bierstadt" panose="020B0004020202020204" pitchFamily="34" charset="0"/>
                <a:ea typeface="Times New Roman" panose="02020603050405020304" pitchFamily="18" charset="0"/>
              </a:rPr>
              <a:t>4</a:t>
            </a:r>
            <a:r>
              <a:rPr lang="en-US" sz="1000">
                <a:effectLst/>
                <a:latin typeface="Bierstadt" panose="020B0004020202020204" pitchFamily="34" charset="0"/>
                <a:ea typeface="Times New Roman" panose="02020603050405020304" pitchFamily="18" charset="0"/>
              </a:rPr>
              <a:t>University of Southern California, Norris Comprehensive Cancer Center, Los Angeles, CA, USA; </a:t>
            </a:r>
            <a:r>
              <a:rPr lang="en-US" sz="1000" baseline="30000">
                <a:effectLst/>
                <a:latin typeface="Bierstadt" panose="020B0004020202020204" pitchFamily="34" charset="0"/>
                <a:ea typeface="Times New Roman" panose="02020603050405020304" pitchFamily="18" charset="0"/>
              </a:rPr>
              <a:t>5</a:t>
            </a:r>
            <a:r>
              <a:rPr lang="en-US" sz="1000">
                <a:effectLst/>
                <a:latin typeface="Bierstadt" panose="020B0004020202020204" pitchFamily="34" charset="0"/>
                <a:ea typeface="Times New Roman" panose="02020603050405020304" pitchFamily="18" charset="0"/>
              </a:rPr>
              <a:t>START Madrid Fundación Jiménez Díaz, Madrid, Spain; </a:t>
            </a:r>
            <a:r>
              <a:rPr lang="en-US" sz="1000" baseline="30000">
                <a:effectLst/>
                <a:latin typeface="Bierstadt" panose="020B0004020202020204" pitchFamily="34" charset="0"/>
                <a:ea typeface="Times New Roman" panose="02020603050405020304" pitchFamily="18" charset="0"/>
              </a:rPr>
              <a:t>6</a:t>
            </a:r>
            <a:r>
              <a:rPr lang="en-US" sz="1000">
                <a:effectLst/>
                <a:latin typeface="Bierstadt" panose="020B0004020202020204" pitchFamily="34" charset="0"/>
                <a:ea typeface="Times New Roman" panose="02020603050405020304" pitchFamily="18" charset="0"/>
              </a:rPr>
              <a:t>The Royal Marsden NHS Foundation Trust, London, UK; </a:t>
            </a:r>
            <a:r>
              <a:rPr lang="en-US" sz="1000" baseline="30000">
                <a:effectLst/>
                <a:latin typeface="Bierstadt" panose="020B0004020202020204" pitchFamily="34" charset="0"/>
                <a:ea typeface="Times New Roman" panose="02020603050405020304" pitchFamily="18" charset="0"/>
              </a:rPr>
              <a:t>7</a:t>
            </a:r>
            <a:r>
              <a:rPr lang="en-US" sz="1000">
                <a:effectLst/>
                <a:latin typeface="Bierstadt" panose="020B0004020202020204" pitchFamily="34" charset="0"/>
                <a:ea typeface="Times New Roman" panose="02020603050405020304" pitchFamily="18" charset="0"/>
              </a:rPr>
              <a:t>Hospital Universitario Marqués de </a:t>
            </a:r>
            <a:r>
              <a:rPr lang="en-US" sz="1000" err="1">
                <a:effectLst/>
                <a:latin typeface="Bierstadt" panose="020B0004020202020204" pitchFamily="34" charset="0"/>
                <a:ea typeface="Times New Roman" panose="02020603050405020304" pitchFamily="18" charset="0"/>
              </a:rPr>
              <a:t>Valdecilla</a:t>
            </a:r>
            <a:r>
              <a:rPr lang="en-US" sz="1000">
                <a:effectLst/>
                <a:latin typeface="Bierstadt" panose="020B0004020202020204" pitchFamily="34" charset="0"/>
                <a:ea typeface="Times New Roman" panose="02020603050405020304" pitchFamily="18" charset="0"/>
              </a:rPr>
              <a:t>, Santander, Spain; </a:t>
            </a:r>
            <a:r>
              <a:rPr lang="en-US" sz="1000" baseline="30000">
                <a:effectLst/>
                <a:latin typeface="Bierstadt" panose="020B0004020202020204" pitchFamily="34" charset="0"/>
                <a:ea typeface="Times New Roman" panose="02020603050405020304" pitchFamily="18" charset="0"/>
              </a:rPr>
              <a:t>8</a:t>
            </a:r>
            <a:r>
              <a:rPr lang="en-US" sz="1000">
                <a:effectLst/>
                <a:latin typeface="Bierstadt" panose="020B0004020202020204" pitchFamily="34" charset="0"/>
                <a:ea typeface="Times New Roman" panose="02020603050405020304" pitchFamily="18" charset="0"/>
              </a:rPr>
              <a:t>Inselspital, Bern University Hospital, Bern, Switzerland; </a:t>
            </a:r>
            <a:r>
              <a:rPr lang="en-US" sz="1000" baseline="30000">
                <a:effectLst/>
                <a:latin typeface="Bierstadt" panose="020B0004020202020204" pitchFamily="34" charset="0"/>
                <a:ea typeface="Times New Roman" panose="02020603050405020304" pitchFamily="18" charset="0"/>
              </a:rPr>
              <a:t>9</a:t>
            </a:r>
            <a:r>
              <a:rPr lang="en-US" sz="1000">
                <a:effectLst/>
                <a:latin typeface="Bierstadt" panose="020B0004020202020204" pitchFamily="34" charset="0"/>
                <a:ea typeface="Times New Roman" panose="02020603050405020304" pitchFamily="18" charset="0"/>
              </a:rPr>
              <a:t>James Cancer Center, The Ohio State University, Columbus, OH, USA; </a:t>
            </a:r>
            <a:r>
              <a:rPr lang="en-US" sz="1000" baseline="30000">
                <a:effectLst/>
                <a:latin typeface="Bierstadt" panose="020B0004020202020204" pitchFamily="34" charset="0"/>
                <a:ea typeface="Times New Roman" panose="02020603050405020304" pitchFamily="18" charset="0"/>
              </a:rPr>
              <a:t>10</a:t>
            </a:r>
            <a:r>
              <a:rPr lang="en-US" sz="1000">
                <a:effectLst/>
                <a:latin typeface="Bierstadt" panose="020B0004020202020204" pitchFamily="34" charset="0"/>
                <a:ea typeface="Times New Roman" panose="02020603050405020304" pitchFamily="18" charset="0"/>
              </a:rPr>
              <a:t>University of Colorado Cancer Center – Anschutz Medical Campus, Aurora, CO, USA; </a:t>
            </a:r>
            <a:r>
              <a:rPr lang="en-US" sz="1000" baseline="30000">
                <a:effectLst/>
                <a:latin typeface="Bierstadt" panose="020B0004020202020204" pitchFamily="34" charset="0"/>
                <a:ea typeface="Times New Roman" panose="02020603050405020304" pitchFamily="18" charset="0"/>
              </a:rPr>
              <a:t>11</a:t>
            </a:r>
            <a:r>
              <a:rPr lang="en-US" sz="1000">
                <a:effectLst/>
                <a:latin typeface="Bierstadt" panose="020B0004020202020204" pitchFamily="34" charset="0"/>
                <a:ea typeface="Times New Roman" panose="02020603050405020304" pitchFamily="18" charset="0"/>
              </a:rPr>
              <a:t>Massachusetts General Hospital Cancer Center, Boston, MA, USA; </a:t>
            </a:r>
            <a:r>
              <a:rPr lang="en-US" sz="1000" baseline="30000">
                <a:effectLst/>
                <a:latin typeface="Bierstadt" panose="020B0004020202020204" pitchFamily="34" charset="0"/>
                <a:ea typeface="Times New Roman" panose="02020603050405020304" pitchFamily="18" charset="0"/>
              </a:rPr>
              <a:t>12</a:t>
            </a:r>
            <a:r>
              <a:rPr lang="en-US" sz="1000">
                <a:effectLst/>
                <a:latin typeface="Bierstadt" panose="020B0004020202020204" pitchFamily="34" charset="0"/>
                <a:ea typeface="Times New Roman" panose="02020603050405020304" pitchFamily="18" charset="0"/>
              </a:rPr>
              <a:t>Fred Hutchinson Cancer Center, Seattle, WA, USA; </a:t>
            </a:r>
            <a:r>
              <a:rPr lang="en-US" sz="1000" baseline="30000">
                <a:effectLst/>
                <a:latin typeface="Bierstadt" panose="020B0004020202020204" pitchFamily="34" charset="0"/>
                <a:ea typeface="Times New Roman" panose="02020603050405020304" pitchFamily="18" charset="0"/>
              </a:rPr>
              <a:t>13</a:t>
            </a:r>
            <a:r>
              <a:rPr lang="en-US" sz="1000">
                <a:effectLst/>
                <a:latin typeface="Bierstadt" panose="020B0004020202020204" pitchFamily="34" charset="0"/>
                <a:ea typeface="Times New Roman" panose="02020603050405020304" pitchFamily="18" charset="0"/>
              </a:rPr>
              <a:t>ICO </a:t>
            </a:r>
            <a:r>
              <a:rPr lang="en-US" sz="1000" err="1">
                <a:effectLst/>
                <a:latin typeface="Bierstadt" panose="020B0004020202020204" pitchFamily="34" charset="0"/>
                <a:ea typeface="Times New Roman" panose="02020603050405020304" pitchFamily="18" charset="0"/>
              </a:rPr>
              <a:t>L’Hospitalet</a:t>
            </a:r>
            <a:r>
              <a:rPr lang="en-US" sz="1000">
                <a:effectLst/>
                <a:latin typeface="Bierstadt" panose="020B0004020202020204" pitchFamily="34" charset="0"/>
                <a:ea typeface="Times New Roman" panose="02020603050405020304" pitchFamily="18" charset="0"/>
              </a:rPr>
              <a:t> – Hospital Duran </a:t>
            </a:r>
            <a:r>
              <a:rPr lang="en-US" sz="1000" err="1">
                <a:effectLst/>
                <a:latin typeface="Bierstadt" panose="020B0004020202020204" pitchFamily="34" charset="0"/>
                <a:ea typeface="Times New Roman" panose="02020603050405020304" pitchFamily="18" charset="0"/>
              </a:rPr>
              <a:t>i</a:t>
            </a:r>
            <a:r>
              <a:rPr lang="en-US" sz="1000">
                <a:effectLst/>
                <a:latin typeface="Bierstadt" panose="020B0004020202020204" pitchFamily="34" charset="0"/>
                <a:ea typeface="Times New Roman" panose="02020603050405020304" pitchFamily="18" charset="0"/>
              </a:rPr>
              <a:t> </a:t>
            </a:r>
            <a:r>
              <a:rPr lang="en-US" sz="1000" err="1">
                <a:effectLst/>
                <a:latin typeface="Bierstadt" panose="020B0004020202020204" pitchFamily="34" charset="0"/>
                <a:ea typeface="Times New Roman" panose="02020603050405020304" pitchFamily="18" charset="0"/>
              </a:rPr>
              <a:t>Reynals</a:t>
            </a:r>
            <a:r>
              <a:rPr lang="en-US" sz="1000">
                <a:effectLst/>
                <a:latin typeface="Bierstadt" panose="020B0004020202020204" pitchFamily="34" charset="0"/>
                <a:ea typeface="Times New Roman" panose="02020603050405020304" pitchFamily="18" charset="0"/>
              </a:rPr>
              <a:t>, Barcelona, Spain; </a:t>
            </a:r>
            <a:r>
              <a:rPr lang="en-US" sz="1000" baseline="30000">
                <a:effectLst/>
                <a:latin typeface="Bierstadt" panose="020B0004020202020204" pitchFamily="34" charset="0"/>
                <a:ea typeface="Times New Roman" panose="02020603050405020304" pitchFamily="18" charset="0"/>
              </a:rPr>
              <a:t>14</a:t>
            </a:r>
            <a:r>
              <a:rPr lang="en-US" sz="1000">
                <a:effectLst/>
                <a:latin typeface="Bierstadt" panose="020B0004020202020204" pitchFamily="34" charset="0"/>
                <a:ea typeface="Times New Roman" panose="02020603050405020304" pitchFamily="18" charset="0"/>
              </a:rPr>
              <a:t>Iovance Biotherapeutics, Inc., San Carlos, CA, USA; </a:t>
            </a:r>
            <a:r>
              <a:rPr lang="en-US" sz="1000" baseline="30000">
                <a:effectLst/>
                <a:latin typeface="Bierstadt" panose="020B0004020202020204" pitchFamily="34" charset="0"/>
                <a:ea typeface="Times New Roman" panose="02020603050405020304" pitchFamily="18" charset="0"/>
              </a:rPr>
              <a:t>15</a:t>
            </a:r>
            <a:r>
              <a:rPr lang="en-US" sz="1000">
                <a:effectLst/>
                <a:latin typeface="Bierstadt" panose="020B0004020202020204" pitchFamily="34" charset="0"/>
                <a:ea typeface="Times New Roman" panose="02020603050405020304" pitchFamily="18" charset="0"/>
              </a:rPr>
              <a:t>University of Lübeck, Lübeck, Germany</a:t>
            </a:r>
          </a:p>
          <a:p>
            <a:endParaRPr lang="en-US" sz="1200">
              <a:effectLst/>
              <a:latin typeface="Bierstadt" panose="020B0004020202020204" pitchFamily="34" charset="0"/>
              <a:ea typeface="Times New Roman" panose="02020603050405020304" pitchFamily="18" charset="0"/>
            </a:endParaRPr>
          </a:p>
          <a:p>
            <a:endParaRPr lang="en-US" sz="1200">
              <a:latin typeface="Bierstadt" panose="020B0004020202020204" pitchFamily="34" charset="0"/>
            </a:endParaRPr>
          </a:p>
        </p:txBody>
      </p:sp>
      <p:sp>
        <p:nvSpPr>
          <p:cNvPr id="5" name="Text Placeholder 4">
            <a:extLst>
              <a:ext uri="{FF2B5EF4-FFF2-40B4-BE49-F238E27FC236}">
                <a16:creationId xmlns:a16="http://schemas.microsoft.com/office/drawing/2014/main" id="{88A8326C-FF7D-2A93-1F39-04A974EA8EFC}"/>
              </a:ext>
            </a:extLst>
          </p:cNvPr>
          <p:cNvSpPr txBox="1">
            <a:spLocks/>
          </p:cNvSpPr>
          <p:nvPr/>
        </p:nvSpPr>
        <p:spPr>
          <a:xfrm>
            <a:off x="6697984" y="285477"/>
            <a:ext cx="4864572" cy="676182"/>
          </a:xfrm>
          <a:prstGeom prst="rect">
            <a:avLst/>
          </a:prstGeom>
        </p:spPr>
        <p:txBody>
          <a:bodyPr vert="horz" lIns="118872" tIns="45720" rIns="91440" bIns="45720" rtlCol="0">
            <a:noAutofit/>
          </a:bodyPr>
          <a:lstStyle>
            <a:lvl1pPr marL="0" indent="0" algn="l" defTabSz="914400" rtl="0" eaLnBrk="1" latinLnBrk="0" hangingPunct="1">
              <a:lnSpc>
                <a:spcPct val="110000"/>
              </a:lnSpc>
              <a:spcBef>
                <a:spcPts val="0"/>
              </a:spcBef>
              <a:spcAft>
                <a:spcPts val="0"/>
              </a:spcAft>
              <a:buClr>
                <a:schemeClr val="accent6"/>
              </a:buClr>
              <a:buFont typeface="Arial" panose="020B0604020202020204" pitchFamily="34" charset="0"/>
              <a:buNone/>
              <a:defRPr sz="1400" kern="1200" spc="-40" baseline="0">
                <a:solidFill>
                  <a:schemeClr val="bg1"/>
                </a:solidFill>
                <a:latin typeface="+mn-lt"/>
                <a:ea typeface="+mn-ea"/>
                <a:cs typeface="+mn-cs"/>
              </a:defRPr>
            </a:lvl1pPr>
            <a:lvl2pPr marL="457200" indent="0" algn="l" defTabSz="914400" rtl="0" eaLnBrk="1" latinLnBrk="0" hangingPunct="1">
              <a:lnSpc>
                <a:spcPct val="90000"/>
              </a:lnSpc>
              <a:spcBef>
                <a:spcPts val="300"/>
              </a:spcBef>
              <a:spcAft>
                <a:spcPts val="300"/>
              </a:spcAft>
              <a:buClr>
                <a:schemeClr val="bg1">
                  <a:lumMod val="75000"/>
                </a:schemeClr>
              </a:buClr>
              <a:buFont typeface="Inter" panose="020B0502030000000004" pitchFamily="34" charset="0"/>
              <a:buNone/>
              <a:defRPr sz="2000" kern="1200" spc="-3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110000"/>
              </a:lnSpc>
              <a:spcBef>
                <a:spcPts val="0"/>
              </a:spcBef>
              <a:spcAft>
                <a:spcPts val="0"/>
              </a:spcAft>
              <a:buClr>
                <a:srgbClr val="82BC00"/>
              </a:buClr>
              <a:buSzTx/>
              <a:buFont typeface="Arial" panose="020B0604020202020204" pitchFamily="34" charset="0"/>
              <a:buNone/>
              <a:tabLst/>
              <a:defRPr/>
            </a:pPr>
            <a:r>
              <a:rPr kumimoji="0" lang="en-US" sz="1800" b="1" i="0" u="none" strike="noStrike" kern="1200" cap="none" spc="-40" normalizeH="0" baseline="0" noProof="0">
                <a:ln>
                  <a:noFill/>
                </a:ln>
                <a:solidFill>
                  <a:srgbClr val="FFFFFF"/>
                </a:solidFill>
                <a:effectLst/>
                <a:uLnTx/>
                <a:uFillTx/>
                <a:latin typeface="Bierstadt" panose="020B0004020202020204" pitchFamily="34" charset="0"/>
                <a:ea typeface="+mn-ea"/>
                <a:cs typeface="+mn-cs"/>
              </a:rPr>
              <a:t>2024 ASCO Annual Meeting</a:t>
            </a:r>
          </a:p>
          <a:p>
            <a:pPr marL="0" marR="0" lvl="0" indent="0" algn="r" defTabSz="914400" rtl="0" eaLnBrk="1" fontAlgn="auto" latinLnBrk="0" hangingPunct="1">
              <a:lnSpc>
                <a:spcPct val="110000"/>
              </a:lnSpc>
              <a:spcBef>
                <a:spcPts val="0"/>
              </a:spcBef>
              <a:spcAft>
                <a:spcPts val="0"/>
              </a:spcAft>
              <a:buClr>
                <a:srgbClr val="82BC00"/>
              </a:buClr>
              <a:buSzTx/>
              <a:buFont typeface="Arial" panose="020B0604020202020204" pitchFamily="34" charset="0"/>
              <a:buNone/>
              <a:tabLst/>
              <a:defRPr/>
            </a:pPr>
            <a:r>
              <a:rPr kumimoji="0" lang="en-US" sz="1800" b="1" i="0" u="none" strike="noStrike" kern="1200" cap="none" spc="-40" normalizeH="0" baseline="0" noProof="0">
                <a:ln>
                  <a:noFill/>
                </a:ln>
                <a:solidFill>
                  <a:srgbClr val="FFFFFF"/>
                </a:solidFill>
                <a:effectLst/>
                <a:uLnTx/>
                <a:uFillTx/>
                <a:latin typeface="Bierstadt" panose="020B0004020202020204" pitchFamily="34" charset="0"/>
                <a:ea typeface="+mn-ea"/>
                <a:cs typeface="+mn-cs"/>
              </a:rPr>
              <a:t>May 31–June 4, 2024 | Chicago, IL, USA</a:t>
            </a:r>
          </a:p>
        </p:txBody>
      </p:sp>
      <p:sp>
        <p:nvSpPr>
          <p:cNvPr id="6" name="TextBox 5">
            <a:extLst>
              <a:ext uri="{FF2B5EF4-FFF2-40B4-BE49-F238E27FC236}">
                <a16:creationId xmlns:a16="http://schemas.microsoft.com/office/drawing/2014/main" id="{10D898BA-9AA6-7ED8-4417-4F32BA16BB71}"/>
              </a:ext>
            </a:extLst>
          </p:cNvPr>
          <p:cNvSpPr txBox="1"/>
          <p:nvPr/>
        </p:nvSpPr>
        <p:spPr>
          <a:xfrm>
            <a:off x="7176120" y="6474822"/>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3367406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092A9-FB2A-533E-D646-F5E9679E244C}"/>
              </a:ext>
            </a:extLst>
          </p:cNvPr>
          <p:cNvSpPr>
            <a:spLocks noGrp="1"/>
          </p:cNvSpPr>
          <p:nvPr>
            <p:ph type="ctrTitle"/>
          </p:nvPr>
        </p:nvSpPr>
        <p:spPr>
          <a:xfrm>
            <a:off x="1095375" y="1350963"/>
            <a:ext cx="10115550" cy="2387600"/>
          </a:xfrm>
        </p:spPr>
        <p:txBody>
          <a:bodyPr>
            <a:noAutofit/>
          </a:bodyPr>
          <a:lstStyle/>
          <a:p>
            <a:r>
              <a:rPr lang="en-US" sz="3600" dirty="0"/>
              <a:t>OBX-115, an interleukin 2 (IL2)-sparing engineered tumor-infiltrating lymphocyte (TIL) cell therapy, in patients with immune checkpoint inhibitor (ICI)-resistant unresectable or metastatic melanoma</a:t>
            </a:r>
          </a:p>
        </p:txBody>
      </p:sp>
      <p:sp>
        <p:nvSpPr>
          <p:cNvPr id="3" name="Subtitle 2">
            <a:extLst>
              <a:ext uri="{FF2B5EF4-FFF2-40B4-BE49-F238E27FC236}">
                <a16:creationId xmlns:a16="http://schemas.microsoft.com/office/drawing/2014/main" id="{93F2F080-EF77-D7C3-0045-D9611CEF7F00}"/>
              </a:ext>
            </a:extLst>
          </p:cNvPr>
          <p:cNvSpPr>
            <a:spLocks noGrp="1"/>
          </p:cNvSpPr>
          <p:nvPr>
            <p:ph type="subTitle" idx="1"/>
          </p:nvPr>
        </p:nvSpPr>
        <p:spPr>
          <a:xfrm>
            <a:off x="1095375" y="3992562"/>
            <a:ext cx="9782175" cy="1931987"/>
          </a:xfrm>
        </p:spPr>
        <p:txBody>
          <a:bodyPr>
            <a:normAutofit fontScale="55000" lnSpcReduction="20000"/>
          </a:bodyPr>
          <a:lstStyle/>
          <a:p>
            <a:pPr marL="0" marR="0">
              <a:lnSpc>
                <a:spcPct val="107000"/>
              </a:lnSpc>
              <a:spcBef>
                <a:spcPts val="0"/>
              </a:spcBef>
              <a:spcAft>
                <a:spcPts val="600"/>
              </a:spcAft>
            </a:pPr>
            <a:r>
              <a:rPr lang="en-US" sz="2900" b="1" u="sng" kern="100" dirty="0">
                <a:effectLst/>
                <a:latin typeface="+mn-lt"/>
                <a:ea typeface="Calibri" panose="020F0502020204030204" pitchFamily="34" charset="0"/>
                <a:cs typeface="Arial" panose="020B0604020202020204" pitchFamily="34" charset="0"/>
              </a:rPr>
              <a:t>Rodabe N Amaria, MD</a:t>
            </a:r>
            <a:r>
              <a:rPr lang="en-US" sz="2900" b="1" u="sng" kern="100" baseline="30000" dirty="0">
                <a:effectLst/>
                <a:latin typeface="+mn-lt"/>
                <a:ea typeface="Calibri" panose="020F0502020204030204" pitchFamily="34" charset="0"/>
                <a:cs typeface="Arial" panose="020B0604020202020204" pitchFamily="34" charset="0"/>
              </a:rPr>
              <a:t>1</a:t>
            </a:r>
            <a:r>
              <a:rPr lang="en-US" sz="2900" kern="100" dirty="0">
                <a:effectLst/>
                <a:latin typeface="+mn-lt"/>
                <a:ea typeface="Calibri" panose="020F0502020204030204" pitchFamily="34" charset="0"/>
                <a:cs typeface="Arial" panose="020B0604020202020204" pitchFamily="34" charset="0"/>
              </a:rPr>
              <a:t>; Jennifer L McQuade, MD</a:t>
            </a:r>
            <a:r>
              <a:rPr lang="en-US" sz="2900" kern="100" baseline="30000" dirty="0">
                <a:effectLst/>
                <a:latin typeface="+mn-lt"/>
                <a:ea typeface="Calibri" panose="020F0502020204030204" pitchFamily="34" charset="0"/>
                <a:cs typeface="Arial" panose="020B0604020202020204" pitchFamily="34" charset="0"/>
              </a:rPr>
              <a:t>1</a:t>
            </a:r>
            <a:r>
              <a:rPr lang="en-US" sz="2900" kern="100" dirty="0">
                <a:effectLst/>
                <a:latin typeface="+mn-lt"/>
                <a:ea typeface="Calibri" panose="020F0502020204030204" pitchFamily="34" charset="0"/>
                <a:cs typeface="Arial" panose="020B0604020202020204" pitchFamily="34" charset="0"/>
              </a:rPr>
              <a:t>; Michael A Davies, MD, PhD</a:t>
            </a:r>
            <a:r>
              <a:rPr lang="en-US" sz="2900" kern="100" baseline="30000" dirty="0">
                <a:effectLst/>
                <a:latin typeface="+mn-lt"/>
                <a:ea typeface="Calibri" panose="020F0502020204030204" pitchFamily="34" charset="0"/>
                <a:cs typeface="Arial" panose="020B0604020202020204" pitchFamily="34" charset="0"/>
              </a:rPr>
              <a:t>1</a:t>
            </a:r>
            <a:r>
              <a:rPr lang="en-US" sz="2900" kern="100" dirty="0">
                <a:effectLst/>
                <a:latin typeface="+mn-lt"/>
                <a:ea typeface="Calibri" panose="020F0502020204030204" pitchFamily="34" charset="0"/>
                <a:cs typeface="Arial" panose="020B0604020202020204" pitchFamily="34" charset="0"/>
              </a:rPr>
              <a:t>; </a:t>
            </a:r>
            <a:br>
              <a:rPr lang="en-US" sz="2900" kern="100" dirty="0">
                <a:effectLst/>
                <a:latin typeface="+mn-lt"/>
                <a:ea typeface="Calibri" panose="020F0502020204030204" pitchFamily="34" charset="0"/>
                <a:cs typeface="Arial" panose="020B0604020202020204" pitchFamily="34" charset="0"/>
              </a:rPr>
            </a:br>
            <a:r>
              <a:rPr lang="en-US" sz="2900" kern="100" dirty="0">
                <a:effectLst/>
                <a:latin typeface="+mn-lt"/>
                <a:ea typeface="Calibri" panose="020F0502020204030204" pitchFamily="34" charset="0"/>
                <a:cs typeface="Arial" panose="020B0604020202020204" pitchFamily="34" charset="0"/>
              </a:rPr>
              <a:t>Isabella C Glitza Oliva, MD, PhD</a:t>
            </a:r>
            <a:r>
              <a:rPr lang="en-US" sz="2900" kern="100" baseline="30000" dirty="0">
                <a:effectLst/>
                <a:latin typeface="+mn-lt"/>
                <a:ea typeface="Calibri" panose="020F0502020204030204" pitchFamily="34" charset="0"/>
                <a:cs typeface="Arial" panose="020B0604020202020204" pitchFamily="34" charset="0"/>
              </a:rPr>
              <a:t>1</a:t>
            </a:r>
            <a:r>
              <a:rPr lang="en-US" sz="2900" kern="100" dirty="0">
                <a:effectLst/>
                <a:latin typeface="+mn-lt"/>
                <a:ea typeface="Calibri" panose="020F0502020204030204" pitchFamily="34" charset="0"/>
                <a:cs typeface="Arial" panose="020B0604020202020204" pitchFamily="34" charset="0"/>
              </a:rPr>
              <a:t>; Steffy Jose, RN</a:t>
            </a:r>
            <a:r>
              <a:rPr lang="en-US" sz="2900" kern="100" baseline="30000" dirty="0">
                <a:effectLst/>
                <a:latin typeface="+mn-lt"/>
                <a:ea typeface="Calibri" panose="020F0502020204030204" pitchFamily="34" charset="0"/>
                <a:cs typeface="Arial" panose="020B0604020202020204" pitchFamily="34" charset="0"/>
              </a:rPr>
              <a:t>1</a:t>
            </a:r>
            <a:r>
              <a:rPr lang="en-US" sz="2900" kern="100" dirty="0">
                <a:effectLst/>
                <a:latin typeface="+mn-lt"/>
                <a:ea typeface="Calibri" panose="020F0502020204030204" pitchFamily="34" charset="0"/>
                <a:cs typeface="Arial" panose="020B0604020202020204" pitchFamily="34" charset="0"/>
              </a:rPr>
              <a:t>; Erik Cressman, MD, PhD</a:t>
            </a:r>
            <a:r>
              <a:rPr lang="en-US" sz="2900" kern="100" baseline="30000" dirty="0">
                <a:effectLst/>
                <a:latin typeface="+mn-lt"/>
                <a:ea typeface="Calibri" panose="020F0502020204030204" pitchFamily="34" charset="0"/>
                <a:cs typeface="Arial" panose="020B0604020202020204" pitchFamily="34" charset="0"/>
              </a:rPr>
              <a:t>2</a:t>
            </a:r>
            <a:r>
              <a:rPr lang="en-US" sz="2900" kern="100" dirty="0">
                <a:effectLst/>
                <a:latin typeface="+mn-lt"/>
                <a:ea typeface="Calibri" panose="020F0502020204030204" pitchFamily="34" charset="0"/>
                <a:cs typeface="Arial" panose="020B0604020202020204" pitchFamily="34" charset="0"/>
              </a:rPr>
              <a:t>; </a:t>
            </a:r>
            <a:br>
              <a:rPr lang="en-US" sz="2900" kern="100" dirty="0">
                <a:effectLst/>
                <a:latin typeface="+mn-lt"/>
                <a:ea typeface="Calibri" panose="020F0502020204030204" pitchFamily="34" charset="0"/>
                <a:cs typeface="Arial" panose="020B0604020202020204" pitchFamily="34" charset="0"/>
              </a:rPr>
            </a:br>
            <a:r>
              <a:rPr lang="en-US" sz="2900" kern="100" dirty="0">
                <a:effectLst/>
                <a:latin typeface="+mn-lt"/>
                <a:ea typeface="Calibri" panose="020F0502020204030204" pitchFamily="34" charset="0"/>
                <a:cs typeface="Arial" panose="020B0604020202020204" pitchFamily="34" charset="0"/>
              </a:rPr>
              <a:t>Ashlynd L Clausell, MPH</a:t>
            </a:r>
            <a:r>
              <a:rPr lang="en-US" sz="2900" kern="100" baseline="30000" dirty="0">
                <a:effectLst/>
                <a:latin typeface="+mn-lt"/>
                <a:ea typeface="Calibri" panose="020F0502020204030204" pitchFamily="34" charset="0"/>
                <a:cs typeface="Arial" panose="020B0604020202020204" pitchFamily="34" charset="0"/>
              </a:rPr>
              <a:t>1</a:t>
            </a:r>
            <a:r>
              <a:rPr lang="en-US" sz="2900" kern="100" dirty="0">
                <a:effectLst/>
                <a:latin typeface="+mn-lt"/>
                <a:ea typeface="Calibri" panose="020F0502020204030204" pitchFamily="34" charset="0"/>
                <a:cs typeface="Arial" panose="020B0604020202020204" pitchFamily="34" charset="0"/>
              </a:rPr>
              <a:t>; Roland Bassett, MS</a:t>
            </a:r>
            <a:r>
              <a:rPr lang="en-US" sz="2900" kern="100" baseline="30000" dirty="0">
                <a:effectLst/>
                <a:latin typeface="+mn-lt"/>
                <a:ea typeface="Calibri" panose="020F0502020204030204" pitchFamily="34" charset="0"/>
                <a:cs typeface="Arial" panose="020B0604020202020204" pitchFamily="34" charset="0"/>
              </a:rPr>
              <a:t>3</a:t>
            </a:r>
            <a:r>
              <a:rPr lang="en-US" sz="2900" kern="100" dirty="0">
                <a:effectLst/>
                <a:latin typeface="+mn-lt"/>
                <a:ea typeface="Calibri" panose="020F0502020204030204" pitchFamily="34" charset="0"/>
                <a:cs typeface="Arial" panose="020B0604020202020204" pitchFamily="34" charset="0"/>
              </a:rPr>
              <a:t>; Sapna Patel, MD</a:t>
            </a:r>
            <a:r>
              <a:rPr lang="en-US" sz="2900" kern="100" baseline="30000" dirty="0">
                <a:effectLst/>
                <a:latin typeface="+mn-lt"/>
                <a:ea typeface="Calibri" panose="020F0502020204030204" pitchFamily="34" charset="0"/>
                <a:cs typeface="Arial" panose="020B0604020202020204" pitchFamily="34" charset="0"/>
              </a:rPr>
              <a:t>1</a:t>
            </a:r>
            <a:r>
              <a:rPr lang="en-US" sz="2900" kern="100" dirty="0">
                <a:effectLst/>
                <a:latin typeface="+mn-lt"/>
                <a:ea typeface="Calibri" panose="020F0502020204030204" pitchFamily="34" charset="0"/>
                <a:cs typeface="Arial" panose="020B0604020202020204" pitchFamily="34" charset="0"/>
              </a:rPr>
              <a:t>; Adi Diab, MD</a:t>
            </a:r>
            <a:r>
              <a:rPr lang="en-US" sz="2900" kern="100" baseline="30000" dirty="0">
                <a:effectLst/>
                <a:latin typeface="+mn-lt"/>
                <a:ea typeface="Calibri" panose="020F0502020204030204" pitchFamily="34" charset="0"/>
                <a:cs typeface="Arial" panose="020B0604020202020204" pitchFamily="34" charset="0"/>
              </a:rPr>
              <a:t>1</a:t>
            </a:r>
            <a:r>
              <a:rPr lang="en-US" sz="2900" kern="100" dirty="0">
                <a:effectLst/>
                <a:latin typeface="+mn-lt"/>
                <a:ea typeface="Calibri" panose="020F0502020204030204" pitchFamily="34" charset="0"/>
                <a:cs typeface="Arial" panose="020B0604020202020204" pitchFamily="34" charset="0"/>
              </a:rPr>
              <a:t>; </a:t>
            </a:r>
            <a:br>
              <a:rPr lang="en-US" sz="2900" kern="100" dirty="0">
                <a:effectLst/>
                <a:latin typeface="+mn-lt"/>
                <a:ea typeface="Calibri" panose="020F0502020204030204" pitchFamily="34" charset="0"/>
                <a:cs typeface="Arial" panose="020B0604020202020204" pitchFamily="34" charset="0"/>
              </a:rPr>
            </a:br>
            <a:r>
              <a:rPr lang="en-US" sz="2900" kern="100" dirty="0">
                <a:effectLst/>
                <a:latin typeface="+mn-lt"/>
                <a:ea typeface="Calibri" panose="020F0502020204030204" pitchFamily="34" charset="0"/>
                <a:cs typeface="Arial" panose="020B0604020202020204" pitchFamily="34" charset="0"/>
              </a:rPr>
              <a:t>Hussein A. Tawbi, MD, PhD</a:t>
            </a:r>
            <a:r>
              <a:rPr lang="en-US" sz="2900" kern="100" baseline="30000" dirty="0">
                <a:effectLst/>
                <a:latin typeface="+mn-lt"/>
                <a:ea typeface="Calibri" panose="020F0502020204030204" pitchFamily="34" charset="0"/>
                <a:cs typeface="Arial" panose="020B0604020202020204" pitchFamily="34" charset="0"/>
              </a:rPr>
              <a:t>1</a:t>
            </a:r>
            <a:r>
              <a:rPr lang="en-US" sz="2900" kern="100" dirty="0">
                <a:effectLst/>
                <a:latin typeface="+mn-lt"/>
                <a:ea typeface="Calibri" panose="020F0502020204030204" pitchFamily="34" charset="0"/>
                <a:cs typeface="Arial" panose="020B0604020202020204" pitchFamily="34" charset="0"/>
              </a:rPr>
              <a:t>; Michael K Wong MD, PhD</a:t>
            </a:r>
            <a:r>
              <a:rPr lang="en-US" sz="2900" kern="100" baseline="30000" dirty="0">
                <a:effectLst/>
                <a:latin typeface="+mn-lt"/>
                <a:ea typeface="Calibri" panose="020F0502020204030204" pitchFamily="34" charset="0"/>
                <a:cs typeface="Arial" panose="020B0604020202020204" pitchFamily="34" charset="0"/>
              </a:rPr>
              <a:t>1</a:t>
            </a:r>
            <a:r>
              <a:rPr lang="en-US" sz="2900" kern="100" dirty="0">
                <a:effectLst/>
                <a:latin typeface="+mn-lt"/>
                <a:ea typeface="Calibri" panose="020F0502020204030204" pitchFamily="34" charset="0"/>
                <a:cs typeface="Arial" panose="020B0604020202020204" pitchFamily="34" charset="0"/>
              </a:rPr>
              <a:t>; Alexandra P Ikeguchi, MD</a:t>
            </a:r>
            <a:r>
              <a:rPr lang="en-US" sz="2900" kern="100" baseline="30000" dirty="0">
                <a:effectLst/>
                <a:latin typeface="+mn-lt"/>
                <a:ea typeface="Calibri" panose="020F0502020204030204" pitchFamily="34" charset="0"/>
                <a:cs typeface="Arial" panose="020B0604020202020204" pitchFamily="34" charset="0"/>
              </a:rPr>
              <a:t>1</a:t>
            </a:r>
            <a:r>
              <a:rPr lang="en-US" sz="2900" kern="100" dirty="0">
                <a:effectLst/>
                <a:latin typeface="+mn-lt"/>
                <a:ea typeface="Calibri" panose="020F0502020204030204" pitchFamily="34" charset="0"/>
                <a:cs typeface="Arial" panose="020B0604020202020204" pitchFamily="34" charset="0"/>
              </a:rPr>
              <a:t>; </a:t>
            </a:r>
            <a:br>
              <a:rPr lang="en-US" sz="2900" kern="100" dirty="0">
                <a:effectLst/>
                <a:latin typeface="+mn-lt"/>
                <a:ea typeface="Calibri" panose="020F0502020204030204" pitchFamily="34" charset="0"/>
                <a:cs typeface="Arial" panose="020B0604020202020204" pitchFamily="34" charset="0"/>
              </a:rPr>
            </a:br>
            <a:r>
              <a:rPr lang="en-US" sz="2900" kern="100" dirty="0">
                <a:effectLst/>
                <a:latin typeface="+mn-lt"/>
                <a:ea typeface="Calibri" panose="020F0502020204030204" pitchFamily="34" charset="0"/>
                <a:cs typeface="Arial" panose="020B0604020202020204" pitchFamily="34" charset="0"/>
              </a:rPr>
              <a:t>Cara Haymaker, PhD</a:t>
            </a:r>
            <a:r>
              <a:rPr lang="en-US" sz="2900" kern="100" baseline="30000" dirty="0">
                <a:effectLst/>
                <a:latin typeface="+mn-lt"/>
                <a:ea typeface="Calibri" panose="020F0502020204030204" pitchFamily="34" charset="0"/>
                <a:cs typeface="Arial" panose="020B0604020202020204" pitchFamily="34" charset="0"/>
              </a:rPr>
              <a:t>4</a:t>
            </a:r>
            <a:r>
              <a:rPr lang="en-US" sz="2900" kern="100" dirty="0">
                <a:effectLst/>
                <a:latin typeface="+mn-lt"/>
                <a:ea typeface="Calibri" panose="020F0502020204030204" pitchFamily="34" charset="0"/>
                <a:cs typeface="Arial" panose="020B0604020202020204" pitchFamily="34" charset="0"/>
              </a:rPr>
              <a:t>; Seoung-Ae Lee, PhD</a:t>
            </a:r>
            <a:r>
              <a:rPr lang="en-US" sz="2900" kern="100" baseline="30000" dirty="0">
                <a:effectLst/>
                <a:latin typeface="+mn-lt"/>
                <a:ea typeface="Calibri" panose="020F0502020204030204" pitchFamily="34" charset="0"/>
                <a:cs typeface="Arial" panose="020B0604020202020204" pitchFamily="34" charset="0"/>
              </a:rPr>
              <a:t>4</a:t>
            </a:r>
            <a:r>
              <a:rPr lang="en-US" sz="2900" kern="100" dirty="0">
                <a:effectLst/>
                <a:latin typeface="+mn-lt"/>
                <a:ea typeface="Calibri" panose="020F0502020204030204" pitchFamily="34" charset="0"/>
                <a:cs typeface="Arial" panose="020B0604020202020204" pitchFamily="34" charset="0"/>
              </a:rPr>
              <a:t>; Madan Jagasia, MD, MS</a:t>
            </a:r>
            <a:r>
              <a:rPr lang="en-US" sz="2900" kern="100" baseline="30000" dirty="0">
                <a:effectLst/>
                <a:latin typeface="+mn-lt"/>
                <a:ea typeface="Calibri" panose="020F0502020204030204" pitchFamily="34" charset="0"/>
                <a:cs typeface="Arial" panose="020B0604020202020204" pitchFamily="34" charset="0"/>
              </a:rPr>
              <a:t>5</a:t>
            </a:r>
            <a:r>
              <a:rPr lang="en-US" sz="2900" kern="100" dirty="0">
                <a:effectLst/>
                <a:latin typeface="+mn-lt"/>
                <a:ea typeface="Calibri" panose="020F0502020204030204" pitchFamily="34" charset="0"/>
                <a:cs typeface="Arial" panose="020B0604020202020204" pitchFamily="34" charset="0"/>
              </a:rPr>
              <a:t>; Giridharan Ramsingh, MD</a:t>
            </a:r>
            <a:r>
              <a:rPr lang="en-US" sz="2900" kern="100" baseline="30000" dirty="0">
                <a:effectLst/>
                <a:latin typeface="+mn-lt"/>
                <a:ea typeface="Calibri" panose="020F0502020204030204" pitchFamily="34" charset="0"/>
                <a:cs typeface="Arial" panose="020B0604020202020204" pitchFamily="34" charset="0"/>
              </a:rPr>
              <a:t>5</a:t>
            </a:r>
            <a:r>
              <a:rPr lang="en-US" sz="2900" kern="100" dirty="0">
                <a:effectLst/>
                <a:latin typeface="+mn-lt"/>
                <a:ea typeface="Calibri" panose="020F0502020204030204" pitchFamily="34" charset="0"/>
                <a:cs typeface="Arial" panose="020B0604020202020204" pitchFamily="34" charset="0"/>
              </a:rPr>
              <a:t>; Prakash Prabhakar, PhD</a:t>
            </a:r>
            <a:r>
              <a:rPr lang="en-US" sz="2900" kern="100" baseline="30000" dirty="0">
                <a:effectLst/>
                <a:latin typeface="+mn-lt"/>
                <a:ea typeface="Calibri" panose="020F0502020204030204" pitchFamily="34" charset="0"/>
                <a:cs typeface="Arial" panose="020B0604020202020204" pitchFamily="34" charset="0"/>
              </a:rPr>
              <a:t>5</a:t>
            </a:r>
            <a:r>
              <a:rPr lang="en-US" sz="2900" kern="100" dirty="0">
                <a:effectLst/>
                <a:latin typeface="+mn-lt"/>
                <a:ea typeface="Calibri" panose="020F0502020204030204" pitchFamily="34" charset="0"/>
                <a:cs typeface="Arial" panose="020B0604020202020204" pitchFamily="34" charset="0"/>
              </a:rPr>
              <a:t>; Raina Duan, PhD</a:t>
            </a:r>
            <a:r>
              <a:rPr lang="en-US" sz="2900" kern="100" baseline="30000" dirty="0">
                <a:effectLst/>
                <a:latin typeface="+mn-lt"/>
                <a:ea typeface="Calibri" panose="020F0502020204030204" pitchFamily="34" charset="0"/>
                <a:cs typeface="Arial" panose="020B0604020202020204" pitchFamily="34" charset="0"/>
              </a:rPr>
              <a:t>5</a:t>
            </a:r>
            <a:r>
              <a:rPr lang="en-US" sz="2900" kern="100" dirty="0">
                <a:effectLst/>
                <a:latin typeface="+mn-lt"/>
                <a:ea typeface="Calibri" panose="020F0502020204030204" pitchFamily="34" charset="0"/>
                <a:cs typeface="Arial" panose="020B0604020202020204" pitchFamily="34" charset="0"/>
              </a:rPr>
              <a:t>; Parameswaran Hari, MD</a:t>
            </a:r>
            <a:r>
              <a:rPr lang="en-US" sz="2900" kern="100" baseline="30000" dirty="0">
                <a:effectLst/>
                <a:latin typeface="+mn-lt"/>
                <a:ea typeface="Calibri" panose="020F0502020204030204" pitchFamily="34" charset="0"/>
                <a:cs typeface="Arial" panose="020B0604020202020204" pitchFamily="34" charset="0"/>
              </a:rPr>
              <a:t>5</a:t>
            </a:r>
            <a:endParaRPr lang="en-US" sz="2900" kern="100" dirty="0">
              <a:effectLst/>
              <a:latin typeface="+mn-lt"/>
              <a:ea typeface="Calibri" panose="020F0502020204030204" pitchFamily="34" charset="0"/>
              <a:cs typeface="Arial" panose="020B0604020202020204" pitchFamily="34" charset="0"/>
            </a:endParaRPr>
          </a:p>
          <a:p>
            <a:pPr marR="0" lvl="0">
              <a:lnSpc>
                <a:spcPct val="107000"/>
              </a:lnSpc>
              <a:spcBef>
                <a:spcPts val="0"/>
              </a:spcBef>
            </a:pPr>
            <a:r>
              <a:rPr lang="en-US" sz="2000" kern="100" dirty="0">
                <a:latin typeface="+mn-lt"/>
                <a:ea typeface="Calibri" panose="020F0502020204030204" pitchFamily="34" charset="0"/>
              </a:rPr>
              <a:t>1. </a:t>
            </a:r>
            <a:r>
              <a:rPr lang="en-US" sz="2000" kern="100" dirty="0">
                <a:effectLst/>
                <a:latin typeface="+mn-lt"/>
                <a:ea typeface="Calibri" panose="020F0502020204030204" pitchFamily="34" charset="0"/>
                <a:cs typeface="Arial" panose="020B0604020202020204" pitchFamily="34" charset="0"/>
              </a:rPr>
              <a:t>Department of Melanoma Medical Oncology, MD Anderson Cancer Center, Houston, TX, USA; 2. Department of Interventional Radiology, MD Anderson Cancer Center, Houston, TX, USA; 3. Department of Biostatistics, MD Anderson Cancer Center, Houston, TX, USA; 4. Department of Translational Molecular Pathology, MD Anderson Cancer Center, Houston, TX, USA; 5. Obsidian Therapeutics, Cambridge, MA, USA</a:t>
            </a:r>
          </a:p>
        </p:txBody>
      </p:sp>
      <p:sp>
        <p:nvSpPr>
          <p:cNvPr id="6" name="TextBox 5">
            <a:extLst>
              <a:ext uri="{FF2B5EF4-FFF2-40B4-BE49-F238E27FC236}">
                <a16:creationId xmlns:a16="http://schemas.microsoft.com/office/drawing/2014/main" id="{3E7F6D82-0D36-B114-FA29-B892EA1C425A}"/>
              </a:ext>
            </a:extLst>
          </p:cNvPr>
          <p:cNvSpPr txBox="1"/>
          <p:nvPr/>
        </p:nvSpPr>
        <p:spPr>
          <a:xfrm>
            <a:off x="85725" y="85725"/>
            <a:ext cx="21050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Calibri" panose="020F0502020204030204" pitchFamily="34" charset="0"/>
                <a:cs typeface="+mn-cs"/>
              </a:rPr>
              <a:t>ABSTRACT 9515</a:t>
            </a: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BEF7F07E-625E-1406-A355-F4D86AF95E17}"/>
              </a:ext>
            </a:extLst>
          </p:cNvPr>
          <p:cNvSpPr/>
          <p:nvPr/>
        </p:nvSpPr>
        <p:spPr>
          <a:xfrm>
            <a:off x="2617076" y="6611007"/>
            <a:ext cx="3899338" cy="1366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FAE9365A-42D2-BEA0-A48C-BCBAB44FD75B}"/>
              </a:ext>
            </a:extLst>
          </p:cNvPr>
          <p:cNvSpPr txBox="1"/>
          <p:nvPr/>
        </p:nvSpPr>
        <p:spPr>
          <a:xfrm>
            <a:off x="7608168" y="6519446"/>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32631913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F5B9E-3CD3-7A0E-4839-0C29B33CFAFC}"/>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4013C3E3-4CED-A725-4C91-A6AF97892667}"/>
              </a:ext>
            </a:extLst>
          </p:cNvPr>
          <p:cNvSpPr>
            <a:spLocks noGrp="1"/>
          </p:cNvSpPr>
          <p:nvPr>
            <p:ph type="body" sz="quarter" idx="12"/>
          </p:nvPr>
        </p:nvSpPr>
        <p:spPr>
          <a:xfrm>
            <a:off x="1017249" y="5856692"/>
            <a:ext cx="10458789" cy="30777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Arial" panose="020B0604020202020204"/>
                <a:ea typeface="+mn-ea"/>
                <a:cs typeface="+mn-cs"/>
              </a:rPr>
              <a:t>*Defined as stable disease (or better) for ≥12 weeks post-infusion.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00" dirty="0">
                <a:solidFill>
                  <a:prstClr val="white"/>
                </a:solidFill>
                <a:latin typeface="Arial" panose="020B0604020202020204"/>
              </a:rPr>
              <a:t>CR, complete response; IL2, interleukin 2; ORR, objective response rate.</a:t>
            </a:r>
            <a:endParaRPr kumimoji="0" lang="en-US" sz="7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aphicFrame>
        <p:nvGraphicFramePr>
          <p:cNvPr id="4" name="Table 3">
            <a:extLst>
              <a:ext uri="{FF2B5EF4-FFF2-40B4-BE49-F238E27FC236}">
                <a16:creationId xmlns:a16="http://schemas.microsoft.com/office/drawing/2014/main" id="{1C4EFFE2-71DF-A3CB-C39A-813A2150A733}"/>
              </a:ext>
            </a:extLst>
          </p:cNvPr>
          <p:cNvGraphicFramePr>
            <a:graphicFrameLocks noGrp="1"/>
          </p:cNvGraphicFramePr>
          <p:nvPr/>
        </p:nvGraphicFramePr>
        <p:xfrm>
          <a:off x="1169649" y="1316384"/>
          <a:ext cx="9060201" cy="3061936"/>
        </p:xfrm>
        <a:graphic>
          <a:graphicData uri="http://schemas.openxmlformats.org/drawingml/2006/table">
            <a:tbl>
              <a:tblPr firstRow="1" bandRow="1">
                <a:tableStyleId>{10A1B5D5-9B99-4C35-A422-299274C87663}</a:tableStyleId>
              </a:tblPr>
              <a:tblGrid>
                <a:gridCol w="5716343">
                  <a:extLst>
                    <a:ext uri="{9D8B030D-6E8A-4147-A177-3AD203B41FA5}">
                      <a16:colId xmlns:a16="http://schemas.microsoft.com/office/drawing/2014/main" val="218735469"/>
                    </a:ext>
                  </a:extLst>
                </a:gridCol>
                <a:gridCol w="3343858">
                  <a:extLst>
                    <a:ext uri="{9D8B030D-6E8A-4147-A177-3AD203B41FA5}">
                      <a16:colId xmlns:a16="http://schemas.microsoft.com/office/drawing/2014/main" val="780548971"/>
                    </a:ext>
                  </a:extLst>
                </a:gridCol>
              </a:tblGrid>
              <a:tr h="155546">
                <a:tc>
                  <a:txBody>
                    <a:bodyPr/>
                    <a:lstStyle/>
                    <a:p>
                      <a:pPr algn="l"/>
                      <a:endParaRPr lang="en-US" sz="1600" dirty="0"/>
                    </a:p>
                  </a:txBody>
                  <a:tcPr anchor="b">
                    <a:lnL w="28575" cap="flat" cmpd="sng" algn="ctr">
                      <a:noFill/>
                      <a:prstDash val="solid"/>
                      <a:round/>
                      <a:headEnd type="none" w="med" len="med"/>
                      <a:tailEnd type="none" w="med" len="med"/>
                    </a:lnL>
                    <a:lnT w="28575" cap="flat" cmpd="sng" algn="ctr">
                      <a:solidFill>
                        <a:schemeClr val="accent6"/>
                      </a:solidFill>
                      <a:prstDash val="solid"/>
                      <a:round/>
                      <a:headEnd type="none" w="med" len="med"/>
                      <a:tailEnd type="none" w="med" len="med"/>
                    </a:lnT>
                  </a:tcPr>
                </a:tc>
                <a:tc>
                  <a:txBody>
                    <a:bodyPr/>
                    <a:lstStyle/>
                    <a:p>
                      <a:pPr algn="ctr"/>
                      <a:r>
                        <a:rPr lang="en-US" sz="1600" dirty="0"/>
                        <a:t>Efficacy Cohort</a:t>
                      </a:r>
                    </a:p>
                    <a:p>
                      <a:pPr algn="ctr"/>
                      <a:r>
                        <a:rPr lang="en-US" sz="1600" dirty="0"/>
                        <a:t>(n=9)</a:t>
                      </a:r>
                    </a:p>
                  </a:txBody>
                  <a:tcPr anchor="b">
                    <a:lnR w="28575" cap="flat" cmpd="sng" algn="ctr">
                      <a:noFill/>
                      <a:prstDash val="solid"/>
                      <a:round/>
                      <a:headEnd type="none" w="med" len="med"/>
                      <a:tailEnd type="none" w="med" len="med"/>
                    </a:lnR>
                    <a:lnT w="28575" cap="flat" cmpd="sng" algn="ctr">
                      <a:solidFill>
                        <a:schemeClr val="accent6"/>
                      </a:solidFill>
                      <a:prstDash val="solid"/>
                      <a:round/>
                      <a:headEnd type="none" w="med" len="med"/>
                      <a:tailEnd type="none" w="med" len="med"/>
                    </a:lnT>
                  </a:tcPr>
                </a:tc>
                <a:extLst>
                  <a:ext uri="{0D108BD9-81ED-4DB2-BD59-A6C34878D82A}">
                    <a16:rowId xmlns:a16="http://schemas.microsoft.com/office/drawing/2014/main" val="2707077808"/>
                  </a:ext>
                </a:extLst>
              </a:tr>
              <a:tr h="354688">
                <a:tc>
                  <a:txBody>
                    <a:bodyPr/>
                    <a:lstStyle/>
                    <a:p>
                      <a:pPr algn="l"/>
                      <a:r>
                        <a:rPr lang="en-US" sz="1600" b="1" dirty="0"/>
                        <a:t>Objective response rate, n (%)</a:t>
                      </a:r>
                    </a:p>
                  </a:txBody>
                  <a:tcPr anchor="ctr">
                    <a:lnL w="28575" cap="flat" cmpd="sng" algn="ctr">
                      <a:noFill/>
                      <a:prstDash val="solid"/>
                      <a:round/>
                      <a:headEnd type="none" w="med" len="med"/>
                      <a:tailEnd type="none" w="med" len="med"/>
                    </a:lnL>
                  </a:tcPr>
                </a:tc>
                <a:tc>
                  <a:txBody>
                    <a:bodyPr/>
                    <a:lstStyle/>
                    <a:p>
                      <a:pPr algn="ctr"/>
                      <a:r>
                        <a:rPr lang="en-US" sz="1600" b="1" dirty="0"/>
                        <a:t>4 (44.4)</a:t>
                      </a:r>
                    </a:p>
                  </a:txBody>
                  <a:tcPr anchor="ctr">
                    <a:lnR w="28575" cap="flat" cmpd="sng" algn="ctr">
                      <a:noFill/>
                      <a:prstDash val="solid"/>
                      <a:round/>
                      <a:headEnd type="none" w="med" len="med"/>
                      <a:tailEnd type="none" w="med" len="med"/>
                    </a:lnR>
                  </a:tcPr>
                </a:tc>
                <a:extLst>
                  <a:ext uri="{0D108BD9-81ED-4DB2-BD59-A6C34878D82A}">
                    <a16:rowId xmlns:a16="http://schemas.microsoft.com/office/drawing/2014/main" val="3475490527"/>
                  </a:ext>
                </a:extLst>
              </a:tr>
              <a:tr h="354688">
                <a:tc>
                  <a:txBody>
                    <a:bodyPr/>
                    <a:lstStyle/>
                    <a:p>
                      <a:pPr marL="182880" algn="l"/>
                      <a:r>
                        <a:rPr lang="en-US" sz="1600" b="1" dirty="0"/>
                        <a:t>Complete response</a:t>
                      </a:r>
                    </a:p>
                  </a:txBody>
                  <a:tcPr anchor="ctr">
                    <a:lnL w="28575" cap="flat" cmpd="sng" algn="ctr">
                      <a:noFill/>
                      <a:prstDash val="solid"/>
                      <a:round/>
                      <a:headEnd type="none" w="med" len="med"/>
                      <a:tailEnd type="none" w="med" len="med"/>
                    </a:lnL>
                  </a:tcPr>
                </a:tc>
                <a:tc>
                  <a:txBody>
                    <a:bodyPr/>
                    <a:lstStyle/>
                    <a:p>
                      <a:pPr algn="ctr"/>
                      <a:r>
                        <a:rPr lang="en-US" sz="1600" b="1" dirty="0"/>
                        <a:t>2 (22.2)</a:t>
                      </a:r>
                    </a:p>
                  </a:txBody>
                  <a:tcPr anchor="ctr">
                    <a:lnR w="28575" cap="flat" cmpd="sng" algn="ctr">
                      <a:noFill/>
                      <a:prstDash val="solid"/>
                      <a:round/>
                      <a:headEnd type="none" w="med" len="med"/>
                      <a:tailEnd type="none" w="med" len="med"/>
                    </a:lnR>
                  </a:tcPr>
                </a:tc>
                <a:extLst>
                  <a:ext uri="{0D108BD9-81ED-4DB2-BD59-A6C34878D82A}">
                    <a16:rowId xmlns:a16="http://schemas.microsoft.com/office/drawing/2014/main" val="1654653387"/>
                  </a:ext>
                </a:extLst>
              </a:tr>
              <a:tr h="354688">
                <a:tc>
                  <a:txBody>
                    <a:bodyPr/>
                    <a:lstStyle/>
                    <a:p>
                      <a:pPr marL="182880" algn="l"/>
                      <a:r>
                        <a:rPr lang="en-US" sz="1600" dirty="0"/>
                        <a:t>Partial response</a:t>
                      </a:r>
                    </a:p>
                  </a:txBody>
                  <a:tcPr anchor="ctr">
                    <a:lnL w="28575" cap="flat" cmpd="sng" algn="ctr">
                      <a:noFill/>
                      <a:prstDash val="solid"/>
                      <a:round/>
                      <a:headEnd type="none" w="med" len="med"/>
                      <a:tailEnd type="none" w="med" len="med"/>
                    </a:lnL>
                  </a:tcPr>
                </a:tc>
                <a:tc>
                  <a:txBody>
                    <a:bodyPr/>
                    <a:lstStyle/>
                    <a:p>
                      <a:pPr algn="ctr"/>
                      <a:r>
                        <a:rPr lang="en-US" sz="1600" dirty="0"/>
                        <a:t>2 (22.2)</a:t>
                      </a:r>
                    </a:p>
                  </a:txBody>
                  <a:tcPr anchor="ctr">
                    <a:lnR w="28575" cap="flat" cmpd="sng" algn="ctr">
                      <a:noFill/>
                      <a:prstDash val="solid"/>
                      <a:round/>
                      <a:headEnd type="none" w="med" len="med"/>
                      <a:tailEnd type="none" w="med" len="med"/>
                    </a:lnR>
                  </a:tcPr>
                </a:tc>
                <a:extLst>
                  <a:ext uri="{0D108BD9-81ED-4DB2-BD59-A6C34878D82A}">
                    <a16:rowId xmlns:a16="http://schemas.microsoft.com/office/drawing/2014/main" val="1948781183"/>
                  </a:ext>
                </a:extLst>
              </a:tr>
              <a:tr h="354688">
                <a:tc>
                  <a:txBody>
                    <a:bodyPr/>
                    <a:lstStyle/>
                    <a:p>
                      <a:pPr marL="182880" algn="l"/>
                      <a:r>
                        <a:rPr lang="en-US" sz="1600" dirty="0"/>
                        <a:t>Stable disease ≥12 weeks</a:t>
                      </a:r>
                    </a:p>
                  </a:txBody>
                  <a:tcPr anchor="ctr">
                    <a:lnL w="28575" cap="flat" cmpd="sng" algn="ctr">
                      <a:noFill/>
                      <a:prstDash val="solid"/>
                      <a:round/>
                      <a:headEnd type="none" w="med" len="med"/>
                      <a:tailEnd type="none" w="med" len="med"/>
                    </a:lnL>
                  </a:tcPr>
                </a:tc>
                <a:tc>
                  <a:txBody>
                    <a:bodyPr/>
                    <a:lstStyle/>
                    <a:p>
                      <a:pPr algn="ctr"/>
                      <a:r>
                        <a:rPr lang="en-US" sz="1600" dirty="0"/>
                        <a:t>5 (55.6)</a:t>
                      </a:r>
                    </a:p>
                  </a:txBody>
                  <a:tcPr anchor="ctr">
                    <a:lnR w="28575" cap="flat" cmpd="sng" algn="ctr">
                      <a:noFill/>
                      <a:prstDash val="solid"/>
                      <a:round/>
                      <a:headEnd type="none" w="med" len="med"/>
                      <a:tailEnd type="none" w="med" len="med"/>
                    </a:lnR>
                  </a:tcPr>
                </a:tc>
                <a:extLst>
                  <a:ext uri="{0D108BD9-81ED-4DB2-BD59-A6C34878D82A}">
                    <a16:rowId xmlns:a16="http://schemas.microsoft.com/office/drawing/2014/main" val="4069828191"/>
                  </a:ext>
                </a:extLst>
              </a:tr>
              <a:tr h="354688">
                <a:tc>
                  <a:txBody>
                    <a:bodyPr/>
                    <a:lstStyle/>
                    <a:p>
                      <a:pPr marL="182880" algn="l"/>
                      <a:r>
                        <a:rPr lang="en-US" sz="1600" dirty="0"/>
                        <a:t>Progressive disease</a:t>
                      </a:r>
                    </a:p>
                  </a:txBody>
                  <a:tcPr anchor="ctr">
                    <a:lnL w="28575" cap="flat" cmpd="sng" algn="ctr">
                      <a:noFill/>
                      <a:prstDash val="solid"/>
                      <a:round/>
                      <a:headEnd type="none" w="med" len="med"/>
                      <a:tailEnd type="none" w="med" len="med"/>
                    </a:lnL>
                  </a:tcPr>
                </a:tc>
                <a:tc>
                  <a:txBody>
                    <a:bodyPr/>
                    <a:lstStyle/>
                    <a:p>
                      <a:pPr algn="ctr"/>
                      <a:r>
                        <a:rPr lang="en-US" sz="1600" dirty="0"/>
                        <a:t>0</a:t>
                      </a:r>
                    </a:p>
                  </a:txBody>
                  <a:tcPr anchor="ctr">
                    <a:lnR w="28575" cap="flat" cmpd="sng" algn="ctr">
                      <a:noFill/>
                      <a:prstDash val="solid"/>
                      <a:round/>
                      <a:headEnd type="none" w="med" len="med"/>
                      <a:tailEnd type="none" w="med" len="med"/>
                    </a:lnR>
                  </a:tcPr>
                </a:tc>
                <a:extLst>
                  <a:ext uri="{0D108BD9-81ED-4DB2-BD59-A6C34878D82A}">
                    <a16:rowId xmlns:a16="http://schemas.microsoft.com/office/drawing/2014/main" val="1547775990"/>
                  </a:ext>
                </a:extLst>
              </a:tr>
              <a:tr h="354688">
                <a:tc>
                  <a:txBody>
                    <a:bodyPr/>
                    <a:lstStyle/>
                    <a:p>
                      <a:pPr algn="l"/>
                      <a:r>
                        <a:rPr lang="en-US" sz="1600" dirty="0"/>
                        <a:t>Disease control rate,* n (%)</a:t>
                      </a:r>
                    </a:p>
                  </a:txBody>
                  <a:tcPr anchor="ctr">
                    <a:lnL w="28575" cap="flat" cmpd="sng" algn="ctr">
                      <a:noFill/>
                      <a:prstDash val="solid"/>
                      <a:round/>
                      <a:headEnd type="none" w="med" len="med"/>
                      <a:tailEnd type="none" w="med" len="med"/>
                    </a:lnL>
                  </a:tcPr>
                </a:tc>
                <a:tc>
                  <a:txBody>
                    <a:bodyPr/>
                    <a:lstStyle/>
                    <a:p>
                      <a:pPr algn="ctr"/>
                      <a:r>
                        <a:rPr lang="en-US" sz="1600" dirty="0"/>
                        <a:t>9 (100)</a:t>
                      </a:r>
                    </a:p>
                  </a:txBody>
                  <a:tcPr anchor="ctr">
                    <a:lnR w="28575" cap="flat" cmpd="sng" algn="ctr">
                      <a:noFill/>
                      <a:prstDash val="solid"/>
                      <a:round/>
                      <a:headEnd type="none" w="med" len="med"/>
                      <a:tailEnd type="none" w="med" len="med"/>
                    </a:lnR>
                  </a:tcPr>
                </a:tc>
                <a:extLst>
                  <a:ext uri="{0D108BD9-81ED-4DB2-BD59-A6C34878D82A}">
                    <a16:rowId xmlns:a16="http://schemas.microsoft.com/office/drawing/2014/main" val="1996480873"/>
                  </a:ext>
                </a:extLst>
              </a:tr>
              <a:tr h="354688">
                <a:tc>
                  <a:txBody>
                    <a:bodyPr/>
                    <a:lstStyle/>
                    <a:p>
                      <a:pPr algn="l"/>
                      <a:r>
                        <a:rPr lang="en-US" sz="1600" dirty="0"/>
                        <a:t>Progression-free survival at 24 weeks</a:t>
                      </a:r>
                    </a:p>
                  </a:txBody>
                  <a:tcPr anchor="ctr">
                    <a:lnL w="28575" cap="flat" cmpd="sng" algn="ctr">
                      <a:noFill/>
                      <a:prstDash val="solid"/>
                      <a:round/>
                      <a:headEnd type="none" w="med" len="med"/>
                      <a:tailEnd type="none" w="med" len="med"/>
                    </a:lnL>
                  </a:tcPr>
                </a:tc>
                <a:tc>
                  <a:txBody>
                    <a:bodyPr/>
                    <a:lstStyle/>
                    <a:p>
                      <a:pPr algn="ctr"/>
                      <a:r>
                        <a:rPr lang="en-US" sz="1600" dirty="0"/>
                        <a:t>75%</a:t>
                      </a:r>
                    </a:p>
                  </a:txBody>
                  <a:tcPr anchor="ctr">
                    <a:lnR w="28575" cap="flat" cmpd="sng" algn="ctr">
                      <a:noFill/>
                      <a:prstDash val="solid"/>
                      <a:round/>
                      <a:headEnd type="none" w="med" len="med"/>
                      <a:tailEnd type="none" w="med" len="med"/>
                    </a:lnR>
                  </a:tcPr>
                </a:tc>
                <a:extLst>
                  <a:ext uri="{0D108BD9-81ED-4DB2-BD59-A6C34878D82A}">
                    <a16:rowId xmlns:a16="http://schemas.microsoft.com/office/drawing/2014/main" val="1553447861"/>
                  </a:ext>
                </a:extLst>
              </a:tr>
            </a:tbl>
          </a:graphicData>
        </a:graphic>
      </p:graphicFrame>
      <p:sp>
        <p:nvSpPr>
          <p:cNvPr id="15" name="TextBox 14">
            <a:extLst>
              <a:ext uri="{FF2B5EF4-FFF2-40B4-BE49-F238E27FC236}">
                <a16:creationId xmlns:a16="http://schemas.microsoft.com/office/drawing/2014/main" id="{F7BFAE61-AF96-ADF4-5C37-72549C5889AB}"/>
              </a:ext>
            </a:extLst>
          </p:cNvPr>
          <p:cNvSpPr txBox="1"/>
          <p:nvPr/>
        </p:nvSpPr>
        <p:spPr>
          <a:xfrm>
            <a:off x="1169649" y="4561908"/>
            <a:ext cx="9060201" cy="107721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Per-protocol efficacy analysis set (n=9)</a:t>
            </a:r>
          </a:p>
          <a:p>
            <a:pPr marL="742950" marR="0" lvl="1" indent="-285750" algn="l" defTabSz="914400" rtl="0" eaLnBrk="1" fontAlgn="auto" latinLnBrk="0" hangingPunct="1">
              <a:lnSpc>
                <a:spcPct val="100000"/>
              </a:lnSpc>
              <a:spcBef>
                <a:spcPts val="0"/>
              </a:spcBef>
              <a:spcAft>
                <a:spcPts val="0"/>
              </a:spcAft>
              <a:buClr>
                <a:srgbClr val="70AD47"/>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44.4% ORR, including 2 CRs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Per-protocol high-risk cohort (n=1, </a:t>
            </a:r>
            <a:r>
              <a:rPr kumimoji="0" lang="en-US" sz="1600" b="0" i="1" u="none" strike="noStrike" kern="1200" cap="none" spc="0" normalizeH="0" baseline="0" noProof="0" dirty="0">
                <a:ln>
                  <a:noFill/>
                </a:ln>
                <a:solidFill>
                  <a:prstClr val="white"/>
                </a:solidFill>
                <a:effectLst/>
                <a:uLnTx/>
                <a:uFillTx/>
                <a:latin typeface="Arial" panose="020B0604020202020204"/>
                <a:ea typeface="+mn-ea"/>
                <a:cs typeface="+mn-cs"/>
              </a:rPr>
              <a:t>GNA11</a:t>
            </a: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-mutated rare uveal-equivalent subtype)</a:t>
            </a:r>
          </a:p>
          <a:p>
            <a:pPr marL="742950" marR="0" lvl="1" indent="-285750" algn="l" defTabSz="914400" rtl="0" eaLnBrk="1" fontAlgn="auto" latinLnBrk="0" hangingPunct="1">
              <a:lnSpc>
                <a:spcPct val="100000"/>
              </a:lnSpc>
              <a:spcBef>
                <a:spcPts val="0"/>
              </a:spcBef>
              <a:spcAft>
                <a:spcPts val="0"/>
              </a:spcAft>
              <a:buClr>
                <a:srgbClr val="70AD47"/>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Best response of progressive disease</a:t>
            </a:r>
          </a:p>
        </p:txBody>
      </p:sp>
      <p:sp>
        <p:nvSpPr>
          <p:cNvPr id="6" name="Title 5">
            <a:extLst>
              <a:ext uri="{FF2B5EF4-FFF2-40B4-BE49-F238E27FC236}">
                <a16:creationId xmlns:a16="http://schemas.microsoft.com/office/drawing/2014/main" id="{F4393F47-A8D4-D47E-51A6-B707A70BE5C1}"/>
              </a:ext>
            </a:extLst>
          </p:cNvPr>
          <p:cNvSpPr>
            <a:spLocks noGrp="1"/>
          </p:cNvSpPr>
          <p:nvPr>
            <p:ph type="title"/>
          </p:nvPr>
        </p:nvSpPr>
        <p:spPr>
          <a:xfrm>
            <a:off x="640080" y="182880"/>
            <a:ext cx="10972800" cy="746046"/>
          </a:xfrm>
        </p:spPr>
        <p:txBody>
          <a:bodyPr/>
          <a:lstStyle/>
          <a:p>
            <a:r>
              <a:rPr lang="en-US" sz="2700" dirty="0"/>
              <a:t>OBX-115: Promising Efficacy Profile Without IL2 Administration</a:t>
            </a:r>
          </a:p>
        </p:txBody>
      </p:sp>
      <p:sp>
        <p:nvSpPr>
          <p:cNvPr id="2" name="Rectangle 1">
            <a:extLst>
              <a:ext uri="{FF2B5EF4-FFF2-40B4-BE49-F238E27FC236}">
                <a16:creationId xmlns:a16="http://schemas.microsoft.com/office/drawing/2014/main" id="{552CC375-1FAF-9174-4D24-D2BF0AF9CC22}"/>
              </a:ext>
            </a:extLst>
          </p:cNvPr>
          <p:cNvSpPr/>
          <p:nvPr/>
        </p:nvSpPr>
        <p:spPr>
          <a:xfrm>
            <a:off x="2617076" y="6611007"/>
            <a:ext cx="3899338" cy="1366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BCD50204-1F2F-88F7-5902-102C7BAFB103}"/>
              </a:ext>
            </a:extLst>
          </p:cNvPr>
          <p:cNvSpPr txBox="1"/>
          <p:nvPr/>
        </p:nvSpPr>
        <p:spPr>
          <a:xfrm>
            <a:off x="7676754" y="6546830"/>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97415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Right 6">
            <a:extLst>
              <a:ext uri="{FF2B5EF4-FFF2-40B4-BE49-F238E27FC236}">
                <a16:creationId xmlns:a16="http://schemas.microsoft.com/office/drawing/2014/main" id="{E16771EB-0CC8-0F36-CD3C-6D954C0905F2}"/>
              </a:ext>
            </a:extLst>
          </p:cNvPr>
          <p:cNvSpPr/>
          <p:nvPr/>
        </p:nvSpPr>
        <p:spPr>
          <a:xfrm>
            <a:off x="8010525" y="3023118"/>
            <a:ext cx="640080" cy="811763"/>
          </a:xfrm>
          <a:prstGeom prst="rightArrow">
            <a:avLst/>
          </a:prstGeom>
          <a:solidFill>
            <a:schemeClr val="tx2"/>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E6151081-9869-5C02-1C41-D75527754A84}"/>
              </a:ext>
            </a:extLst>
          </p:cNvPr>
          <p:cNvSpPr/>
          <p:nvPr/>
        </p:nvSpPr>
        <p:spPr>
          <a:xfrm>
            <a:off x="335980" y="825500"/>
            <a:ext cx="7674545" cy="5185644"/>
          </a:xfrm>
          <a:prstGeom prst="rect">
            <a:avLst/>
          </a:prstGeom>
          <a:solidFill>
            <a:schemeClr val="tx2"/>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0760C73-DDB2-0E93-2533-9F2570C56E7C}"/>
              </a:ext>
            </a:extLst>
          </p:cNvPr>
          <p:cNvSpPr>
            <a:spLocks noGrp="1"/>
          </p:cNvSpPr>
          <p:nvPr>
            <p:ph type="title"/>
          </p:nvPr>
        </p:nvSpPr>
        <p:spPr/>
        <p:txBody>
          <a:bodyPr>
            <a:normAutofit/>
          </a:bodyPr>
          <a:lstStyle/>
          <a:p>
            <a:r>
              <a:rPr lang="en-US" sz="2700" dirty="0"/>
              <a:t>Conclusions</a:t>
            </a:r>
          </a:p>
        </p:txBody>
      </p:sp>
      <p:sp>
        <p:nvSpPr>
          <p:cNvPr id="3" name="Content Placeholder 2">
            <a:extLst>
              <a:ext uri="{FF2B5EF4-FFF2-40B4-BE49-F238E27FC236}">
                <a16:creationId xmlns:a16="http://schemas.microsoft.com/office/drawing/2014/main" id="{79ED9F74-7429-47CE-38A7-1FE554D2B391}"/>
              </a:ext>
            </a:extLst>
          </p:cNvPr>
          <p:cNvSpPr>
            <a:spLocks noGrp="1"/>
          </p:cNvSpPr>
          <p:nvPr>
            <p:ph sz="quarter" idx="13"/>
          </p:nvPr>
        </p:nvSpPr>
        <p:spPr>
          <a:xfrm>
            <a:off x="335980" y="1082978"/>
            <a:ext cx="7674545" cy="4692043"/>
          </a:xfrm>
        </p:spPr>
        <p:txBody>
          <a:bodyPr anchor="ctr">
            <a:noAutofit/>
          </a:bodyPr>
          <a:lstStyle/>
          <a:p>
            <a:pPr marL="285750" marR="0" lvl="0" indent="-285750" algn="l" defTabSz="914400" rtl="0" eaLnBrk="1" fontAlgn="auto" latinLnBrk="0" hangingPunct="1">
              <a:lnSpc>
                <a:spcPct val="100000"/>
              </a:lnSpc>
              <a:spcBef>
                <a:spcPts val="0"/>
              </a:spcBef>
              <a:spcAft>
                <a:spcPts val="600"/>
              </a:spcAft>
              <a:buClr>
                <a:schemeClr val="accent5"/>
              </a:buClr>
              <a:buSzTx/>
              <a:buFont typeface="Arial" panose="020B0604020202020204" pitchFamily="34" charset="0"/>
              <a:buChar char="•"/>
              <a:tabLst/>
              <a:defRPr/>
            </a:pPr>
            <a:r>
              <a:rPr kumimoji="0" lang="en-US" sz="1800" b="0" i="0" u="none" strike="noStrike" kern="1200" cap="none" spc="-30" normalizeH="0" baseline="0" noProof="0" dirty="0">
                <a:ln>
                  <a:noFill/>
                </a:ln>
                <a:solidFill>
                  <a:prstClr val="white"/>
                </a:solidFill>
                <a:effectLst/>
                <a:uLnTx/>
                <a:uFillTx/>
                <a:latin typeface="+mn-lt"/>
                <a:ea typeface="+mn-ea"/>
                <a:cs typeface="+mn-cs"/>
              </a:rPr>
              <a:t>OBX-115 is a highly differentiated TIL cell therapy product with optimized characteristics for response and persistence, which can be manufactured using tumor tissue obtained </a:t>
            </a:r>
            <a:r>
              <a:rPr lang="en-US" sz="1800" spc="-30" dirty="0">
                <a:solidFill>
                  <a:prstClr val="white"/>
                </a:solidFill>
                <a:latin typeface="+mn-lt"/>
                <a:cs typeface="+mn-cs"/>
              </a:rPr>
              <a:t>via </a:t>
            </a:r>
            <a:r>
              <a:rPr kumimoji="0" lang="en-US" sz="1800" b="0" i="0" u="none" strike="noStrike" kern="1200" cap="none" spc="-30" normalizeH="0" baseline="0" noProof="0" dirty="0">
                <a:ln>
                  <a:noFill/>
                </a:ln>
                <a:solidFill>
                  <a:prstClr val="white"/>
                </a:solidFill>
                <a:effectLst/>
                <a:uLnTx/>
                <a:uFillTx/>
                <a:latin typeface="+mn-lt"/>
                <a:ea typeface="+mn-ea"/>
                <a:cs typeface="+mn-cs"/>
              </a:rPr>
              <a:t>core needle biopsy</a:t>
            </a:r>
          </a:p>
          <a:p>
            <a:pPr marL="549275" lvl="1" indent="-285750">
              <a:spcBef>
                <a:spcPts val="0"/>
              </a:spcBef>
              <a:spcAft>
                <a:spcPts val="600"/>
              </a:spcAft>
              <a:buClr>
                <a:schemeClr val="accent6"/>
              </a:buClr>
              <a:buFont typeface="Arial" panose="020B0604020202020204" pitchFamily="34" charset="0"/>
              <a:buChar char="‒"/>
              <a:defRPr/>
            </a:pPr>
            <a:r>
              <a:rPr lang="en-US" sz="1800" spc="-30" dirty="0">
                <a:solidFill>
                  <a:prstClr val="white"/>
                </a:solidFill>
                <a:latin typeface="+mn-lt"/>
                <a:cs typeface="+mn-cs"/>
              </a:rPr>
              <a:t>ACZ-driven regulatable mbIL15 expression enables </a:t>
            </a:r>
            <a:r>
              <a:rPr lang="en-US" sz="1800" b="1" spc="-30" dirty="0">
                <a:solidFill>
                  <a:prstClr val="white"/>
                </a:solidFill>
                <a:latin typeface="+mn-lt"/>
                <a:cs typeface="+mn-cs"/>
              </a:rPr>
              <a:t>elimination of IL2 from the regimen</a:t>
            </a:r>
          </a:p>
          <a:p>
            <a:pPr marL="285750" marR="0" lvl="0" indent="-285750" algn="l" defTabSz="914400" rtl="0" eaLnBrk="1" fontAlgn="auto" latinLnBrk="0" hangingPunct="1">
              <a:lnSpc>
                <a:spcPct val="100000"/>
              </a:lnSpc>
              <a:spcBef>
                <a:spcPts val="0"/>
              </a:spcBef>
              <a:spcAft>
                <a:spcPts val="600"/>
              </a:spcAft>
              <a:buClr>
                <a:schemeClr val="accent5"/>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mn-lt"/>
                <a:ea typeface="+mn-ea"/>
                <a:cs typeface="+mn-cs"/>
              </a:rPr>
              <a:t>In this Phase 1 first-in-human study exploring optimal dosing of </a:t>
            </a:r>
            <a:br>
              <a:rPr kumimoji="0" lang="en-US" sz="1800" b="0" i="0" u="none" strike="noStrike" kern="1200" cap="none" spc="0" normalizeH="0" baseline="0" noProof="0" dirty="0">
                <a:ln>
                  <a:noFill/>
                </a:ln>
                <a:solidFill>
                  <a:prstClr val="white"/>
                </a:solidFill>
                <a:effectLst/>
                <a:uLnTx/>
                <a:uFillTx/>
                <a:latin typeface="+mn-lt"/>
                <a:ea typeface="+mn-ea"/>
                <a:cs typeface="+mn-cs"/>
              </a:rPr>
            </a:br>
            <a:r>
              <a:rPr kumimoji="0" lang="en-US" sz="1800" b="0" i="0" u="none" strike="noStrike" kern="1200" cap="none" spc="0" normalizeH="0" baseline="0" noProof="0" dirty="0">
                <a:ln>
                  <a:noFill/>
                </a:ln>
                <a:solidFill>
                  <a:prstClr val="white"/>
                </a:solidFill>
                <a:effectLst/>
                <a:uLnTx/>
                <a:uFillTx/>
                <a:latin typeface="+mn-lt"/>
                <a:ea typeface="+mn-ea"/>
                <a:cs typeface="+mn-cs"/>
              </a:rPr>
              <a:t>OBX-115 + ACZ in this particularly </a:t>
            </a:r>
            <a:r>
              <a:rPr kumimoji="0" lang="en-US" sz="1800" b="1" i="0" u="none" strike="noStrike" kern="1200" cap="none" spc="0" normalizeH="0" baseline="0" noProof="0" dirty="0">
                <a:ln>
                  <a:noFill/>
                </a:ln>
                <a:solidFill>
                  <a:prstClr val="white"/>
                </a:solidFill>
                <a:effectLst/>
                <a:uLnTx/>
                <a:uFillTx/>
                <a:latin typeface="+mn-lt"/>
                <a:ea typeface="+mn-ea"/>
                <a:cs typeface="+mn-cs"/>
              </a:rPr>
              <a:t>high unmet need population</a:t>
            </a:r>
            <a:r>
              <a:rPr kumimoji="0" lang="en-US" sz="1800" b="0" i="0" u="none" strike="noStrike" kern="1200" cap="none" spc="0" normalizeH="0" baseline="0" noProof="0" dirty="0">
                <a:ln>
                  <a:noFill/>
                </a:ln>
                <a:solidFill>
                  <a:prstClr val="white"/>
                </a:solidFill>
                <a:effectLst/>
                <a:uLnTx/>
                <a:uFillTx/>
                <a:latin typeface="+mn-lt"/>
                <a:ea typeface="+mn-ea"/>
                <a:cs typeface="+mn-cs"/>
              </a:rPr>
              <a:t>, the </a:t>
            </a:r>
            <a:br>
              <a:rPr kumimoji="0" lang="en-US" sz="1800" b="0" i="0" u="none" strike="noStrike" kern="1200" cap="none" spc="0" normalizeH="0" baseline="0" noProof="0" dirty="0">
                <a:ln>
                  <a:noFill/>
                </a:ln>
                <a:solidFill>
                  <a:prstClr val="white"/>
                </a:solidFill>
                <a:effectLst/>
                <a:uLnTx/>
                <a:uFillTx/>
                <a:latin typeface="+mn-lt"/>
                <a:ea typeface="+mn-ea"/>
                <a:cs typeface="+mn-cs"/>
              </a:rPr>
            </a:br>
            <a:r>
              <a:rPr kumimoji="0" lang="en-US" sz="1800" b="0" i="0" u="none" strike="noStrike" kern="1200" cap="none" spc="0" normalizeH="0" baseline="0" noProof="0" dirty="0">
                <a:ln>
                  <a:noFill/>
                </a:ln>
                <a:solidFill>
                  <a:prstClr val="white"/>
                </a:solidFill>
                <a:effectLst/>
                <a:uLnTx/>
                <a:uFillTx/>
                <a:latin typeface="+mn-lt"/>
                <a:ea typeface="+mn-ea"/>
                <a:cs typeface="+mn-cs"/>
              </a:rPr>
              <a:t>OBX-115 regimen resulted in:</a:t>
            </a:r>
          </a:p>
          <a:p>
            <a:pPr marL="549275" marR="0" lvl="1" indent="-285750" algn="l" defTabSz="914400" rtl="0" eaLnBrk="1" fontAlgn="auto" latinLnBrk="0" hangingPunct="1">
              <a:lnSpc>
                <a:spcPct val="100000"/>
              </a:lnSpc>
              <a:spcBef>
                <a:spcPts val="0"/>
              </a:spcBef>
              <a:spcAft>
                <a:spcPts val="600"/>
              </a:spcAft>
              <a:buClr>
                <a:schemeClr val="accent6"/>
              </a:buClr>
              <a:buSzTx/>
              <a:buFont typeface="Arial" panose="020B0604020202020204" pitchFamily="34" charset="0"/>
              <a:buChar char="‒"/>
              <a:tabLst/>
              <a:defRPr/>
            </a:pPr>
            <a:r>
              <a:rPr kumimoji="0" lang="en-US" sz="1800" b="1" i="0" u="none" strike="noStrike" kern="1200" cap="none" spc="-30" normalizeH="0" baseline="0" noProof="0" dirty="0">
                <a:ln>
                  <a:noFill/>
                </a:ln>
                <a:solidFill>
                  <a:prstClr val="white"/>
                </a:solidFill>
                <a:effectLst/>
                <a:uLnTx/>
                <a:uFillTx/>
                <a:latin typeface="+mn-lt"/>
                <a:ea typeface="+mn-ea"/>
                <a:cs typeface="+mn-cs"/>
              </a:rPr>
              <a:t>Positively differentiated safety </a:t>
            </a:r>
            <a:r>
              <a:rPr kumimoji="0" lang="en-US" sz="1800" b="0" i="0" u="none" strike="noStrike" kern="1200" cap="none" spc="-30" normalizeH="0" baseline="0" noProof="0" dirty="0">
                <a:ln>
                  <a:noFill/>
                </a:ln>
                <a:solidFill>
                  <a:prstClr val="white"/>
                </a:solidFill>
                <a:effectLst/>
                <a:uLnTx/>
                <a:uFillTx/>
                <a:latin typeface="+mn-lt"/>
                <a:ea typeface="+mn-ea"/>
                <a:cs typeface="+mn-cs"/>
              </a:rPr>
              <a:t>from IL2-dependent non-engineered TIL cell therapy</a:t>
            </a:r>
          </a:p>
          <a:p>
            <a:pPr marL="549275" lvl="1" indent="-285750">
              <a:spcBef>
                <a:spcPts val="0"/>
              </a:spcBef>
              <a:spcAft>
                <a:spcPts val="600"/>
              </a:spcAft>
              <a:buClr>
                <a:schemeClr val="accent6"/>
              </a:buClr>
              <a:buFont typeface="Arial" panose="020B0604020202020204" pitchFamily="34" charset="0"/>
              <a:buChar char="‒"/>
              <a:defRPr/>
            </a:pPr>
            <a:r>
              <a:rPr lang="en-US" sz="1800" b="1" spc="-30" dirty="0">
                <a:solidFill>
                  <a:prstClr val="white"/>
                </a:solidFill>
                <a:latin typeface="+mn-lt"/>
                <a:cs typeface="+mn-cs"/>
              </a:rPr>
              <a:t>Promising efficacy profile without IL2 administration, including a 44% ORR across all dose-level cohorts (n=9)</a:t>
            </a:r>
          </a:p>
          <a:p>
            <a:pPr marL="1020763" marR="0" lvl="3" indent="-285750" algn="l" defTabSz="914400" rtl="0" eaLnBrk="1" fontAlgn="auto" latinLnBrk="0" hangingPunct="1">
              <a:lnSpc>
                <a:spcPct val="100000"/>
              </a:lnSpc>
              <a:spcBef>
                <a:spcPts val="0"/>
              </a:spcBef>
              <a:spcAft>
                <a:spcPts val="600"/>
              </a:spcAft>
              <a:buClr>
                <a:schemeClr val="accent5"/>
              </a:buClr>
              <a:buSzTx/>
              <a:buFont typeface="Arial" panose="020B0604020202020204" pitchFamily="34" charset="0"/>
              <a:buChar char="‒"/>
              <a:tabLst/>
              <a:defRPr/>
            </a:pPr>
            <a:r>
              <a:rPr kumimoji="0" lang="en-US" b="0" i="0" u="none" strike="noStrike" kern="1200" cap="none" spc="0" normalizeH="0" baseline="0" noProof="0" dirty="0">
                <a:ln>
                  <a:noFill/>
                </a:ln>
                <a:solidFill>
                  <a:prstClr val="white"/>
                </a:solidFill>
                <a:effectLst/>
                <a:uLnTx/>
                <a:uFillTx/>
                <a:latin typeface="+mn-lt"/>
                <a:ea typeface="+mn-ea"/>
                <a:cs typeface="+mn-cs"/>
              </a:rPr>
              <a:t>50% ORR in patients receiving OBX-115 dose &gt;30 × 10</a:t>
            </a:r>
            <a:r>
              <a:rPr kumimoji="0" lang="en-US" b="0" i="0" u="none" strike="noStrike" kern="1200" cap="none" spc="0" normalizeH="0" baseline="30000" noProof="0" dirty="0">
                <a:ln>
                  <a:noFill/>
                </a:ln>
                <a:solidFill>
                  <a:prstClr val="white"/>
                </a:solidFill>
                <a:effectLst/>
                <a:uLnTx/>
                <a:uFillTx/>
                <a:latin typeface="+mn-lt"/>
                <a:ea typeface="+mn-ea"/>
                <a:cs typeface="+mn-cs"/>
              </a:rPr>
              <a:t>9</a:t>
            </a:r>
            <a:r>
              <a:rPr kumimoji="0" lang="en-US" b="0" i="0" u="none" strike="noStrike" kern="1200" cap="none" spc="0" normalizeH="0" baseline="0" noProof="0" dirty="0">
                <a:ln>
                  <a:noFill/>
                </a:ln>
                <a:solidFill>
                  <a:prstClr val="white"/>
                </a:solidFill>
                <a:effectLst/>
                <a:uLnTx/>
                <a:uFillTx/>
                <a:latin typeface="+mn-lt"/>
                <a:ea typeface="+mn-ea"/>
                <a:cs typeface="+mn-cs"/>
              </a:rPr>
              <a:t> cells</a:t>
            </a:r>
          </a:p>
          <a:p>
            <a:pPr marL="1020763" lvl="3" indent="-285750">
              <a:spcBef>
                <a:spcPts val="0"/>
              </a:spcBef>
              <a:spcAft>
                <a:spcPts val="600"/>
              </a:spcAft>
              <a:buClr>
                <a:schemeClr val="accent5"/>
              </a:buClr>
              <a:buFont typeface="Arial" panose="020B0604020202020204" pitchFamily="34" charset="0"/>
              <a:buChar char="‒"/>
              <a:defRPr/>
            </a:pPr>
            <a:r>
              <a:rPr lang="en-US" dirty="0">
                <a:solidFill>
                  <a:prstClr val="white"/>
                </a:solidFill>
                <a:latin typeface="+mn-lt"/>
                <a:cs typeface="+mn-cs"/>
              </a:rPr>
              <a:t>100% disease control rate</a:t>
            </a:r>
          </a:p>
          <a:p>
            <a:pPr marL="1020763" lvl="3" indent="-285750">
              <a:spcBef>
                <a:spcPts val="0"/>
              </a:spcBef>
              <a:spcAft>
                <a:spcPts val="600"/>
              </a:spcAft>
              <a:buClr>
                <a:schemeClr val="accent5"/>
              </a:buClr>
              <a:buFont typeface="Arial" panose="020B0604020202020204" pitchFamily="34" charset="0"/>
              <a:buChar char="‒"/>
              <a:defRPr/>
            </a:pPr>
            <a:r>
              <a:rPr lang="en-US" dirty="0">
                <a:solidFill>
                  <a:prstClr val="white"/>
                </a:solidFill>
                <a:latin typeface="+mn-lt"/>
                <a:cs typeface="+mn-cs"/>
              </a:rPr>
              <a:t>Tumor burden reduction in all patients</a:t>
            </a:r>
          </a:p>
          <a:p>
            <a:pPr marL="1020763" lvl="3" indent="-285750">
              <a:spcBef>
                <a:spcPts val="0"/>
              </a:spcBef>
              <a:spcAft>
                <a:spcPts val="600"/>
              </a:spcAft>
              <a:buClr>
                <a:schemeClr val="accent5"/>
              </a:buClr>
              <a:buFont typeface="Arial" panose="020B0604020202020204" pitchFamily="34" charset="0"/>
              <a:buChar char="‒"/>
              <a:defRPr/>
            </a:pPr>
            <a:r>
              <a:rPr lang="en-US" dirty="0">
                <a:solidFill>
                  <a:prstClr val="white"/>
                </a:solidFill>
                <a:latin typeface="+mn-lt"/>
                <a:cs typeface="+mn-cs"/>
              </a:rPr>
              <a:t>75% PFS at 24 weeks</a:t>
            </a:r>
          </a:p>
        </p:txBody>
      </p:sp>
      <p:sp>
        <p:nvSpPr>
          <p:cNvPr id="8" name="TextBox 7">
            <a:extLst>
              <a:ext uri="{FF2B5EF4-FFF2-40B4-BE49-F238E27FC236}">
                <a16:creationId xmlns:a16="http://schemas.microsoft.com/office/drawing/2014/main" id="{866641EB-CE42-C241-AD21-58B5542CB575}"/>
              </a:ext>
            </a:extLst>
          </p:cNvPr>
          <p:cNvSpPr txBox="1"/>
          <p:nvPr/>
        </p:nvSpPr>
        <p:spPr>
          <a:xfrm>
            <a:off x="8663985" y="2242905"/>
            <a:ext cx="3280365" cy="2464521"/>
          </a:xfrm>
          <a:prstGeom prst="rect">
            <a:avLst/>
          </a:prstGeom>
          <a:solidFill>
            <a:schemeClr val="accent1"/>
          </a:solidFill>
          <a:ln>
            <a:solidFill>
              <a:schemeClr val="bg1">
                <a:lumMod val="65000"/>
              </a:schemeClr>
            </a:solidFill>
          </a:ln>
        </p:spPr>
        <p:txBody>
          <a:bodyPr wrap="square" lIns="182880" tIns="91440" rIns="182880" bIns="91440">
            <a:spAutoFit/>
          </a:bodyPr>
          <a:lstStyle/>
          <a:p>
            <a:pPr marL="0" marR="0" lvl="0" indent="0" algn="l" defTabSz="914400" rtl="0" eaLnBrk="1" fontAlgn="auto" latinLnBrk="0" hangingPunct="1">
              <a:lnSpc>
                <a:spcPct val="110000"/>
              </a:lnSpc>
              <a:spcBef>
                <a:spcPts val="0"/>
              </a:spcBef>
              <a:spcAft>
                <a:spcPts val="200"/>
              </a:spcAft>
              <a:buClr>
                <a:srgbClr val="4472C4"/>
              </a:buClr>
              <a:buSzTx/>
              <a:buFontTx/>
              <a:buNone/>
              <a:tabLst/>
              <a:defRPr/>
            </a:pPr>
            <a:r>
              <a:rPr kumimoji="0" lang="en-US" sz="1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Planned regimen optimization is </a:t>
            </a: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ongoing in a Phase 1/2 multicenter study</a:t>
            </a:r>
            <a:r>
              <a:rPr kumimoji="0" lang="en-US" sz="1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currently enrolling patients with advanced melanoma and metastatic non-small cell lung cancer (NCT06060613 </a:t>
            </a:r>
            <a:br>
              <a:rPr kumimoji="0" lang="en-US" sz="1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[Agni-01]; </a:t>
            </a: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Poster </a:t>
            </a:r>
            <a:r>
              <a:rPr kumimoji="0" lang="en-US" sz="1700" b="1"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TPS9599</a:t>
            </a:r>
            <a:r>
              <a:rPr kumimoji="0" lang="en-US" sz="1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pic>
        <p:nvPicPr>
          <p:cNvPr id="1026" name="Picture 2" descr="A qr code with a black background&#10;&#10;Description automatically generated">
            <a:extLst>
              <a:ext uri="{FF2B5EF4-FFF2-40B4-BE49-F238E27FC236}">
                <a16:creationId xmlns:a16="http://schemas.microsoft.com/office/drawing/2014/main" id="{893E647B-C73F-A329-200E-4BE427455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635" y="5408585"/>
            <a:ext cx="787715" cy="78771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9EB0CDE0-0D7A-1AFD-025A-9A014F891979}"/>
              </a:ext>
            </a:extLst>
          </p:cNvPr>
          <p:cNvSpPr txBox="1">
            <a:spLocks/>
          </p:cNvSpPr>
          <p:nvPr/>
        </p:nvSpPr>
        <p:spPr>
          <a:xfrm>
            <a:off x="563563" y="6035867"/>
            <a:ext cx="9504362" cy="200055"/>
          </a:xfrm>
          <a:prstGeom prst="rect">
            <a:avLst/>
          </a:prstGeom>
        </p:spPr>
        <p:txBody>
          <a:bodyPr vert="horz" lIns="91440" tIns="45720" rIns="91440" bIns="45720" rtlCol="0" anchor="b" anchorCtr="0"/>
          <a:lstStyle>
            <a:defPPr>
              <a:defRPr lang="en-US"/>
            </a:defPPr>
            <a:lvl1pPr marL="0" algn="r" defTabSz="914400" rtl="0" eaLnBrk="1" latinLnBrk="0" hangingPunct="1">
              <a:defRPr sz="800" b="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ACZ, acetazolamide; IL2, interleukin 2; PFS, progression-free survival; ORR, objective response rate; OS, overall survival; </a:t>
            </a:r>
            <a:r>
              <a:rPr kumimoji="0" lang="en-US"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TIL, tumor-infiltrating lymphocyte; TKI, tyrosine kinase inhibitor.</a:t>
            </a:r>
          </a:p>
        </p:txBody>
      </p:sp>
      <p:sp>
        <p:nvSpPr>
          <p:cNvPr id="5" name="TextBox 4">
            <a:extLst>
              <a:ext uri="{FF2B5EF4-FFF2-40B4-BE49-F238E27FC236}">
                <a16:creationId xmlns:a16="http://schemas.microsoft.com/office/drawing/2014/main" id="{5FC7B5BE-DF8B-272E-6B57-C7CEAD7C8D4E}"/>
              </a:ext>
            </a:extLst>
          </p:cNvPr>
          <p:cNvSpPr txBox="1"/>
          <p:nvPr/>
        </p:nvSpPr>
        <p:spPr>
          <a:xfrm>
            <a:off x="9963150" y="5344240"/>
            <a:ext cx="1144345" cy="916405"/>
          </a:xfrm>
          <a:prstGeom prst="rect">
            <a:avLst/>
          </a:prstGeom>
          <a:noFill/>
        </p:spPr>
        <p:txBody>
          <a:bodyPr wrap="square">
            <a:spAutoFit/>
          </a:bodyPr>
          <a:lstStyle/>
          <a:p>
            <a:pPr marL="0" marR="0" lvl="0" indent="0" algn="just" defTabSz="914400" rtl="0" eaLnBrk="1" fontAlgn="auto" latinLnBrk="0" hangingPunct="1">
              <a:lnSpc>
                <a:spcPct val="85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Arial" panose="020B0604020202020204"/>
                <a:ea typeface="+mn-ea"/>
                <a:cs typeface="+mn-cs"/>
              </a:rPr>
              <a:t>Copies of these slides obtained through Quick Response (QR) Code are for personal use only and may not be reproduced without permission from ASCO® or the author of these slides.</a:t>
            </a:r>
          </a:p>
        </p:txBody>
      </p:sp>
      <p:sp>
        <p:nvSpPr>
          <p:cNvPr id="9" name="Rectangle 8">
            <a:extLst>
              <a:ext uri="{FF2B5EF4-FFF2-40B4-BE49-F238E27FC236}">
                <a16:creationId xmlns:a16="http://schemas.microsoft.com/office/drawing/2014/main" id="{F7DDA36C-A8DE-4F49-A2C7-99B5DB451632}"/>
              </a:ext>
            </a:extLst>
          </p:cNvPr>
          <p:cNvSpPr/>
          <p:nvPr/>
        </p:nvSpPr>
        <p:spPr>
          <a:xfrm>
            <a:off x="1245140" y="1472426"/>
            <a:ext cx="4584971" cy="30013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FBF28242-A1A0-B067-F036-9C03401E9038}"/>
              </a:ext>
            </a:extLst>
          </p:cNvPr>
          <p:cNvSpPr/>
          <p:nvPr/>
        </p:nvSpPr>
        <p:spPr>
          <a:xfrm>
            <a:off x="6050604" y="1834455"/>
            <a:ext cx="1914829" cy="30013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1AD721B7-C5C6-3D7D-C365-73ADC1B8731C}"/>
              </a:ext>
            </a:extLst>
          </p:cNvPr>
          <p:cNvSpPr/>
          <p:nvPr/>
        </p:nvSpPr>
        <p:spPr>
          <a:xfrm>
            <a:off x="2617076" y="6611007"/>
            <a:ext cx="3899338" cy="1366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AD72FC5C-39C3-2A8B-FCBF-2AC3523EAF48}"/>
              </a:ext>
            </a:extLst>
          </p:cNvPr>
          <p:cNvSpPr txBox="1"/>
          <p:nvPr/>
        </p:nvSpPr>
        <p:spPr>
          <a:xfrm>
            <a:off x="7680176" y="6546830"/>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410551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3583"/>
            <a:ext cx="10358967" cy="1143000"/>
          </a:xfrm>
        </p:spPr>
        <p:txBody>
          <a:bodyPr/>
          <a:lstStyle/>
          <a:p>
            <a:r>
              <a:rPr lang="en-US" sz="3200" dirty="0"/>
              <a:t>Dr Lipson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E6CA085B-1420-13BA-DD34-94770837A2FB}"/>
              </a:ext>
            </a:extLst>
          </p:cNvPr>
          <p:cNvGraphicFramePr>
            <a:graphicFrameLocks/>
          </p:cNvGraphicFramePr>
          <p:nvPr>
            <p:extLst>
              <p:ext uri="{D42A27DB-BD31-4B8C-83A1-F6EECF244321}">
                <p14:modId xmlns:p14="http://schemas.microsoft.com/office/powerpoint/2010/main" val="3288590618"/>
              </p:ext>
            </p:extLst>
          </p:nvPr>
        </p:nvGraphicFramePr>
        <p:xfrm>
          <a:off x="1343472" y="1556792"/>
          <a:ext cx="9786884" cy="4104455"/>
        </p:xfrm>
        <a:graphic>
          <a:graphicData uri="http://schemas.openxmlformats.org/drawingml/2006/table">
            <a:tbl>
              <a:tblPr firstRow="1" bandRow="1">
                <a:tableStyleId>{F2DE63D5-997A-4646-A377-4702673A728D}</a:tableStyleId>
              </a:tblPr>
              <a:tblGrid>
                <a:gridCol w="2736304">
                  <a:extLst>
                    <a:ext uri="{9D8B030D-6E8A-4147-A177-3AD203B41FA5}">
                      <a16:colId xmlns:a16="http://schemas.microsoft.com/office/drawing/2014/main" val="20000"/>
                    </a:ext>
                  </a:extLst>
                </a:gridCol>
                <a:gridCol w="7050580">
                  <a:extLst>
                    <a:ext uri="{9D8B030D-6E8A-4147-A177-3AD203B41FA5}">
                      <a16:colId xmlns:a16="http://schemas.microsoft.com/office/drawing/2014/main" val="3833924404"/>
                    </a:ext>
                  </a:extLst>
                </a:gridCol>
              </a:tblGrid>
              <a:tr h="238384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Agenus Inc, Bristol Myers Squibb, </a:t>
                      </a:r>
                      <a:r>
                        <a:rPr lang="en-US" b="0" dirty="0" err="1">
                          <a:solidFill>
                            <a:schemeClr val="tx1"/>
                          </a:solidFill>
                        </a:rPr>
                        <a:t>CareDx</a:t>
                      </a:r>
                      <a:r>
                        <a:rPr lang="en-US" b="0" dirty="0">
                          <a:solidFill>
                            <a:schemeClr val="tx1"/>
                          </a:solidFill>
                        </a:rPr>
                        <a:t>, Eisai Inc, Genentech, a member of the Roche Group, HUYA Bioscience International, </a:t>
                      </a:r>
                      <a:r>
                        <a:rPr lang="en-US" b="0" dirty="0" err="1">
                          <a:solidFill>
                            <a:schemeClr val="tx1"/>
                          </a:solidFill>
                        </a:rPr>
                        <a:t>Immunocore</a:t>
                      </a:r>
                      <a:r>
                        <a:rPr lang="en-US" b="0" dirty="0">
                          <a:solidFill>
                            <a:schemeClr val="tx1"/>
                          </a:solidFill>
                        </a:rPr>
                        <a:t>, </a:t>
                      </a:r>
                      <a:r>
                        <a:rPr lang="en-US" b="0" dirty="0" err="1">
                          <a:solidFill>
                            <a:schemeClr val="tx1"/>
                          </a:solidFill>
                        </a:rPr>
                        <a:t>Instil</a:t>
                      </a:r>
                      <a:r>
                        <a:rPr lang="en-US" b="0" dirty="0">
                          <a:solidFill>
                            <a:schemeClr val="tx1"/>
                          </a:solidFill>
                        </a:rPr>
                        <a:t> Bio, </a:t>
                      </a:r>
                      <a:r>
                        <a:rPr lang="en-US" b="0" dirty="0" err="1">
                          <a:solidFill>
                            <a:schemeClr val="tx1"/>
                          </a:solidFill>
                        </a:rPr>
                        <a:t>Lyvgen</a:t>
                      </a:r>
                      <a:r>
                        <a:rPr lang="en-US" b="0" dirty="0">
                          <a:solidFill>
                            <a:schemeClr val="tx1"/>
                          </a:solidFill>
                        </a:rPr>
                        <a:t> Biopharma, Merck, Merck </a:t>
                      </a:r>
                      <a:r>
                        <a:rPr lang="en-US" b="0" dirty="0" err="1">
                          <a:solidFill>
                            <a:schemeClr val="tx1"/>
                          </a:solidFill>
                        </a:rPr>
                        <a:t>KGaA</a:t>
                      </a:r>
                      <a:r>
                        <a:rPr lang="en-US" b="0" dirty="0">
                          <a:solidFill>
                            <a:schemeClr val="tx1"/>
                          </a:solidFill>
                        </a:rPr>
                        <a:t>, </a:t>
                      </a:r>
                      <a:r>
                        <a:rPr lang="en-US" b="0" dirty="0" err="1">
                          <a:solidFill>
                            <a:schemeClr val="tx1"/>
                          </a:solidFill>
                        </a:rPr>
                        <a:t>Natera</a:t>
                      </a:r>
                      <a:r>
                        <a:rPr lang="en-US" b="0" dirty="0">
                          <a:solidFill>
                            <a:schemeClr val="tx1"/>
                          </a:solidFill>
                        </a:rPr>
                        <a:t> Inc, </a:t>
                      </a:r>
                      <a:r>
                        <a:rPr lang="en-US" b="0" dirty="0" err="1">
                          <a:solidFill>
                            <a:schemeClr val="tx1"/>
                          </a:solidFill>
                        </a:rPr>
                        <a:t>Nektar</a:t>
                      </a:r>
                      <a:r>
                        <a:rPr lang="en-US" b="0" dirty="0">
                          <a:solidFill>
                            <a:schemeClr val="tx1"/>
                          </a:solidFill>
                        </a:rPr>
                        <a:t> Therapeutics, Novartis, </a:t>
                      </a:r>
                      <a:r>
                        <a:rPr lang="en-US" b="0" dirty="0" err="1">
                          <a:solidFill>
                            <a:schemeClr val="tx1"/>
                          </a:solidFill>
                        </a:rPr>
                        <a:t>OncoSec</a:t>
                      </a:r>
                      <a:r>
                        <a:rPr lang="en-US" b="0" dirty="0">
                          <a:solidFill>
                            <a:schemeClr val="tx1"/>
                          </a:solidFill>
                        </a:rPr>
                        <a:t> Medical, Pfizer Inc, Rain Oncology, Regeneron Pharmaceuticals Inc, </a:t>
                      </a:r>
                      <a:r>
                        <a:rPr lang="en-US" b="0" dirty="0" err="1">
                          <a:solidFill>
                            <a:schemeClr val="tx1"/>
                          </a:solidFill>
                        </a:rPr>
                        <a:t>Replimune</a:t>
                      </a:r>
                      <a:r>
                        <a:rPr lang="en-US" b="0" dirty="0">
                          <a:solidFill>
                            <a:schemeClr val="tx1"/>
                          </a:solidFill>
                        </a:rPr>
                        <a:t>, Sanofi, Sun Pharmaceutical Industries Limited, </a:t>
                      </a:r>
                      <a:r>
                        <a:rPr lang="en-US" b="0" dirty="0" err="1">
                          <a:solidFill>
                            <a:schemeClr val="tx1"/>
                          </a:solidFill>
                        </a:rPr>
                        <a:t>Syneos</a:t>
                      </a:r>
                      <a:r>
                        <a:rPr lang="en-US" b="0" dirty="0">
                          <a:solidFill>
                            <a:schemeClr val="tx1"/>
                          </a:solidFill>
                        </a:rPr>
                        <a:t> Health</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6243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Contracted Research</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Bristol Myers Squibb, Haystack Oncology, Merck, Regeneron Pharmaceuticals Inc, Sanofi</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7903436"/>
                  </a:ext>
                </a:extLst>
              </a:tr>
              <a:tr h="858183">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Stock Options/Stock — Public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err="1">
                          <a:solidFill>
                            <a:schemeClr val="tx1"/>
                          </a:solidFill>
                          <a:effectLst/>
                          <a:latin typeface="+mn-lt"/>
                          <a:ea typeface="+mn-ea"/>
                          <a:cs typeface="+mn-cs"/>
                        </a:rPr>
                        <a:t>Iovance</a:t>
                      </a:r>
                      <a:r>
                        <a:rPr lang="en-US" sz="1800" b="0" kern="1200" dirty="0">
                          <a:solidFill>
                            <a:schemeClr val="tx1"/>
                          </a:solidFill>
                          <a:effectLst/>
                          <a:latin typeface="+mn-lt"/>
                          <a:ea typeface="+mn-ea"/>
                          <a:cs typeface="+mn-cs"/>
                        </a:rPr>
                        <a:t> Biotherapeutics (less than $10K)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6085440"/>
                  </a:ext>
                </a:extLst>
              </a:tr>
            </a:tbl>
          </a:graphicData>
        </a:graphic>
      </p:graphicFrame>
    </p:spTree>
    <p:custDataLst>
      <p:tags r:id="rId1"/>
    </p:custDataLst>
    <p:extLst>
      <p:ext uri="{BB962C8B-B14F-4D97-AF65-F5344CB8AC3E}">
        <p14:creationId xmlns:p14="http://schemas.microsoft.com/office/powerpoint/2010/main" val="2053586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383ABB-242B-BC3A-3B85-5B57EC5B2B7E}"/>
              </a:ext>
            </a:extLst>
          </p:cNvPr>
          <p:cNvPicPr>
            <a:picLocks noChangeAspect="1"/>
          </p:cNvPicPr>
          <p:nvPr/>
        </p:nvPicPr>
        <p:blipFill>
          <a:blip r:embed="rId2"/>
          <a:stretch>
            <a:fillRect/>
          </a:stretch>
        </p:blipFill>
        <p:spPr>
          <a:xfrm>
            <a:off x="933534" y="0"/>
            <a:ext cx="10324931" cy="6858000"/>
          </a:xfrm>
          <a:prstGeom prst="rect">
            <a:avLst/>
          </a:prstGeom>
        </p:spPr>
      </p:pic>
    </p:spTree>
    <p:extLst>
      <p:ext uri="{BB962C8B-B14F-4D97-AF65-F5344CB8AC3E}">
        <p14:creationId xmlns:p14="http://schemas.microsoft.com/office/powerpoint/2010/main" val="23899504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39B5D4-3260-8C32-A3BA-8B780191A906}"/>
              </a:ext>
            </a:extLst>
          </p:cNvPr>
          <p:cNvSpPr/>
          <p:nvPr/>
        </p:nvSpPr>
        <p:spPr bwMode="auto">
          <a:xfrm>
            <a:off x="1127448" y="2882181"/>
            <a:ext cx="10225136" cy="47481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375676" y="1416053"/>
            <a:ext cx="9432185" cy="4677243"/>
          </a:xfrm>
        </p:spPr>
        <p:txBody>
          <a:bodyPr/>
          <a:lstStyle/>
          <a:p>
            <a:pPr marL="9525" indent="88900">
              <a:lnSpc>
                <a:spcPct val="100000"/>
              </a:lnSpc>
              <a:spcBef>
                <a:spcPts val="1200"/>
              </a:spcBef>
              <a:spcAft>
                <a:spcPts val="1800"/>
              </a:spcAft>
              <a:buNone/>
            </a:pPr>
            <a:r>
              <a:rPr lang="en-US" sz="2400" dirty="0">
                <a:solidFill>
                  <a:schemeClr val="tx1"/>
                </a:solidFill>
              </a:rPr>
              <a:t>INTRODUCTION: Johns Hopkins University</a:t>
            </a:r>
          </a:p>
          <a:p>
            <a:pPr marL="9525" indent="88900">
              <a:lnSpc>
                <a:spcPct val="100000"/>
              </a:lnSpc>
              <a:spcBef>
                <a:spcPts val="1200"/>
              </a:spcBef>
              <a:spcAft>
                <a:spcPts val="1800"/>
              </a:spcAft>
              <a:buNone/>
            </a:pPr>
            <a:r>
              <a:rPr lang="en-US" sz="2400" dirty="0">
                <a:solidFill>
                  <a:schemeClr val="tx1"/>
                </a:solidFill>
                <a:latin typeface="+mn-lt"/>
              </a:rPr>
              <a:t>MODULE 1: Metastatic Melanoma </a:t>
            </a:r>
          </a:p>
          <a:p>
            <a:pPr marL="9525" indent="88900">
              <a:lnSpc>
                <a:spcPct val="100000"/>
              </a:lnSpc>
              <a:spcBef>
                <a:spcPts val="1200"/>
              </a:spcBef>
              <a:spcAft>
                <a:spcPts val="1800"/>
              </a:spcAft>
              <a:buNone/>
            </a:pPr>
            <a:r>
              <a:rPr lang="en-US" sz="2400" dirty="0">
                <a:solidFill>
                  <a:schemeClr val="bg1"/>
                </a:solidFill>
                <a:latin typeface="+mn-lt"/>
              </a:rPr>
              <a:t>MODULE 2: Nonmetastatic Melanoma and Other Skin Cancers </a:t>
            </a:r>
          </a:p>
        </p:txBody>
      </p:sp>
    </p:spTree>
    <p:extLst>
      <p:ext uri="{BB962C8B-B14F-4D97-AF65-F5344CB8AC3E}">
        <p14:creationId xmlns:p14="http://schemas.microsoft.com/office/powerpoint/2010/main" val="9792541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C8088-72EA-B979-2C1E-9591EA8ED560}"/>
              </a:ext>
            </a:extLst>
          </p:cNvPr>
          <p:cNvSpPr>
            <a:spLocks noGrp="1"/>
          </p:cNvSpPr>
          <p:nvPr>
            <p:ph type="ctrTitle"/>
          </p:nvPr>
        </p:nvSpPr>
        <p:spPr>
          <a:xfrm>
            <a:off x="609600" y="1843460"/>
            <a:ext cx="10972800" cy="2223261"/>
          </a:xfrm>
        </p:spPr>
        <p:txBody>
          <a:bodyPr>
            <a:noAutofit/>
          </a:bodyPr>
          <a:lstStyle/>
          <a:p>
            <a:r>
              <a:rPr lang="en-US" sz="4000" dirty="0"/>
              <a:t>Neoadjuvant Nivolumab Plus Ipilimumab Versus Adjuvant Nivolumab in Macroscopic, Resectable Stage III Melanoma: The Phase 3 NADINA Trial</a:t>
            </a:r>
          </a:p>
        </p:txBody>
      </p:sp>
      <p:sp>
        <p:nvSpPr>
          <p:cNvPr id="4" name="Text Placeholder 3">
            <a:extLst>
              <a:ext uri="{FF2B5EF4-FFF2-40B4-BE49-F238E27FC236}">
                <a16:creationId xmlns:a16="http://schemas.microsoft.com/office/drawing/2014/main" id="{2741B2E2-1051-2EE0-3DE0-6B5E97A6D486}"/>
              </a:ext>
            </a:extLst>
          </p:cNvPr>
          <p:cNvSpPr>
            <a:spLocks noGrp="1"/>
          </p:cNvSpPr>
          <p:nvPr>
            <p:ph type="body" sz="quarter" idx="14"/>
          </p:nvPr>
        </p:nvSpPr>
        <p:spPr>
          <a:xfrm>
            <a:off x="609600" y="4387807"/>
            <a:ext cx="10972800" cy="594131"/>
          </a:xfrm>
        </p:spPr>
        <p:txBody>
          <a:bodyPr/>
          <a:lstStyle/>
          <a:p>
            <a:r>
              <a:rPr lang="en-US" b="1" dirty="0"/>
              <a:t>Christian U. Blank</a:t>
            </a:r>
            <a:r>
              <a:rPr lang="en-US" dirty="0"/>
              <a:t>, M.W. Lucas, R.A. Scolyer, B.A. van de Wiel, A.M. Menzies, M. Lopez-Yurda, A.C.J. van Akkooi, W.J. van Houdt, R.P.M. Saw, A. Torres-Acosta, S.N. Lo, G.A.P. Hospers, M.S. Carlino, J.W.B. de Groot, E. Kapiteijn, K.P.M. Suijkerbuijk, P. Rutkowski,             S. Sandhu, A.A.M. van der Veldt, G.V. Long</a:t>
            </a:r>
          </a:p>
          <a:p>
            <a:endParaRPr lang="en-US" dirty="0"/>
          </a:p>
          <a:p>
            <a:endParaRPr lang="en-US" dirty="0"/>
          </a:p>
        </p:txBody>
      </p:sp>
      <p:sp>
        <p:nvSpPr>
          <p:cNvPr id="5" name="Text Placeholder 4">
            <a:extLst>
              <a:ext uri="{FF2B5EF4-FFF2-40B4-BE49-F238E27FC236}">
                <a16:creationId xmlns:a16="http://schemas.microsoft.com/office/drawing/2014/main" id="{AF2595B0-1301-92F1-0486-2E4E0538693E}"/>
              </a:ext>
            </a:extLst>
          </p:cNvPr>
          <p:cNvSpPr>
            <a:spLocks noGrp="1"/>
          </p:cNvSpPr>
          <p:nvPr>
            <p:ph type="body" sz="quarter" idx="15"/>
          </p:nvPr>
        </p:nvSpPr>
        <p:spPr/>
        <p:txBody>
          <a:bodyPr/>
          <a:lstStyle/>
          <a:p>
            <a:r>
              <a:rPr lang="en-US" dirty="0"/>
              <a:t>Christian U. Blank, MD PhD</a:t>
            </a:r>
          </a:p>
        </p:txBody>
      </p:sp>
      <p:pic>
        <p:nvPicPr>
          <p:cNvPr id="6" name="Picture 5">
            <a:extLst>
              <a:ext uri="{FF2B5EF4-FFF2-40B4-BE49-F238E27FC236}">
                <a16:creationId xmlns:a16="http://schemas.microsoft.com/office/drawing/2014/main" id="{E89D4D8D-0E40-7555-ECF0-A6269199281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71587" y="5242717"/>
            <a:ext cx="768350" cy="768350"/>
          </a:xfrm>
          <a:prstGeom prst="rect">
            <a:avLst/>
          </a:prstGeom>
        </p:spPr>
      </p:pic>
      <p:sp>
        <p:nvSpPr>
          <p:cNvPr id="7" name="TextBox 6">
            <a:extLst>
              <a:ext uri="{FF2B5EF4-FFF2-40B4-BE49-F238E27FC236}">
                <a16:creationId xmlns:a16="http://schemas.microsoft.com/office/drawing/2014/main" id="{CE755B2D-ECBC-2F16-99E9-EE421E61495A}"/>
              </a:ext>
            </a:extLst>
          </p:cNvPr>
          <p:cNvSpPr txBox="1"/>
          <p:nvPr/>
        </p:nvSpPr>
        <p:spPr>
          <a:xfrm>
            <a:off x="10993843" y="5960122"/>
            <a:ext cx="90120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a:ea typeface="+mn-ea"/>
                <a:cs typeface="+mn-cs"/>
              </a:rPr>
              <a:t>l</a:t>
            </a:r>
            <a:r>
              <a:rPr kumimoji="0" lang="en-NL" sz="1100" b="0" i="0" u="none" strike="noStrike" kern="1200" cap="none" spc="0" normalizeH="0" baseline="0" noProof="0">
                <a:ln>
                  <a:noFill/>
                </a:ln>
                <a:solidFill>
                  <a:prstClr val="black"/>
                </a:solidFill>
                <a:effectLst/>
                <a:uLnTx/>
                <a:uFillTx/>
                <a:latin typeface="Arial" panose="020B0604020202020204"/>
                <a:ea typeface="+mn-ea"/>
                <a:cs typeface="+mn-cs"/>
              </a:rPr>
              <a:t>ay abstract</a:t>
            </a:r>
          </a:p>
        </p:txBody>
      </p:sp>
      <p:sp>
        <p:nvSpPr>
          <p:cNvPr id="3" name="Rectangle 2">
            <a:extLst>
              <a:ext uri="{FF2B5EF4-FFF2-40B4-BE49-F238E27FC236}">
                <a16:creationId xmlns:a16="http://schemas.microsoft.com/office/drawing/2014/main" id="{6461F97E-A30D-2499-6904-95929A1C554B}"/>
              </a:ext>
            </a:extLst>
          </p:cNvPr>
          <p:cNvSpPr/>
          <p:nvPr/>
        </p:nvSpPr>
        <p:spPr>
          <a:xfrm>
            <a:off x="2617076" y="6611007"/>
            <a:ext cx="3899338" cy="1366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222CF11F-9E1D-8F28-E814-636F2873BB71}"/>
              </a:ext>
            </a:extLst>
          </p:cNvPr>
          <p:cNvSpPr txBox="1"/>
          <p:nvPr/>
        </p:nvSpPr>
        <p:spPr>
          <a:xfrm>
            <a:off x="7032104" y="6330806"/>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35671439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F3E5E-3F42-8BF7-984D-D29390924A6A}"/>
              </a:ext>
            </a:extLst>
          </p:cNvPr>
          <p:cNvSpPr>
            <a:spLocks noGrp="1"/>
          </p:cNvSpPr>
          <p:nvPr>
            <p:ph type="title"/>
          </p:nvPr>
        </p:nvSpPr>
        <p:spPr>
          <a:xfrm>
            <a:off x="233950" y="-120083"/>
            <a:ext cx="11724100" cy="1371600"/>
          </a:xfrm>
        </p:spPr>
        <p:txBody>
          <a:bodyPr>
            <a:normAutofit/>
          </a:bodyPr>
          <a:lstStyle/>
          <a:p>
            <a:r>
              <a:rPr lang="en-NL" sz="3400" dirty="0"/>
              <a:t>NADINA - Trial Design</a:t>
            </a:r>
          </a:p>
        </p:txBody>
      </p:sp>
      <p:sp>
        <p:nvSpPr>
          <p:cNvPr id="3" name="Slide Number Placeholder 2">
            <a:extLst>
              <a:ext uri="{FF2B5EF4-FFF2-40B4-BE49-F238E27FC236}">
                <a16:creationId xmlns:a16="http://schemas.microsoft.com/office/drawing/2014/main" id="{1C5C4931-B05A-E46C-CF2A-9ECC163D01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D444611B-8472-60D6-7A5F-DFFFBD7E64F8}"/>
              </a:ext>
            </a:extLst>
          </p:cNvPr>
          <p:cNvSpPr>
            <a:spLocks noGrp="1"/>
          </p:cNvSpPr>
          <p:nvPr>
            <p:ph type="body" sz="quarter" idx="15"/>
          </p:nvPr>
        </p:nvSpPr>
        <p:spPr/>
        <p:txBody>
          <a:bodyPr/>
          <a:lstStyle/>
          <a:p>
            <a:r>
              <a:rPr lang="en-NL"/>
              <a:t>Christian U. Blank, MD PhD</a:t>
            </a:r>
          </a:p>
        </p:txBody>
      </p:sp>
      <p:cxnSp>
        <p:nvCxnSpPr>
          <p:cNvPr id="6" name="Straight Arrow Connector 5">
            <a:extLst>
              <a:ext uri="{FF2B5EF4-FFF2-40B4-BE49-F238E27FC236}">
                <a16:creationId xmlns:a16="http://schemas.microsoft.com/office/drawing/2014/main" id="{CC123EB9-74B5-0350-4BC1-15AEF0A98E91}"/>
              </a:ext>
            </a:extLst>
          </p:cNvPr>
          <p:cNvCxnSpPr>
            <a:cxnSpLocks/>
          </p:cNvCxnSpPr>
          <p:nvPr/>
        </p:nvCxnSpPr>
        <p:spPr>
          <a:xfrm flipV="1">
            <a:off x="486051" y="5993110"/>
            <a:ext cx="11626137" cy="348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7C3F9BA-321F-CF69-A856-E471DD3CA20E}"/>
              </a:ext>
            </a:extLst>
          </p:cNvPr>
          <p:cNvSpPr txBox="1"/>
          <p:nvPr/>
        </p:nvSpPr>
        <p:spPr>
          <a:xfrm>
            <a:off x="759710" y="5858559"/>
            <a:ext cx="381000" cy="338554"/>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8" name="TextBox 7">
            <a:extLst>
              <a:ext uri="{FF2B5EF4-FFF2-40B4-BE49-F238E27FC236}">
                <a16:creationId xmlns:a16="http://schemas.microsoft.com/office/drawing/2014/main" id="{AACDB29E-64C4-2A5E-4966-8C04F75BAC59}"/>
              </a:ext>
            </a:extLst>
          </p:cNvPr>
          <p:cNvSpPr txBox="1"/>
          <p:nvPr/>
        </p:nvSpPr>
        <p:spPr>
          <a:xfrm>
            <a:off x="3695920" y="5856220"/>
            <a:ext cx="381000" cy="338554"/>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sp>
        <p:nvSpPr>
          <p:cNvPr id="9" name="TextBox 8">
            <a:extLst>
              <a:ext uri="{FF2B5EF4-FFF2-40B4-BE49-F238E27FC236}">
                <a16:creationId xmlns:a16="http://schemas.microsoft.com/office/drawing/2014/main" id="{E7242C4A-5E3B-DA82-E653-7FAB34E98FC9}"/>
              </a:ext>
            </a:extLst>
          </p:cNvPr>
          <p:cNvSpPr txBox="1"/>
          <p:nvPr/>
        </p:nvSpPr>
        <p:spPr>
          <a:xfrm>
            <a:off x="2080116" y="5844816"/>
            <a:ext cx="381000" cy="338554"/>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10" name="TextBox 9">
            <a:extLst>
              <a:ext uri="{FF2B5EF4-FFF2-40B4-BE49-F238E27FC236}">
                <a16:creationId xmlns:a16="http://schemas.microsoft.com/office/drawing/2014/main" id="{A3214639-8C25-E709-8207-FB19914DAB04}"/>
              </a:ext>
            </a:extLst>
          </p:cNvPr>
          <p:cNvSpPr txBox="1"/>
          <p:nvPr/>
        </p:nvSpPr>
        <p:spPr>
          <a:xfrm>
            <a:off x="5092526" y="5841892"/>
            <a:ext cx="464911" cy="338554"/>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12</a:t>
            </a:r>
          </a:p>
        </p:txBody>
      </p:sp>
      <p:sp>
        <p:nvSpPr>
          <p:cNvPr id="11" name="TextBox 10">
            <a:extLst>
              <a:ext uri="{FF2B5EF4-FFF2-40B4-BE49-F238E27FC236}">
                <a16:creationId xmlns:a16="http://schemas.microsoft.com/office/drawing/2014/main" id="{63FD3C49-403C-F90A-CB27-4DD550685FE3}"/>
              </a:ext>
            </a:extLst>
          </p:cNvPr>
          <p:cNvSpPr txBox="1"/>
          <p:nvPr/>
        </p:nvSpPr>
        <p:spPr>
          <a:xfrm>
            <a:off x="1032921" y="4976455"/>
            <a:ext cx="1166977" cy="101566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PET/CT,</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CT, MR brain,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Tumor biopsy,</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ePROs, QoL, lab</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DFCCDBA-32DD-0C8B-4532-AAA2AFB6A92E}"/>
              </a:ext>
            </a:extLst>
          </p:cNvPr>
          <p:cNvSpPr/>
          <p:nvPr/>
        </p:nvSpPr>
        <p:spPr>
          <a:xfrm>
            <a:off x="8365103" y="4565815"/>
            <a:ext cx="3348297" cy="707886"/>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adjuvant radiotherapy according to patient’s and physician’s decision allowed </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BE8A4FD3-A2AA-3993-DF59-F60FAB9D8D05}"/>
              </a:ext>
            </a:extLst>
          </p:cNvPr>
          <p:cNvCxnSpPr/>
          <p:nvPr/>
        </p:nvCxnSpPr>
        <p:spPr>
          <a:xfrm>
            <a:off x="2015962" y="2919979"/>
            <a:ext cx="39068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8F6BF89-EE56-2403-0998-B2B530A626E5}"/>
              </a:ext>
            </a:extLst>
          </p:cNvPr>
          <p:cNvCxnSpPr/>
          <p:nvPr/>
        </p:nvCxnSpPr>
        <p:spPr>
          <a:xfrm>
            <a:off x="2392792" y="2262237"/>
            <a:ext cx="39068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1951A53-6D21-70B9-F5CE-2C44CFF1216F}"/>
              </a:ext>
            </a:extLst>
          </p:cNvPr>
          <p:cNvCxnSpPr>
            <a:cxnSpLocks/>
          </p:cNvCxnSpPr>
          <p:nvPr/>
        </p:nvCxnSpPr>
        <p:spPr>
          <a:xfrm flipH="1" flipV="1">
            <a:off x="2406646" y="2262236"/>
            <a:ext cx="6663" cy="18303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08551A7-D646-0B4D-6027-AD121A7E8A63}"/>
              </a:ext>
            </a:extLst>
          </p:cNvPr>
          <p:cNvSpPr txBox="1"/>
          <p:nvPr/>
        </p:nvSpPr>
        <p:spPr>
          <a:xfrm>
            <a:off x="166916" y="1486737"/>
            <a:ext cx="1981531" cy="3093154"/>
          </a:xfrm>
          <a:prstGeom prst="rect">
            <a:avLst/>
          </a:prstGeom>
          <a:solidFill>
            <a:schemeClr val="bg1">
              <a:lumMod val="95000"/>
            </a:schemeClr>
          </a:solidFill>
          <a:ln w="28575">
            <a:solidFill>
              <a:schemeClr val="tx1"/>
            </a:solidFill>
          </a:ln>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Stage III de novo or recurrent path proven resectable melanoma with at least 1 LN metastasis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Additional in-transit (≤3) allowed</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Naïve for anti-PD-1, anti-CTLA-4, anti-LAG-3, BRAFi+MEKi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Stratified for BRAF, continent, and in-transit metastases</a:t>
            </a:r>
          </a:p>
        </p:txBody>
      </p:sp>
      <p:cxnSp>
        <p:nvCxnSpPr>
          <p:cNvPr id="17" name="Straight Connector 16">
            <a:extLst>
              <a:ext uri="{FF2B5EF4-FFF2-40B4-BE49-F238E27FC236}">
                <a16:creationId xmlns:a16="http://schemas.microsoft.com/office/drawing/2014/main" id="{7E7EA89A-4640-AD87-62FC-7CE7D074CA64}"/>
              </a:ext>
            </a:extLst>
          </p:cNvPr>
          <p:cNvCxnSpPr>
            <a:cxnSpLocks/>
          </p:cNvCxnSpPr>
          <p:nvPr/>
        </p:nvCxnSpPr>
        <p:spPr>
          <a:xfrm>
            <a:off x="3520695" y="2236835"/>
            <a:ext cx="157787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5B84121-AD06-6C58-71D7-6E3AF0626029}"/>
              </a:ext>
            </a:extLst>
          </p:cNvPr>
          <p:cNvSpPr txBox="1"/>
          <p:nvPr/>
        </p:nvSpPr>
        <p:spPr>
          <a:xfrm>
            <a:off x="2556842" y="1605621"/>
            <a:ext cx="1252361" cy="1323439"/>
          </a:xfrm>
          <a:prstGeom prst="rect">
            <a:avLst/>
          </a:prstGeom>
          <a:solidFill>
            <a:srgbClr val="7ABF4F"/>
          </a:solidFill>
          <a:ln w="28575">
            <a:solidFill>
              <a:schemeClr val="tx1"/>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 courses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IPI 80mg + NIVO</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240mg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q3w</a:t>
            </a:r>
          </a:p>
        </p:txBody>
      </p:sp>
      <p:sp>
        <p:nvSpPr>
          <p:cNvPr id="19" name="TextBox 18">
            <a:extLst>
              <a:ext uri="{FF2B5EF4-FFF2-40B4-BE49-F238E27FC236}">
                <a16:creationId xmlns:a16="http://schemas.microsoft.com/office/drawing/2014/main" id="{35BDAC6D-B264-F050-6F59-8B3796F58AA6}"/>
              </a:ext>
            </a:extLst>
          </p:cNvPr>
          <p:cNvSpPr txBox="1"/>
          <p:nvPr/>
        </p:nvSpPr>
        <p:spPr>
          <a:xfrm>
            <a:off x="6509470" y="5836580"/>
            <a:ext cx="464911" cy="338554"/>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24</a:t>
            </a:r>
          </a:p>
        </p:txBody>
      </p:sp>
      <p:sp>
        <p:nvSpPr>
          <p:cNvPr id="27" name="TextBox 26">
            <a:extLst>
              <a:ext uri="{FF2B5EF4-FFF2-40B4-BE49-F238E27FC236}">
                <a16:creationId xmlns:a16="http://schemas.microsoft.com/office/drawing/2014/main" id="{65418486-8F9F-32CC-EB9C-F3BE4E1CDBD2}"/>
              </a:ext>
            </a:extLst>
          </p:cNvPr>
          <p:cNvSpPr txBox="1"/>
          <p:nvPr/>
        </p:nvSpPr>
        <p:spPr>
          <a:xfrm>
            <a:off x="8007423" y="5842761"/>
            <a:ext cx="464911" cy="338554"/>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36</a:t>
            </a:r>
          </a:p>
        </p:txBody>
      </p:sp>
      <p:sp>
        <p:nvSpPr>
          <p:cNvPr id="28" name="TextBox 27">
            <a:extLst>
              <a:ext uri="{FF2B5EF4-FFF2-40B4-BE49-F238E27FC236}">
                <a16:creationId xmlns:a16="http://schemas.microsoft.com/office/drawing/2014/main" id="{0989DD29-C365-00B4-98DF-43FAF1C9D0D1}"/>
              </a:ext>
            </a:extLst>
          </p:cNvPr>
          <p:cNvSpPr txBox="1"/>
          <p:nvPr/>
        </p:nvSpPr>
        <p:spPr>
          <a:xfrm>
            <a:off x="9413316" y="5822841"/>
            <a:ext cx="464911" cy="338554"/>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48</a:t>
            </a:r>
          </a:p>
        </p:txBody>
      </p:sp>
      <p:sp>
        <p:nvSpPr>
          <p:cNvPr id="29" name="TextBox 28">
            <a:extLst>
              <a:ext uri="{FF2B5EF4-FFF2-40B4-BE49-F238E27FC236}">
                <a16:creationId xmlns:a16="http://schemas.microsoft.com/office/drawing/2014/main" id="{AAAECBE8-52D8-4DE5-7651-E01EDB23B8BC}"/>
              </a:ext>
            </a:extLst>
          </p:cNvPr>
          <p:cNvSpPr txBox="1"/>
          <p:nvPr/>
        </p:nvSpPr>
        <p:spPr>
          <a:xfrm>
            <a:off x="6398122" y="5252232"/>
            <a:ext cx="712315"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CT</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QoL</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lab</a:t>
            </a:r>
            <a:endParaRPr kumimoji="0" lang="en-US" sz="1200" b="0" i="0" u="none" strike="noStrike" kern="1200" cap="none" spc="0" normalizeH="0" baseline="30000" noProof="0" dirty="0">
              <a:ln>
                <a:noFill/>
              </a:ln>
              <a:solidFill>
                <a:srgbClr val="FF0000"/>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C0C8A862-01C2-2493-64C9-2BC871B32BE6}"/>
              </a:ext>
            </a:extLst>
          </p:cNvPr>
          <p:cNvSpPr txBox="1"/>
          <p:nvPr/>
        </p:nvSpPr>
        <p:spPr>
          <a:xfrm>
            <a:off x="7937086" y="5271808"/>
            <a:ext cx="702596"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CT</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QoL</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lab</a:t>
            </a:r>
            <a:endPar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7E3A4348-629D-1FC8-2022-4199E7B519C6}"/>
              </a:ext>
            </a:extLst>
          </p:cNvPr>
          <p:cNvSpPr txBox="1"/>
          <p:nvPr/>
        </p:nvSpPr>
        <p:spPr>
          <a:xfrm>
            <a:off x="9316124" y="5229409"/>
            <a:ext cx="723128"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CT</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QoL</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lab</a:t>
            </a:r>
            <a:endPar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FB35EA83-086A-A201-4A41-D985D74463C4}"/>
              </a:ext>
            </a:extLst>
          </p:cNvPr>
          <p:cNvSpPr txBox="1"/>
          <p:nvPr/>
        </p:nvSpPr>
        <p:spPr>
          <a:xfrm>
            <a:off x="11153676" y="5229408"/>
            <a:ext cx="1038324"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CT, lab q12w</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QoL q26w</a:t>
            </a:r>
            <a:endPar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year 2 &amp; 3</a:t>
            </a:r>
          </a:p>
        </p:txBody>
      </p:sp>
      <p:sp>
        <p:nvSpPr>
          <p:cNvPr id="33" name="TextBox 32">
            <a:extLst>
              <a:ext uri="{FF2B5EF4-FFF2-40B4-BE49-F238E27FC236}">
                <a16:creationId xmlns:a16="http://schemas.microsoft.com/office/drawing/2014/main" id="{3C8BA305-5B1E-D1EC-4206-9B5D9C392679}"/>
              </a:ext>
            </a:extLst>
          </p:cNvPr>
          <p:cNvSpPr txBox="1"/>
          <p:nvPr/>
        </p:nvSpPr>
        <p:spPr>
          <a:xfrm>
            <a:off x="3964251" y="2060534"/>
            <a:ext cx="992351" cy="338554"/>
          </a:xfrm>
          <a:prstGeom prst="rect">
            <a:avLst/>
          </a:prstGeom>
          <a:solidFill>
            <a:schemeClr val="accent5">
              <a:lumMod val="20000"/>
              <a:lumOff val="80000"/>
            </a:schemeClr>
          </a:solidFill>
          <a:ln w="28575">
            <a:solidFill>
              <a:schemeClr val="tx1"/>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TLND</a:t>
            </a:r>
            <a:r>
              <a:rPr kumimoji="0" lang="en-US" sz="1600" b="0" i="0" u="none" strike="noStrike" kern="1200" cap="none" spc="0" normalizeH="0" baseline="30000" noProof="0" dirty="0">
                <a:ln>
                  <a:noFill/>
                </a:ln>
                <a:solidFill>
                  <a:prstClr val="black"/>
                </a:solidFill>
                <a:effectLst/>
                <a:uLnTx/>
                <a:uFillTx/>
                <a:latin typeface="Calibri" panose="020F0502020204030204"/>
                <a:ea typeface="+mn-ea"/>
                <a:cs typeface="+mn-cs"/>
              </a:rPr>
              <a:t> </a:t>
            </a:r>
            <a:endPar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10A7B3CE-CFBE-1BDA-398B-CE398E242CDA}"/>
              </a:ext>
            </a:extLst>
          </p:cNvPr>
          <p:cNvCxnSpPr>
            <a:cxnSpLocks/>
          </p:cNvCxnSpPr>
          <p:nvPr/>
        </p:nvCxnSpPr>
        <p:spPr>
          <a:xfrm>
            <a:off x="2399454" y="4092562"/>
            <a:ext cx="29269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ACC3FAE-82A8-44ED-900D-C3703D100F21}"/>
              </a:ext>
            </a:extLst>
          </p:cNvPr>
          <p:cNvSpPr txBox="1"/>
          <p:nvPr/>
        </p:nvSpPr>
        <p:spPr>
          <a:xfrm>
            <a:off x="2648214" y="3928659"/>
            <a:ext cx="978363" cy="338554"/>
          </a:xfrm>
          <a:prstGeom prst="rect">
            <a:avLst/>
          </a:prstGeom>
          <a:solidFill>
            <a:schemeClr val="accent5">
              <a:lumMod val="20000"/>
              <a:lumOff val="80000"/>
            </a:schemeClr>
          </a:solidFill>
          <a:ln w="28575">
            <a:solidFill>
              <a:schemeClr val="tx1"/>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TLND</a:t>
            </a:r>
            <a:endPar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36" name="Straight Arrow Connector 35">
            <a:extLst>
              <a:ext uri="{FF2B5EF4-FFF2-40B4-BE49-F238E27FC236}">
                <a16:creationId xmlns:a16="http://schemas.microsoft.com/office/drawing/2014/main" id="{3546F072-8E82-855B-3EF0-7FAB630FC3DB}"/>
              </a:ext>
            </a:extLst>
          </p:cNvPr>
          <p:cNvCxnSpPr>
            <a:cxnSpLocks/>
          </p:cNvCxnSpPr>
          <p:nvPr/>
        </p:nvCxnSpPr>
        <p:spPr>
          <a:xfrm>
            <a:off x="7552526" y="4092009"/>
            <a:ext cx="457373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4784E8E-1F8D-5FC5-D1D9-7B78AE85AD47}"/>
              </a:ext>
            </a:extLst>
          </p:cNvPr>
          <p:cNvSpPr txBox="1"/>
          <p:nvPr/>
        </p:nvSpPr>
        <p:spPr>
          <a:xfrm>
            <a:off x="11108372" y="3904521"/>
            <a:ext cx="641667" cy="338554"/>
          </a:xfrm>
          <a:prstGeom prst="rect">
            <a:avLst/>
          </a:prstGeom>
          <a:solidFill>
            <a:schemeClr val="bg1">
              <a:lumMod val="95000"/>
            </a:schemeClr>
          </a:solidFill>
          <a:ln w="28575">
            <a:solidFill>
              <a:schemeClr val="tx1"/>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FU</a:t>
            </a:r>
            <a:endPar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A07D4E9A-F31C-EB63-BC54-56175C9CCFB9}"/>
              </a:ext>
            </a:extLst>
          </p:cNvPr>
          <p:cNvSpPr txBox="1"/>
          <p:nvPr/>
        </p:nvSpPr>
        <p:spPr>
          <a:xfrm>
            <a:off x="2227813" y="1026328"/>
            <a:ext cx="376519" cy="369332"/>
          </a:xfrm>
          <a:prstGeom prst="rect">
            <a:avLst/>
          </a:prstGeom>
          <a:solidFill>
            <a:srgbClr val="7ABF4F"/>
          </a:solidFill>
          <a:ln w="38100">
            <a:solidFill>
              <a:schemeClr val="tx1"/>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39" name="TextBox 38">
            <a:extLst>
              <a:ext uri="{FF2B5EF4-FFF2-40B4-BE49-F238E27FC236}">
                <a16:creationId xmlns:a16="http://schemas.microsoft.com/office/drawing/2014/main" id="{21715A87-B7E9-0C8F-1524-A11A52D02193}"/>
              </a:ext>
            </a:extLst>
          </p:cNvPr>
          <p:cNvSpPr txBox="1"/>
          <p:nvPr/>
        </p:nvSpPr>
        <p:spPr>
          <a:xfrm>
            <a:off x="2225049" y="4453548"/>
            <a:ext cx="376519" cy="369332"/>
          </a:xfrm>
          <a:prstGeom prst="rect">
            <a:avLst/>
          </a:prstGeom>
          <a:solidFill>
            <a:srgbClr val="FFC000"/>
          </a:solidFill>
          <a:ln w="38100">
            <a:solidFill>
              <a:schemeClr val="tx1"/>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40" name="TextBox 39">
            <a:extLst>
              <a:ext uri="{FF2B5EF4-FFF2-40B4-BE49-F238E27FC236}">
                <a16:creationId xmlns:a16="http://schemas.microsoft.com/office/drawing/2014/main" id="{1A0A9D40-E39D-D7A2-CC6D-E984DFFE39BC}"/>
              </a:ext>
            </a:extLst>
          </p:cNvPr>
          <p:cNvSpPr txBox="1"/>
          <p:nvPr/>
        </p:nvSpPr>
        <p:spPr>
          <a:xfrm>
            <a:off x="3964252" y="3804815"/>
            <a:ext cx="6705391" cy="584775"/>
          </a:xfrm>
          <a:prstGeom prst="rect">
            <a:avLst/>
          </a:prstGeom>
          <a:solidFill>
            <a:srgbClr val="FFC000"/>
          </a:solidFill>
          <a:ln w="28575">
            <a:solidFill>
              <a:schemeClr val="tx1"/>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start no later than week 12 with</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12 courses NIVO 480mg q4w +/- adjuvant RT</a:t>
            </a:r>
            <a:r>
              <a:rPr kumimoji="0" lang="en-US" sz="1600" b="0" i="0" u="none" strike="noStrike" kern="1200" cap="none" spc="0" normalizeH="0" baseline="30000" noProof="0" dirty="0">
                <a:ln>
                  <a:noFill/>
                </a:ln>
                <a:solidFill>
                  <a:prstClr val="black"/>
                </a:solidFill>
                <a:effectLst/>
                <a:uLnTx/>
                <a:uFillTx/>
                <a:latin typeface="Calibri" panose="020F0502020204030204"/>
                <a:ea typeface="+mn-ea"/>
                <a:cs typeface="+mn-cs"/>
              </a:rPr>
              <a:t>#</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1" name="Straight Connector 40">
            <a:extLst>
              <a:ext uri="{FF2B5EF4-FFF2-40B4-BE49-F238E27FC236}">
                <a16:creationId xmlns:a16="http://schemas.microsoft.com/office/drawing/2014/main" id="{F9F4252E-5F79-0766-BE25-2CBBFD64D5ED}"/>
              </a:ext>
            </a:extLst>
          </p:cNvPr>
          <p:cNvCxnSpPr>
            <a:cxnSpLocks/>
          </p:cNvCxnSpPr>
          <p:nvPr/>
        </p:nvCxnSpPr>
        <p:spPr>
          <a:xfrm flipV="1">
            <a:off x="5098565" y="1548869"/>
            <a:ext cx="0" cy="12560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7886043-6008-0E3E-FFCB-093C5B53BDA8}"/>
              </a:ext>
            </a:extLst>
          </p:cNvPr>
          <p:cNvCxnSpPr>
            <a:cxnSpLocks/>
          </p:cNvCxnSpPr>
          <p:nvPr/>
        </p:nvCxnSpPr>
        <p:spPr>
          <a:xfrm>
            <a:off x="5087220" y="1548866"/>
            <a:ext cx="34794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EF5B0275-5DBD-A330-50EC-4456B135F433}"/>
              </a:ext>
            </a:extLst>
          </p:cNvPr>
          <p:cNvSpPr txBox="1"/>
          <p:nvPr/>
        </p:nvSpPr>
        <p:spPr>
          <a:xfrm>
            <a:off x="5340228" y="1256709"/>
            <a:ext cx="5329415" cy="584775"/>
          </a:xfrm>
          <a:prstGeom prst="rect">
            <a:avLst/>
          </a:prstGeom>
          <a:solidFill>
            <a:schemeClr val="accent6">
              <a:lumMod val="40000"/>
              <a:lumOff val="60000"/>
            </a:schemeClr>
          </a:solidFill>
          <a:ln w="28575">
            <a:solidFill>
              <a:schemeClr val="tx1"/>
            </a:solidFill>
          </a:ln>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Major pathologic response (MPR; pCR or near pCR; </a:t>
            </a: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10% vital tumor cells): no additional treatment, start FU, CT q12w</a:t>
            </a:r>
          </a:p>
        </p:txBody>
      </p:sp>
      <p:cxnSp>
        <p:nvCxnSpPr>
          <p:cNvPr id="44" name="Straight Arrow Connector 43">
            <a:extLst>
              <a:ext uri="{FF2B5EF4-FFF2-40B4-BE49-F238E27FC236}">
                <a16:creationId xmlns:a16="http://schemas.microsoft.com/office/drawing/2014/main" id="{7E2CBDB5-6744-3542-910B-4EC6F20F6936}"/>
              </a:ext>
            </a:extLst>
          </p:cNvPr>
          <p:cNvCxnSpPr>
            <a:cxnSpLocks/>
            <a:stCxn id="43" idx="3"/>
          </p:cNvCxnSpPr>
          <p:nvPr/>
        </p:nvCxnSpPr>
        <p:spPr>
          <a:xfrm>
            <a:off x="10669643" y="1549097"/>
            <a:ext cx="144254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349B2CAB-7FB4-6BDC-F312-0F313518F054}"/>
              </a:ext>
            </a:extLst>
          </p:cNvPr>
          <p:cNvSpPr txBox="1"/>
          <p:nvPr/>
        </p:nvSpPr>
        <p:spPr>
          <a:xfrm>
            <a:off x="11108373" y="1374371"/>
            <a:ext cx="641667" cy="338554"/>
          </a:xfrm>
          <a:prstGeom prst="rect">
            <a:avLst/>
          </a:prstGeom>
          <a:solidFill>
            <a:schemeClr val="bg1">
              <a:lumMod val="95000"/>
            </a:schemeClr>
          </a:solidFill>
          <a:ln w="28575">
            <a:solidFill>
              <a:schemeClr val="tx1"/>
            </a:solidFill>
          </a:ln>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FU</a:t>
            </a:r>
            <a:endPar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46" name="Straight Arrow Connector 45">
            <a:extLst>
              <a:ext uri="{FF2B5EF4-FFF2-40B4-BE49-F238E27FC236}">
                <a16:creationId xmlns:a16="http://schemas.microsoft.com/office/drawing/2014/main" id="{0F21F62F-E300-0D6E-D0AF-0AE026A5A0A7}"/>
              </a:ext>
            </a:extLst>
          </p:cNvPr>
          <p:cNvCxnSpPr>
            <a:cxnSpLocks/>
            <a:stCxn id="55" idx="3"/>
          </p:cNvCxnSpPr>
          <p:nvPr/>
        </p:nvCxnSpPr>
        <p:spPr>
          <a:xfrm flipV="1">
            <a:off x="10669643" y="2803185"/>
            <a:ext cx="1472327" cy="38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4D70886-4437-1069-3B46-3E81CEAF5C6F}"/>
              </a:ext>
            </a:extLst>
          </p:cNvPr>
          <p:cNvSpPr txBox="1"/>
          <p:nvPr/>
        </p:nvSpPr>
        <p:spPr>
          <a:xfrm>
            <a:off x="11108373" y="2620296"/>
            <a:ext cx="625203" cy="338554"/>
          </a:xfrm>
          <a:prstGeom prst="rect">
            <a:avLst/>
          </a:prstGeom>
          <a:solidFill>
            <a:schemeClr val="bg1">
              <a:lumMod val="95000"/>
            </a:schemeClr>
          </a:solidFill>
          <a:ln w="28575">
            <a:solidFill>
              <a:schemeClr val="tx1"/>
            </a:solidFill>
          </a:ln>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FU</a:t>
            </a:r>
            <a:endPar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73E729DB-FFE9-E81F-74AE-E64247271069}"/>
              </a:ext>
            </a:extLst>
          </p:cNvPr>
          <p:cNvSpPr txBox="1"/>
          <p:nvPr/>
        </p:nvSpPr>
        <p:spPr>
          <a:xfrm>
            <a:off x="3471855" y="5255047"/>
            <a:ext cx="813663"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CT</a:t>
            </a:r>
            <a:endParaRPr kumimoji="0" lang="en-US" sz="1200" b="0" i="0" u="none" strike="noStrike" kern="1200" cap="none" spc="0" normalizeH="0" baseline="30000" noProof="0" dirty="0">
              <a:ln>
                <a:noFill/>
              </a:ln>
              <a:solidFill>
                <a:srgbClr val="FF0000"/>
              </a:solidFill>
              <a:effectLst/>
              <a:uLnTx/>
              <a:uFillTx/>
              <a:latin typeface="Calibri" panose="020F0502020204030204"/>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QoL</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lab</a:t>
            </a:r>
          </a:p>
        </p:txBody>
      </p:sp>
      <p:sp>
        <p:nvSpPr>
          <p:cNvPr id="50" name="TextBox 49">
            <a:extLst>
              <a:ext uri="{FF2B5EF4-FFF2-40B4-BE49-F238E27FC236}">
                <a16:creationId xmlns:a16="http://schemas.microsoft.com/office/drawing/2014/main" id="{AA6A4D65-8778-8273-21ED-03A185792B8A}"/>
              </a:ext>
            </a:extLst>
          </p:cNvPr>
          <p:cNvSpPr txBox="1"/>
          <p:nvPr/>
        </p:nvSpPr>
        <p:spPr>
          <a:xfrm>
            <a:off x="4920522" y="5268164"/>
            <a:ext cx="813663"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CT</a:t>
            </a:r>
            <a:endParaRPr kumimoji="0" lang="en-US" sz="1200" b="0" i="0" u="none" strike="noStrike" kern="1200" cap="none" spc="0" normalizeH="0" baseline="30000" noProof="0" dirty="0">
              <a:ln>
                <a:noFill/>
              </a:ln>
              <a:solidFill>
                <a:srgbClr val="FF0000"/>
              </a:solidFill>
              <a:effectLst/>
              <a:uLnTx/>
              <a:uFillTx/>
              <a:latin typeface="Calibri" panose="020F0502020204030204"/>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QoL</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lab</a:t>
            </a:r>
            <a:endPar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E3644260-92CD-9F47-349E-35B18D8E674B}"/>
              </a:ext>
            </a:extLst>
          </p:cNvPr>
          <p:cNvSpPr txBox="1"/>
          <p:nvPr/>
        </p:nvSpPr>
        <p:spPr>
          <a:xfrm>
            <a:off x="4425916" y="5859253"/>
            <a:ext cx="381000" cy="338554"/>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9</a:t>
            </a:r>
          </a:p>
        </p:txBody>
      </p:sp>
      <p:sp>
        <p:nvSpPr>
          <p:cNvPr id="52" name="TextBox 51">
            <a:extLst>
              <a:ext uri="{FF2B5EF4-FFF2-40B4-BE49-F238E27FC236}">
                <a16:creationId xmlns:a16="http://schemas.microsoft.com/office/drawing/2014/main" id="{694F1870-F85A-5421-442D-8917B067238F}"/>
              </a:ext>
            </a:extLst>
          </p:cNvPr>
          <p:cNvSpPr txBox="1"/>
          <p:nvPr/>
        </p:nvSpPr>
        <p:spPr>
          <a:xfrm>
            <a:off x="4208308" y="5439972"/>
            <a:ext cx="813663"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lab</a:t>
            </a:r>
          </a:p>
        </p:txBody>
      </p:sp>
      <p:sp>
        <p:nvSpPr>
          <p:cNvPr id="53" name="TextBox 52">
            <a:extLst>
              <a:ext uri="{FF2B5EF4-FFF2-40B4-BE49-F238E27FC236}">
                <a16:creationId xmlns:a16="http://schemas.microsoft.com/office/drawing/2014/main" id="{56CBB4BF-FEDD-32B2-518A-61C6B2231E50}"/>
              </a:ext>
            </a:extLst>
          </p:cNvPr>
          <p:cNvSpPr txBox="1"/>
          <p:nvPr/>
        </p:nvSpPr>
        <p:spPr>
          <a:xfrm>
            <a:off x="2912112" y="5837614"/>
            <a:ext cx="381000" cy="338554"/>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54" name="TextBox 53">
            <a:extLst>
              <a:ext uri="{FF2B5EF4-FFF2-40B4-BE49-F238E27FC236}">
                <a16:creationId xmlns:a16="http://schemas.microsoft.com/office/drawing/2014/main" id="{CF678126-56AE-62F6-F1ED-257155721A38}"/>
              </a:ext>
            </a:extLst>
          </p:cNvPr>
          <p:cNvSpPr txBox="1"/>
          <p:nvPr/>
        </p:nvSpPr>
        <p:spPr>
          <a:xfrm>
            <a:off x="2683922" y="5439974"/>
            <a:ext cx="813663"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lab</a:t>
            </a:r>
          </a:p>
        </p:txBody>
      </p:sp>
      <p:sp>
        <p:nvSpPr>
          <p:cNvPr id="55" name="TextBox 54">
            <a:extLst>
              <a:ext uri="{FF2B5EF4-FFF2-40B4-BE49-F238E27FC236}">
                <a16:creationId xmlns:a16="http://schemas.microsoft.com/office/drawing/2014/main" id="{C9F3ED32-980E-B8A3-6ECA-0666A7643CF2}"/>
              </a:ext>
            </a:extLst>
          </p:cNvPr>
          <p:cNvSpPr txBox="1"/>
          <p:nvPr/>
        </p:nvSpPr>
        <p:spPr>
          <a:xfrm>
            <a:off x="5340228" y="2145277"/>
            <a:ext cx="5329415" cy="1323439"/>
          </a:xfrm>
          <a:prstGeom prst="rect">
            <a:avLst/>
          </a:prstGeom>
          <a:solidFill>
            <a:srgbClr val="FF0000">
              <a:alpha val="21000"/>
            </a:srgbClr>
          </a:solidFill>
          <a:ln w="28575">
            <a:solidFill>
              <a:schemeClr val="tx1"/>
            </a:solidFill>
          </a:ln>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no MPR (pPR or pNR; &gt; 10% vital tumor cells):</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start no later than week 12 with</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11 courses NIVO 480mg q4w (BRAFwt) or </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46 weeks DAB 150mg bid + TRAM 2mg qd (BRAFV600E/K)</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parallel adjuvant RT</a:t>
            </a:r>
            <a:r>
              <a:rPr kumimoji="0" lang="en-US" sz="1600" b="0" i="0" u="none" strike="noStrike" kern="1200" cap="none" spc="0" normalizeH="0" baseline="30000" noProof="0" dirty="0">
                <a:ln>
                  <a:noFill/>
                </a:ln>
                <a:solidFill>
                  <a:prstClr val="black"/>
                </a:solidFill>
                <a:effectLst/>
                <a:uLnTx/>
                <a:uFillTx/>
                <a:latin typeface="Calibri" panose="020F0502020204030204"/>
                <a:ea typeface="+mn-ea"/>
                <a:cs typeface="+mn-cs"/>
              </a:rPr>
              <a:t>#</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6" name="Straight Connector 55">
            <a:extLst>
              <a:ext uri="{FF2B5EF4-FFF2-40B4-BE49-F238E27FC236}">
                <a16:creationId xmlns:a16="http://schemas.microsoft.com/office/drawing/2014/main" id="{1D157FCE-957C-52CB-3910-5DCDB6278D9C}"/>
              </a:ext>
            </a:extLst>
          </p:cNvPr>
          <p:cNvCxnSpPr>
            <a:cxnSpLocks/>
          </p:cNvCxnSpPr>
          <p:nvPr/>
        </p:nvCxnSpPr>
        <p:spPr>
          <a:xfrm flipV="1">
            <a:off x="5090383" y="2803184"/>
            <a:ext cx="241663" cy="37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FB30E1BC-79C4-2771-EBE1-3EA11E428891}"/>
              </a:ext>
            </a:extLst>
          </p:cNvPr>
          <p:cNvSpPr txBox="1"/>
          <p:nvPr/>
        </p:nvSpPr>
        <p:spPr>
          <a:xfrm>
            <a:off x="1866203" y="5439974"/>
            <a:ext cx="813663"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lab</a:t>
            </a:r>
          </a:p>
        </p:txBody>
      </p:sp>
      <p:sp>
        <p:nvSpPr>
          <p:cNvPr id="58" name="TextBox 57">
            <a:extLst>
              <a:ext uri="{FF2B5EF4-FFF2-40B4-BE49-F238E27FC236}">
                <a16:creationId xmlns:a16="http://schemas.microsoft.com/office/drawing/2014/main" id="{2D016DCA-0220-7962-2F4D-CF947CBA7CAA}"/>
              </a:ext>
            </a:extLst>
          </p:cNvPr>
          <p:cNvSpPr txBox="1"/>
          <p:nvPr/>
        </p:nvSpPr>
        <p:spPr>
          <a:xfrm>
            <a:off x="10684790" y="5835045"/>
            <a:ext cx="464911" cy="338554"/>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sp>
        <p:nvSpPr>
          <p:cNvPr id="59" name="TextBox 58">
            <a:extLst>
              <a:ext uri="{FF2B5EF4-FFF2-40B4-BE49-F238E27FC236}">
                <a16:creationId xmlns:a16="http://schemas.microsoft.com/office/drawing/2014/main" id="{65E1258A-0939-1042-3ACB-82AB9FD8AE9A}"/>
              </a:ext>
            </a:extLst>
          </p:cNvPr>
          <p:cNvSpPr txBox="1"/>
          <p:nvPr/>
        </p:nvSpPr>
        <p:spPr>
          <a:xfrm>
            <a:off x="10560756" y="5229820"/>
            <a:ext cx="723128"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CT</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QoL</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lab</a:t>
            </a:r>
          </a:p>
        </p:txBody>
      </p:sp>
      <p:sp>
        <p:nvSpPr>
          <p:cNvPr id="4" name="Rectangle 3">
            <a:extLst>
              <a:ext uri="{FF2B5EF4-FFF2-40B4-BE49-F238E27FC236}">
                <a16:creationId xmlns:a16="http://schemas.microsoft.com/office/drawing/2014/main" id="{891CED5C-B81D-F875-4888-25CFD4ADD8A6}"/>
              </a:ext>
            </a:extLst>
          </p:cNvPr>
          <p:cNvSpPr/>
          <p:nvPr/>
        </p:nvSpPr>
        <p:spPr>
          <a:xfrm>
            <a:off x="2617076" y="6611007"/>
            <a:ext cx="3899338" cy="1366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EC0E0F4A-8AA8-73B5-494C-6022A21206EB}"/>
              </a:ext>
            </a:extLst>
          </p:cNvPr>
          <p:cNvSpPr txBox="1"/>
          <p:nvPr/>
        </p:nvSpPr>
        <p:spPr>
          <a:xfrm>
            <a:off x="7320136" y="6381328"/>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3202227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F3E5E-3F42-8BF7-984D-D29390924A6A}"/>
              </a:ext>
            </a:extLst>
          </p:cNvPr>
          <p:cNvSpPr>
            <a:spLocks noGrp="1"/>
          </p:cNvSpPr>
          <p:nvPr>
            <p:ph type="title"/>
          </p:nvPr>
        </p:nvSpPr>
        <p:spPr>
          <a:xfrm>
            <a:off x="233950" y="18456"/>
            <a:ext cx="11958050" cy="1371600"/>
          </a:xfrm>
        </p:spPr>
        <p:txBody>
          <a:bodyPr>
            <a:normAutofit/>
          </a:bodyPr>
          <a:lstStyle/>
          <a:p>
            <a:r>
              <a:rPr lang="en-NL" sz="3400" dirty="0"/>
              <a:t>NADINA – Primary Endpoint: Event-Free Survival (EFS)</a:t>
            </a:r>
          </a:p>
        </p:txBody>
      </p:sp>
      <p:sp>
        <p:nvSpPr>
          <p:cNvPr id="3" name="Slide Number Placeholder 2">
            <a:extLst>
              <a:ext uri="{FF2B5EF4-FFF2-40B4-BE49-F238E27FC236}">
                <a16:creationId xmlns:a16="http://schemas.microsoft.com/office/drawing/2014/main" id="{1C5C4931-B05A-E46C-CF2A-9ECC163D01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D444611B-8472-60D6-7A5F-DFFFBD7E64F8}"/>
              </a:ext>
            </a:extLst>
          </p:cNvPr>
          <p:cNvSpPr>
            <a:spLocks noGrp="1"/>
          </p:cNvSpPr>
          <p:nvPr>
            <p:ph type="body" sz="quarter" idx="15"/>
          </p:nvPr>
        </p:nvSpPr>
        <p:spPr/>
        <p:txBody>
          <a:bodyPr/>
          <a:lstStyle/>
          <a:p>
            <a:r>
              <a:rPr lang="en-NL"/>
              <a:t>Christian U. Blank, MD PhD</a:t>
            </a:r>
          </a:p>
        </p:txBody>
      </p:sp>
      <p:pic>
        <p:nvPicPr>
          <p:cNvPr id="4" name="Picture 3"/>
          <p:cNvPicPr>
            <a:picLocks noChangeAspect="1"/>
          </p:cNvPicPr>
          <p:nvPr/>
        </p:nvPicPr>
        <p:blipFill>
          <a:blip r:embed="rId3"/>
          <a:stretch>
            <a:fillRect/>
          </a:stretch>
        </p:blipFill>
        <p:spPr>
          <a:xfrm>
            <a:off x="2165677" y="1212428"/>
            <a:ext cx="7380585" cy="4933313"/>
          </a:xfrm>
          <a:prstGeom prst="rect">
            <a:avLst/>
          </a:prstGeom>
        </p:spPr>
      </p:pic>
      <p:pic>
        <p:nvPicPr>
          <p:cNvPr id="7" name="Picture 6">
            <a:extLst>
              <a:ext uri="{FF2B5EF4-FFF2-40B4-BE49-F238E27FC236}">
                <a16:creationId xmlns:a16="http://schemas.microsoft.com/office/drawing/2014/main" id="{1CE2F757-3650-9DCA-F433-4332001EC7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9291" y="3942539"/>
            <a:ext cx="4147032" cy="629461"/>
          </a:xfrm>
          <a:prstGeom prst="rect">
            <a:avLst/>
          </a:prstGeom>
        </p:spPr>
      </p:pic>
      <p:pic>
        <p:nvPicPr>
          <p:cNvPr id="9" name="Picture 8">
            <a:extLst>
              <a:ext uri="{FF2B5EF4-FFF2-40B4-BE49-F238E27FC236}">
                <a16:creationId xmlns:a16="http://schemas.microsoft.com/office/drawing/2014/main" id="{57845B41-CCFF-FDD8-4B57-3DF93C67F2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808" y="3969471"/>
            <a:ext cx="1875405" cy="656392"/>
          </a:xfrm>
          <a:prstGeom prst="rect">
            <a:avLst/>
          </a:prstGeom>
        </p:spPr>
      </p:pic>
      <p:sp>
        <p:nvSpPr>
          <p:cNvPr id="6" name="Rectangle 5">
            <a:extLst>
              <a:ext uri="{FF2B5EF4-FFF2-40B4-BE49-F238E27FC236}">
                <a16:creationId xmlns:a16="http://schemas.microsoft.com/office/drawing/2014/main" id="{4C424216-1000-A625-AE78-65DDB0D8EE45}"/>
              </a:ext>
            </a:extLst>
          </p:cNvPr>
          <p:cNvSpPr/>
          <p:nvPr/>
        </p:nvSpPr>
        <p:spPr>
          <a:xfrm>
            <a:off x="2617076" y="6611007"/>
            <a:ext cx="3899338" cy="1366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51E03D2B-588B-1D54-C0BA-733614A1887D}"/>
              </a:ext>
            </a:extLst>
          </p:cNvPr>
          <p:cNvSpPr txBox="1"/>
          <p:nvPr/>
        </p:nvSpPr>
        <p:spPr>
          <a:xfrm>
            <a:off x="7320136" y="6381328"/>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190822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Conclusions</a:t>
            </a:r>
          </a:p>
        </p:txBody>
      </p:sp>
      <p:sp>
        <p:nvSpPr>
          <p:cNvPr id="5" name="Content Placeholder 7">
            <a:extLst>
              <a:ext uri="{FF2B5EF4-FFF2-40B4-BE49-F238E27FC236}">
                <a16:creationId xmlns:a16="http://schemas.microsoft.com/office/drawing/2014/main" id="{CD2F225C-7B72-F8E1-23B9-6E6372880FEB}"/>
              </a:ext>
            </a:extLst>
          </p:cNvPr>
          <p:cNvSpPr txBox="1">
            <a:spLocks/>
          </p:cNvSpPr>
          <p:nvPr/>
        </p:nvSpPr>
        <p:spPr>
          <a:xfrm>
            <a:off x="4810259" y="649480"/>
            <a:ext cx="6555347" cy="554604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3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3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3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3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300"/>
              </a:spcBef>
              <a:spcAft>
                <a:spcPts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Critical finding(s)</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NADINA shows a significant event-free survival (EFS) benefit for neoadjuvant ipilimumab + nivolumab compared to adjuvant nivolumab in patients with macroscopic stage III melanoma</a:t>
            </a:r>
          </a:p>
          <a:p>
            <a:pPr marL="0" marR="0" lvl="0" indent="-228600" algn="l" defTabSz="914400" rtl="0" eaLnBrk="1" fontAlgn="auto" latinLnBrk="0" hangingPunct="1">
              <a:lnSpc>
                <a:spcPct val="90000"/>
              </a:lnSpc>
              <a:spcBef>
                <a:spcPts val="13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Of the 59% of patients who experienced a major pathologic response, some were able to avoid adjuvant therapy altogether, limiting their total treatment time to 6 weeks.</a:t>
            </a:r>
          </a:p>
          <a:p>
            <a:pPr marL="0" marR="0" lvl="0" indent="-228600" algn="l" defTabSz="914400" rtl="0" eaLnBrk="1" fontAlgn="auto" latinLnBrk="0" hangingPunct="1">
              <a:lnSpc>
                <a:spcPct val="90000"/>
              </a:lnSpc>
              <a:spcBef>
                <a:spcPts val="1300"/>
              </a:spcBef>
              <a:spcAft>
                <a:spcPts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Clinical implication(s)</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new standard of care for the treatment of patients with resectable macroscopic stage III melanoma.</a:t>
            </a:r>
          </a:p>
          <a:p>
            <a:pPr marL="0" marR="0" lvl="0" indent="-228600" algn="l" defTabSz="914400" rtl="0" eaLnBrk="1" fontAlgn="auto" latinLnBrk="0" hangingPunct="1">
              <a:lnSpc>
                <a:spcPct val="90000"/>
              </a:lnSpc>
              <a:spcBef>
                <a:spcPts val="1300"/>
              </a:spcBef>
              <a:spcAft>
                <a:spcPts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Research relevance</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What is the optimal approach for patients who do not  experience an MPR following neoadjuvant therapy? What is the optimal neoadjuvant regimen?</a:t>
            </a:r>
          </a:p>
        </p:txBody>
      </p:sp>
      <p:sp>
        <p:nvSpPr>
          <p:cNvPr id="3" name="TextBox 2">
            <a:extLst>
              <a:ext uri="{FF2B5EF4-FFF2-40B4-BE49-F238E27FC236}">
                <a16:creationId xmlns:a16="http://schemas.microsoft.com/office/drawing/2014/main" id="{0F9B4A10-9112-4955-D823-11F98EE9FD62}"/>
              </a:ext>
            </a:extLst>
          </p:cNvPr>
          <p:cNvSpPr txBox="1"/>
          <p:nvPr/>
        </p:nvSpPr>
        <p:spPr>
          <a:xfrm>
            <a:off x="9006200" y="6474822"/>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3497673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F71A2D-1D7A-DF27-4DB8-6D95DD45C420}"/>
              </a:ext>
            </a:extLst>
          </p:cNvPr>
          <p:cNvPicPr>
            <a:picLocks noChangeAspect="1"/>
          </p:cNvPicPr>
          <p:nvPr/>
        </p:nvPicPr>
        <p:blipFill>
          <a:blip r:embed="rId2"/>
          <a:stretch>
            <a:fillRect/>
          </a:stretch>
        </p:blipFill>
        <p:spPr>
          <a:xfrm>
            <a:off x="1847528" y="630560"/>
            <a:ext cx="8496944" cy="5050458"/>
          </a:xfrm>
          <a:prstGeom prst="rect">
            <a:avLst/>
          </a:prstGeom>
        </p:spPr>
      </p:pic>
      <p:sp>
        <p:nvSpPr>
          <p:cNvPr id="3" name="Rectangle 2">
            <a:extLst>
              <a:ext uri="{FF2B5EF4-FFF2-40B4-BE49-F238E27FC236}">
                <a16:creationId xmlns:a16="http://schemas.microsoft.com/office/drawing/2014/main" id="{862C5135-9A64-B81E-CBE6-FFBF537F1967}"/>
              </a:ext>
            </a:extLst>
          </p:cNvPr>
          <p:cNvSpPr/>
          <p:nvPr/>
        </p:nvSpPr>
        <p:spPr bwMode="auto">
          <a:xfrm>
            <a:off x="1847528" y="5527130"/>
            <a:ext cx="8496944" cy="4221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TextBox 5">
            <a:extLst>
              <a:ext uri="{FF2B5EF4-FFF2-40B4-BE49-F238E27FC236}">
                <a16:creationId xmlns:a16="http://schemas.microsoft.com/office/drawing/2014/main" id="{B6CCC56F-9BC3-ED0C-6CE4-977580471943}"/>
              </a:ext>
            </a:extLst>
          </p:cNvPr>
          <p:cNvSpPr txBox="1"/>
          <p:nvPr/>
        </p:nvSpPr>
        <p:spPr>
          <a:xfrm>
            <a:off x="7464152" y="5584316"/>
            <a:ext cx="2708192"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 Engl J Med </a:t>
            </a:r>
            <a:r>
              <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2023;388(9):813-23.</a:t>
            </a:r>
          </a:p>
        </p:txBody>
      </p:sp>
    </p:spTree>
    <p:extLst>
      <p:ext uri="{BB962C8B-B14F-4D97-AF65-F5344CB8AC3E}">
        <p14:creationId xmlns:p14="http://schemas.microsoft.com/office/powerpoint/2010/main" val="1160408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6CCC56F-9BC3-ED0C-6CE4-977580471943}"/>
              </a:ext>
            </a:extLst>
          </p:cNvPr>
          <p:cNvSpPr txBox="1"/>
          <p:nvPr/>
        </p:nvSpPr>
        <p:spPr>
          <a:xfrm>
            <a:off x="3432" y="6515471"/>
            <a:ext cx="724469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Patel SP et al. </a:t>
            </a:r>
            <a:r>
              <a:rPr kumimoji="0" lang="en-US" sz="14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 Engl J Med </a:t>
            </a:r>
            <a:r>
              <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2023;388(9):813-23.</a:t>
            </a:r>
          </a:p>
        </p:txBody>
      </p:sp>
      <p:sp>
        <p:nvSpPr>
          <p:cNvPr id="10" name="Title 1">
            <a:extLst>
              <a:ext uri="{FF2B5EF4-FFF2-40B4-BE49-F238E27FC236}">
                <a16:creationId xmlns:a16="http://schemas.microsoft.com/office/drawing/2014/main" id="{24619BBA-987B-2F0C-4636-5A7E11CDD41C}"/>
              </a:ext>
            </a:extLst>
          </p:cNvPr>
          <p:cNvSpPr txBox="1">
            <a:spLocks/>
          </p:cNvSpPr>
          <p:nvPr/>
        </p:nvSpPr>
        <p:spPr bwMode="auto">
          <a:xfrm>
            <a:off x="348973" y="188496"/>
            <a:ext cx="11494054" cy="3936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Neoadjuvant and Adjuvant or Adjuvant-Only Pembrolizumab: EFS </a:t>
            </a:r>
          </a:p>
        </p:txBody>
      </p:sp>
      <p:pic>
        <p:nvPicPr>
          <p:cNvPr id="5" name="Picture 4">
            <a:extLst>
              <a:ext uri="{FF2B5EF4-FFF2-40B4-BE49-F238E27FC236}">
                <a16:creationId xmlns:a16="http://schemas.microsoft.com/office/drawing/2014/main" id="{6EA16DE3-5CAE-92AD-59F1-320851E4D9EC}"/>
              </a:ext>
            </a:extLst>
          </p:cNvPr>
          <p:cNvPicPr>
            <a:picLocks noChangeAspect="1"/>
          </p:cNvPicPr>
          <p:nvPr/>
        </p:nvPicPr>
        <p:blipFill>
          <a:blip r:embed="rId2"/>
          <a:stretch>
            <a:fillRect/>
          </a:stretch>
        </p:blipFill>
        <p:spPr>
          <a:xfrm>
            <a:off x="2315580" y="582171"/>
            <a:ext cx="7812868" cy="5388184"/>
          </a:xfrm>
          <a:prstGeom prst="rect">
            <a:avLst/>
          </a:prstGeom>
        </p:spPr>
      </p:pic>
      <p:sp>
        <p:nvSpPr>
          <p:cNvPr id="9" name="Rectangle 8">
            <a:extLst>
              <a:ext uri="{FF2B5EF4-FFF2-40B4-BE49-F238E27FC236}">
                <a16:creationId xmlns:a16="http://schemas.microsoft.com/office/drawing/2014/main" id="{06B24180-9672-4E0A-B614-CFD1E58836D1}"/>
              </a:ext>
            </a:extLst>
          </p:cNvPr>
          <p:cNvSpPr/>
          <p:nvPr/>
        </p:nvSpPr>
        <p:spPr bwMode="auto">
          <a:xfrm>
            <a:off x="767408" y="582171"/>
            <a:ext cx="1548172" cy="53881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8" name="TextBox 7">
            <a:extLst>
              <a:ext uri="{FF2B5EF4-FFF2-40B4-BE49-F238E27FC236}">
                <a16:creationId xmlns:a16="http://schemas.microsoft.com/office/drawing/2014/main" id="{5E492338-F731-C941-D2C3-73CB2DA0EF45}"/>
              </a:ext>
            </a:extLst>
          </p:cNvPr>
          <p:cNvSpPr txBox="1"/>
          <p:nvPr/>
        </p:nvSpPr>
        <p:spPr>
          <a:xfrm>
            <a:off x="832205" y="2379269"/>
            <a:ext cx="3516248" cy="1169551"/>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333CC"/>
                </a:solidFill>
                <a:effectLst/>
                <a:uLnTx/>
                <a:uFillTx/>
                <a:latin typeface="Arial" pitchFamily="-72" charset="0"/>
                <a:ea typeface="MS PGothic" charset="0"/>
              </a:rPr>
              <a:t>EFS at 2 years was 72% (95% CI, 64 to 80) in the neoadjuvant–adjuvant group.</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3333CC"/>
              </a:solidFill>
              <a:effectLst/>
              <a:uLnTx/>
              <a:uFillTx/>
              <a:latin typeface="Arial" pitchFamily="-72" charset="0"/>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333CC"/>
                </a:solidFill>
                <a:effectLst/>
                <a:uLnTx/>
                <a:uFillTx/>
                <a:latin typeface="Arial" pitchFamily="-72" charset="0"/>
                <a:ea typeface="MS PGothic" charset="0"/>
              </a:rPr>
              <a:t>EFS at 2 years was 49% (95% CI, 41 to 59) in the adjuvant-only group.</a:t>
            </a:r>
          </a:p>
        </p:txBody>
      </p:sp>
      <p:sp>
        <p:nvSpPr>
          <p:cNvPr id="11" name="Rectangle 10">
            <a:extLst>
              <a:ext uri="{FF2B5EF4-FFF2-40B4-BE49-F238E27FC236}">
                <a16:creationId xmlns:a16="http://schemas.microsoft.com/office/drawing/2014/main" id="{32E0F64F-D7F4-DE22-4CE7-F9F0997FB9A2}"/>
              </a:ext>
            </a:extLst>
          </p:cNvPr>
          <p:cNvSpPr/>
          <p:nvPr/>
        </p:nvSpPr>
        <p:spPr bwMode="auto">
          <a:xfrm>
            <a:off x="10099921" y="582171"/>
            <a:ext cx="1348322" cy="53881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2244373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B30E0C-F3FE-E122-042F-AB8498806E72}"/>
              </a:ext>
            </a:extLst>
          </p:cNvPr>
          <p:cNvPicPr>
            <a:picLocks noChangeAspect="1"/>
          </p:cNvPicPr>
          <p:nvPr/>
        </p:nvPicPr>
        <p:blipFill>
          <a:blip r:embed="rId2"/>
          <a:stretch>
            <a:fillRect/>
          </a:stretch>
        </p:blipFill>
        <p:spPr>
          <a:xfrm>
            <a:off x="207208" y="1628800"/>
            <a:ext cx="11777583" cy="3600400"/>
          </a:xfrm>
          <a:prstGeom prst="rect">
            <a:avLst/>
          </a:prstGeom>
        </p:spPr>
      </p:pic>
      <p:sp>
        <p:nvSpPr>
          <p:cNvPr id="6" name="TextBox 5">
            <a:extLst>
              <a:ext uri="{FF2B5EF4-FFF2-40B4-BE49-F238E27FC236}">
                <a16:creationId xmlns:a16="http://schemas.microsoft.com/office/drawing/2014/main" id="{B6CCC56F-9BC3-ED0C-6CE4-977580471943}"/>
              </a:ext>
            </a:extLst>
          </p:cNvPr>
          <p:cNvSpPr txBox="1"/>
          <p:nvPr/>
        </p:nvSpPr>
        <p:spPr>
          <a:xfrm>
            <a:off x="9075515" y="4916500"/>
            <a:ext cx="2880320"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 Clin Oncol </a:t>
            </a:r>
            <a:r>
              <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2024;42(14):1619-24.</a:t>
            </a:r>
          </a:p>
        </p:txBody>
      </p:sp>
    </p:spTree>
    <p:extLst>
      <p:ext uri="{BB962C8B-B14F-4D97-AF65-F5344CB8AC3E}">
        <p14:creationId xmlns:p14="http://schemas.microsoft.com/office/powerpoint/2010/main" val="2957352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6CCC56F-9BC3-ED0C-6CE4-977580471943}"/>
              </a:ext>
            </a:extLst>
          </p:cNvPr>
          <p:cNvSpPr txBox="1"/>
          <p:nvPr/>
        </p:nvSpPr>
        <p:spPr>
          <a:xfrm>
            <a:off x="3432" y="6515471"/>
            <a:ext cx="724469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Luke JJ et al. ASCO 2023;Abstract LBA9505.</a:t>
            </a:r>
          </a:p>
        </p:txBody>
      </p:sp>
      <p:sp>
        <p:nvSpPr>
          <p:cNvPr id="10" name="Title 1">
            <a:extLst>
              <a:ext uri="{FF2B5EF4-FFF2-40B4-BE49-F238E27FC236}">
                <a16:creationId xmlns:a16="http://schemas.microsoft.com/office/drawing/2014/main" id="{24619BBA-987B-2F0C-4636-5A7E11CDD41C}"/>
              </a:ext>
            </a:extLst>
          </p:cNvPr>
          <p:cNvSpPr txBox="1">
            <a:spLocks/>
          </p:cNvSpPr>
          <p:nvPr/>
        </p:nvSpPr>
        <p:spPr bwMode="auto">
          <a:xfrm>
            <a:off x="348973" y="404664"/>
            <a:ext cx="11494054" cy="3936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KEYNOTE-716 Study Design</a:t>
            </a:r>
          </a:p>
        </p:txBody>
      </p:sp>
      <p:pic>
        <p:nvPicPr>
          <p:cNvPr id="5" name="Picture 4">
            <a:extLst>
              <a:ext uri="{FF2B5EF4-FFF2-40B4-BE49-F238E27FC236}">
                <a16:creationId xmlns:a16="http://schemas.microsoft.com/office/drawing/2014/main" id="{119DD7BE-B36C-C0F1-F312-67AC58FAA7FA}"/>
              </a:ext>
            </a:extLst>
          </p:cNvPr>
          <p:cNvPicPr>
            <a:picLocks noChangeAspect="1"/>
          </p:cNvPicPr>
          <p:nvPr/>
        </p:nvPicPr>
        <p:blipFill>
          <a:blip r:embed="rId2"/>
          <a:stretch>
            <a:fillRect/>
          </a:stretch>
        </p:blipFill>
        <p:spPr>
          <a:xfrm>
            <a:off x="293342" y="1340768"/>
            <a:ext cx="11605316" cy="4176464"/>
          </a:xfrm>
          <a:prstGeom prst="rect">
            <a:avLst/>
          </a:prstGeom>
        </p:spPr>
      </p:pic>
    </p:spTree>
    <p:extLst>
      <p:ext uri="{BB962C8B-B14F-4D97-AF65-F5344CB8AC3E}">
        <p14:creationId xmlns:p14="http://schemas.microsoft.com/office/powerpoint/2010/main" val="1551127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6CCC56F-9BC3-ED0C-6CE4-977580471943}"/>
              </a:ext>
            </a:extLst>
          </p:cNvPr>
          <p:cNvSpPr txBox="1"/>
          <p:nvPr/>
        </p:nvSpPr>
        <p:spPr>
          <a:xfrm>
            <a:off x="3432" y="6515471"/>
            <a:ext cx="724469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Luke JJ et al. </a:t>
            </a:r>
            <a:r>
              <a:rPr kumimoji="0" lang="en-US" sz="14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 Clin Oncol </a:t>
            </a:r>
            <a:r>
              <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2024;42(14):1619-24.</a:t>
            </a:r>
          </a:p>
        </p:txBody>
      </p:sp>
      <p:sp>
        <p:nvSpPr>
          <p:cNvPr id="10" name="Title 1">
            <a:extLst>
              <a:ext uri="{FF2B5EF4-FFF2-40B4-BE49-F238E27FC236}">
                <a16:creationId xmlns:a16="http://schemas.microsoft.com/office/drawing/2014/main" id="{24619BBA-987B-2F0C-4636-5A7E11CDD41C}"/>
              </a:ext>
            </a:extLst>
          </p:cNvPr>
          <p:cNvSpPr txBox="1">
            <a:spLocks/>
          </p:cNvSpPr>
          <p:nvPr/>
        </p:nvSpPr>
        <p:spPr bwMode="auto">
          <a:xfrm>
            <a:off x="348973" y="260648"/>
            <a:ext cx="11494054" cy="3936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KEYNOTE-716: Recurrence-Free Survival (RFS) in the ITT Population</a:t>
            </a:r>
          </a:p>
        </p:txBody>
      </p:sp>
      <p:pic>
        <p:nvPicPr>
          <p:cNvPr id="3" name="Picture 2">
            <a:extLst>
              <a:ext uri="{FF2B5EF4-FFF2-40B4-BE49-F238E27FC236}">
                <a16:creationId xmlns:a16="http://schemas.microsoft.com/office/drawing/2014/main" id="{D1B8BF65-F695-FBBA-FF07-9D2A97180AFA}"/>
              </a:ext>
            </a:extLst>
          </p:cNvPr>
          <p:cNvPicPr>
            <a:picLocks noChangeAspect="1"/>
          </p:cNvPicPr>
          <p:nvPr/>
        </p:nvPicPr>
        <p:blipFill>
          <a:blip r:embed="rId2"/>
          <a:stretch>
            <a:fillRect/>
          </a:stretch>
        </p:blipFill>
        <p:spPr>
          <a:xfrm>
            <a:off x="2585036" y="712770"/>
            <a:ext cx="7021928" cy="5744253"/>
          </a:xfrm>
          <a:prstGeom prst="rect">
            <a:avLst/>
          </a:prstGeom>
        </p:spPr>
      </p:pic>
    </p:spTree>
    <p:extLst>
      <p:ext uri="{BB962C8B-B14F-4D97-AF65-F5344CB8AC3E}">
        <p14:creationId xmlns:p14="http://schemas.microsoft.com/office/powerpoint/2010/main" val="2671497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C547DC2-FA46-1E43-ACEB-5B3F813F8D33}"/>
              </a:ext>
            </a:extLst>
          </p:cNvPr>
          <p:cNvSpPr>
            <a:spLocks noGrp="1"/>
          </p:cNvSpPr>
          <p:nvPr>
            <p:ph type="ctrTitle"/>
          </p:nvPr>
        </p:nvSpPr>
        <p:spPr>
          <a:xfrm>
            <a:off x="640080" y="1489131"/>
            <a:ext cx="10972800" cy="1939870"/>
          </a:xfrm>
        </p:spPr>
        <p:txBody>
          <a:bodyPr>
            <a:noAutofit/>
          </a:bodyPr>
          <a:lstStyle/>
          <a:p>
            <a:r>
              <a:rPr lang="en-US" sz="3400" dirty="0"/>
              <a:t>Individualized neoantigen therapy mRNA-4157 (V940) plus pembrolizumab in resected melanoma: 3-year update from the mRNA-4157-P201 (KEYNOTE-942) trial</a:t>
            </a:r>
          </a:p>
        </p:txBody>
      </p:sp>
      <p:sp>
        <p:nvSpPr>
          <p:cNvPr id="2" name="Subtitle 1">
            <a:extLst>
              <a:ext uri="{FF2B5EF4-FFF2-40B4-BE49-F238E27FC236}">
                <a16:creationId xmlns:a16="http://schemas.microsoft.com/office/drawing/2014/main" id="{CCE42DEF-0910-E272-6A22-E48551BB5D8E}"/>
              </a:ext>
            </a:extLst>
          </p:cNvPr>
          <p:cNvSpPr>
            <a:spLocks noGrp="1"/>
          </p:cNvSpPr>
          <p:nvPr>
            <p:ph type="subTitle" idx="1"/>
          </p:nvPr>
        </p:nvSpPr>
        <p:spPr>
          <a:xfrm>
            <a:off x="640080" y="3495869"/>
            <a:ext cx="10972800" cy="920621"/>
          </a:xfrm>
        </p:spPr>
        <p:txBody>
          <a:bodyPr vert="horz" lIns="91440" tIns="45720" rIns="91440" bIns="45720" rtlCol="0" anchor="t">
            <a:noAutofit/>
          </a:bodyPr>
          <a:lstStyle/>
          <a:p>
            <a:r>
              <a:rPr lang="en-US" sz="1400" b="1" dirty="0">
                <a:latin typeface="Arial"/>
                <a:cs typeface="Arial"/>
              </a:rPr>
              <a:t>Jeffrey S. Weber,</a:t>
            </a:r>
            <a:r>
              <a:rPr lang="en-US" sz="1400" b="1" baseline="30000" dirty="0">
                <a:latin typeface="Arial"/>
                <a:cs typeface="Arial"/>
              </a:rPr>
              <a:t>1</a:t>
            </a:r>
            <a:r>
              <a:rPr lang="en-US" sz="1400" b="1" dirty="0">
                <a:latin typeface="Arial"/>
                <a:cs typeface="Arial"/>
              </a:rPr>
              <a:t> Muhammad Adnan Khattak,</a:t>
            </a:r>
            <a:r>
              <a:rPr lang="en-US" sz="1400" b="1" baseline="30000" dirty="0">
                <a:latin typeface="Arial"/>
                <a:cs typeface="Arial"/>
              </a:rPr>
              <a:t>2</a:t>
            </a:r>
            <a:r>
              <a:rPr lang="en-US" sz="1400" b="1" dirty="0">
                <a:latin typeface="Arial"/>
                <a:cs typeface="Arial"/>
              </a:rPr>
              <a:t> Matteo S. Carlino,</a:t>
            </a:r>
            <a:r>
              <a:rPr lang="en-US" sz="1400" b="1" baseline="30000" dirty="0">
                <a:latin typeface="Arial"/>
                <a:cs typeface="Arial"/>
              </a:rPr>
              <a:t>3</a:t>
            </a:r>
            <a:r>
              <a:rPr lang="en-US" sz="1400" b="1" dirty="0">
                <a:latin typeface="Arial"/>
                <a:cs typeface="Arial"/>
              </a:rPr>
              <a:t> Tarek Meniawy,</a:t>
            </a:r>
            <a:r>
              <a:rPr lang="en-US" sz="1400" b="1" baseline="30000" dirty="0">
                <a:latin typeface="Arial"/>
                <a:cs typeface="Arial"/>
              </a:rPr>
              <a:t>4</a:t>
            </a:r>
            <a:r>
              <a:rPr lang="en-US" sz="1400" b="1" dirty="0">
                <a:latin typeface="Arial"/>
                <a:cs typeface="Arial"/>
              </a:rPr>
              <a:t> Matthew H. Taylor,</a:t>
            </a:r>
            <a:r>
              <a:rPr lang="en-US" sz="1400" b="1" baseline="30000" dirty="0">
                <a:latin typeface="Arial"/>
                <a:cs typeface="Arial"/>
              </a:rPr>
              <a:t>5</a:t>
            </a:r>
            <a:r>
              <a:rPr lang="en-US" sz="1400" b="1" dirty="0">
                <a:latin typeface="Arial"/>
                <a:cs typeface="Arial"/>
              </a:rPr>
              <a:t> George Ansstas,</a:t>
            </a:r>
            <a:r>
              <a:rPr lang="en-US" sz="1400" b="1" baseline="30000" dirty="0">
                <a:latin typeface="Arial"/>
                <a:cs typeface="Arial"/>
              </a:rPr>
              <a:t>6</a:t>
            </a:r>
            <a:r>
              <a:rPr lang="en-US" sz="1400" b="1" dirty="0">
                <a:latin typeface="Arial"/>
                <a:cs typeface="Arial"/>
              </a:rPr>
              <a:t> </a:t>
            </a:r>
            <a:br>
              <a:rPr lang="en-US" sz="1400" b="1" dirty="0"/>
            </a:br>
            <a:r>
              <a:rPr lang="en-US" sz="1400" b="1" dirty="0">
                <a:latin typeface="Arial"/>
                <a:cs typeface="Arial"/>
              </a:rPr>
              <a:t>Kevin B. Kim,</a:t>
            </a:r>
            <a:r>
              <a:rPr lang="en-US" sz="1400" b="1" baseline="30000" dirty="0">
                <a:latin typeface="Arial"/>
                <a:cs typeface="Arial"/>
              </a:rPr>
              <a:t>7</a:t>
            </a:r>
            <a:r>
              <a:rPr lang="en-US" sz="1400" b="1" dirty="0">
                <a:latin typeface="Arial"/>
                <a:cs typeface="Arial"/>
              </a:rPr>
              <a:t> Meredith McKean,</a:t>
            </a:r>
            <a:r>
              <a:rPr lang="en-US" sz="1400" b="1" baseline="30000" dirty="0">
                <a:latin typeface="Arial"/>
                <a:cs typeface="Arial"/>
              </a:rPr>
              <a:t>8</a:t>
            </a:r>
            <a:r>
              <a:rPr lang="en-US" sz="1400" b="1" dirty="0">
                <a:latin typeface="Arial"/>
                <a:cs typeface="Arial"/>
              </a:rPr>
              <a:t> Ryan J. Sullivan,</a:t>
            </a:r>
            <a:r>
              <a:rPr lang="en-US" sz="1400" b="1" baseline="30000" dirty="0">
                <a:latin typeface="Arial"/>
                <a:cs typeface="Arial"/>
              </a:rPr>
              <a:t>9</a:t>
            </a:r>
            <a:r>
              <a:rPr lang="en-US" sz="1400" b="1" dirty="0">
                <a:latin typeface="Arial"/>
                <a:cs typeface="Arial"/>
              </a:rPr>
              <a:t> Mark B. Faries,</a:t>
            </a:r>
            <a:r>
              <a:rPr lang="en-US" sz="1400" b="1" baseline="30000" dirty="0">
                <a:latin typeface="Arial"/>
                <a:cs typeface="Arial"/>
              </a:rPr>
              <a:t>10</a:t>
            </a:r>
            <a:r>
              <a:rPr lang="en-US" sz="1400" b="1" dirty="0">
                <a:latin typeface="Arial"/>
                <a:cs typeface="Arial"/>
              </a:rPr>
              <a:t> Thuy Tran,</a:t>
            </a:r>
            <a:r>
              <a:rPr lang="en-US" sz="1400" b="1" baseline="30000" dirty="0">
                <a:latin typeface="Arial"/>
                <a:cs typeface="Arial"/>
              </a:rPr>
              <a:t>11</a:t>
            </a:r>
            <a:r>
              <a:rPr lang="en-US" sz="1400" b="1" dirty="0">
                <a:latin typeface="Arial"/>
                <a:cs typeface="Arial"/>
              </a:rPr>
              <a:t> C. Lance Cowey,</a:t>
            </a:r>
            <a:r>
              <a:rPr lang="en-US" sz="1400" b="1" baseline="30000" dirty="0">
                <a:latin typeface="Arial"/>
                <a:cs typeface="Arial"/>
              </a:rPr>
              <a:t>12</a:t>
            </a:r>
            <a:r>
              <a:rPr lang="en-US" sz="1400" b="1" dirty="0">
                <a:latin typeface="Arial"/>
                <a:cs typeface="Arial"/>
              </a:rPr>
              <a:t> Theresa M. Medina,</a:t>
            </a:r>
            <a:r>
              <a:rPr lang="en-US" sz="1400" b="1" baseline="30000" dirty="0">
                <a:latin typeface="Arial"/>
                <a:cs typeface="Arial"/>
              </a:rPr>
              <a:t>13</a:t>
            </a:r>
            <a:r>
              <a:rPr lang="en-US" sz="1400" b="1" dirty="0">
                <a:latin typeface="Arial"/>
                <a:cs typeface="Arial"/>
              </a:rPr>
              <a:t> Jennifer M. Segar,</a:t>
            </a:r>
            <a:r>
              <a:rPr lang="en-US" sz="1400" b="1" baseline="30000" dirty="0">
                <a:latin typeface="Arial"/>
                <a:cs typeface="Arial"/>
              </a:rPr>
              <a:t>14</a:t>
            </a:r>
            <a:r>
              <a:rPr lang="en-US" sz="1400" b="1" dirty="0">
                <a:latin typeface="Arial"/>
                <a:cs typeface="Arial"/>
              </a:rPr>
              <a:t> Victoria Atkinson,</a:t>
            </a:r>
            <a:r>
              <a:rPr lang="en-US" sz="1400" b="1" baseline="30000" dirty="0">
                <a:latin typeface="Arial"/>
                <a:cs typeface="Arial"/>
              </a:rPr>
              <a:t>15</a:t>
            </a:r>
            <a:r>
              <a:rPr lang="en-US" sz="1400" b="1" dirty="0">
                <a:latin typeface="Arial"/>
                <a:cs typeface="Arial"/>
              </a:rPr>
              <a:t> Geoffrey T. Gibney,</a:t>
            </a:r>
            <a:r>
              <a:rPr lang="en-US" sz="1400" b="1" baseline="30000" dirty="0">
                <a:latin typeface="Arial"/>
                <a:cs typeface="Arial"/>
              </a:rPr>
              <a:t>16</a:t>
            </a:r>
            <a:r>
              <a:rPr lang="en-US" sz="1400" b="1" dirty="0">
                <a:latin typeface="Arial"/>
                <a:cs typeface="Arial"/>
              </a:rPr>
              <a:t> Jason J. Luke,</a:t>
            </a:r>
            <a:r>
              <a:rPr lang="en-US" sz="1400" b="1" baseline="30000" dirty="0">
                <a:latin typeface="Arial"/>
                <a:cs typeface="Arial"/>
              </a:rPr>
              <a:t>17</a:t>
            </a:r>
            <a:r>
              <a:rPr lang="en-US" sz="1400" b="1" dirty="0">
                <a:latin typeface="Arial"/>
                <a:cs typeface="Arial"/>
              </a:rPr>
              <a:t> Elizabeth I. Buchbinder,</a:t>
            </a:r>
            <a:r>
              <a:rPr lang="en-US" sz="1400" b="1" baseline="30000" dirty="0">
                <a:latin typeface="Arial"/>
                <a:cs typeface="Arial"/>
              </a:rPr>
              <a:t>18</a:t>
            </a:r>
            <a:r>
              <a:rPr lang="en-US" sz="1400" b="1" dirty="0">
                <a:latin typeface="Arial"/>
                <a:cs typeface="Arial"/>
              </a:rPr>
              <a:t> Georgina V. Long,</a:t>
            </a:r>
            <a:r>
              <a:rPr lang="en-US" sz="1400" b="1" baseline="30000" dirty="0">
                <a:latin typeface="Arial"/>
                <a:cs typeface="Arial"/>
              </a:rPr>
              <a:t>19</a:t>
            </a:r>
            <a:r>
              <a:rPr lang="en-US" sz="1400" b="1" dirty="0">
                <a:latin typeface="Arial"/>
                <a:cs typeface="Arial"/>
              </a:rPr>
              <a:t> </a:t>
            </a:r>
            <a:br>
              <a:rPr lang="en-US" sz="1400" b="1" dirty="0"/>
            </a:br>
            <a:r>
              <a:rPr lang="en-US" sz="1400" b="1" dirty="0">
                <a:latin typeface="Arial"/>
                <a:cs typeface="Arial"/>
              </a:rPr>
              <a:t>INT Research and Development Author Group,</a:t>
            </a:r>
            <a:r>
              <a:rPr lang="en-US" sz="1400" b="1" baseline="30000" dirty="0">
                <a:latin typeface="Arial"/>
                <a:cs typeface="Arial"/>
              </a:rPr>
              <a:t>20,21,a</a:t>
            </a:r>
            <a:r>
              <a:rPr lang="en-US" sz="1400" b="1" dirty="0">
                <a:latin typeface="Arial"/>
                <a:cs typeface="Arial"/>
              </a:rPr>
              <a:t> Robert S. Meehan</a:t>
            </a:r>
            <a:r>
              <a:rPr lang="en-US" sz="1400" b="1" baseline="30000" dirty="0">
                <a:latin typeface="Arial"/>
                <a:cs typeface="Arial"/>
              </a:rPr>
              <a:t>20</a:t>
            </a:r>
            <a:endParaRPr lang="en-US" sz="1400" b="1" dirty="0">
              <a:latin typeface="Arial"/>
              <a:cs typeface="Arial"/>
            </a:endParaRPr>
          </a:p>
        </p:txBody>
      </p:sp>
      <p:sp>
        <p:nvSpPr>
          <p:cNvPr id="3" name="Text Placeholder 2">
            <a:extLst>
              <a:ext uri="{FF2B5EF4-FFF2-40B4-BE49-F238E27FC236}">
                <a16:creationId xmlns:a16="http://schemas.microsoft.com/office/drawing/2014/main" id="{0E2468ED-D517-60E6-3873-6000A2F5A95E}"/>
              </a:ext>
            </a:extLst>
          </p:cNvPr>
          <p:cNvSpPr>
            <a:spLocks noGrp="1"/>
          </p:cNvSpPr>
          <p:nvPr>
            <p:ph type="body" sz="quarter" idx="14"/>
          </p:nvPr>
        </p:nvSpPr>
        <p:spPr>
          <a:xfrm>
            <a:off x="640081" y="4416491"/>
            <a:ext cx="10972800" cy="1574908"/>
          </a:xfrm>
        </p:spPr>
        <p:txBody>
          <a:bodyPr vert="horz" lIns="91440" tIns="45720" rIns="91440" bIns="45720" rtlCol="0" anchor="t">
            <a:noAutofit/>
          </a:bodyPr>
          <a:lstStyle/>
          <a:p>
            <a:pPr>
              <a:spcBef>
                <a:spcPts val="0"/>
              </a:spcBef>
              <a:spcAft>
                <a:spcPts val="600"/>
              </a:spcAft>
            </a:pPr>
            <a:r>
              <a:rPr lang="en-US" sz="1000" baseline="30000" dirty="0" err="1">
                <a:latin typeface="Arial"/>
                <a:cs typeface="Arial"/>
              </a:rPr>
              <a:t>a</a:t>
            </a:r>
            <a:r>
              <a:rPr lang="en-US" sz="1000" dirty="0" err="1">
                <a:latin typeface="Arial"/>
                <a:cs typeface="Arial"/>
              </a:rPr>
              <a:t>Manju</a:t>
            </a:r>
            <a:r>
              <a:rPr lang="en-US" sz="1000" dirty="0">
                <a:latin typeface="Arial"/>
                <a:cs typeface="Arial"/>
              </a:rPr>
              <a:t> Morrissey,</a:t>
            </a:r>
            <a:r>
              <a:rPr lang="en-US" sz="1000" baseline="30000" dirty="0">
                <a:latin typeface="Arial"/>
                <a:cs typeface="Arial"/>
              </a:rPr>
              <a:t>20</a:t>
            </a:r>
            <a:r>
              <a:rPr lang="en-US" sz="1000" dirty="0">
                <a:latin typeface="Arial"/>
                <a:cs typeface="Arial"/>
              </a:rPr>
              <a:t> Igor Feldman,</a:t>
            </a:r>
            <a:r>
              <a:rPr lang="en-US" sz="1000" baseline="30000" dirty="0">
                <a:latin typeface="Arial"/>
                <a:cs typeface="Arial"/>
              </a:rPr>
              <a:t>20</a:t>
            </a:r>
            <a:r>
              <a:rPr lang="en-US" sz="1000" dirty="0">
                <a:latin typeface="Arial"/>
                <a:cs typeface="Arial"/>
              </a:rPr>
              <a:t> Vasudha Sehgal,</a:t>
            </a:r>
            <a:r>
              <a:rPr lang="en-US" sz="1000" baseline="30000" dirty="0">
                <a:latin typeface="Arial"/>
                <a:cs typeface="Arial"/>
              </a:rPr>
              <a:t>20 </a:t>
            </a:r>
            <a:r>
              <a:rPr lang="en-US" sz="1000" dirty="0">
                <a:latin typeface="Arial"/>
                <a:cs typeface="Arial"/>
              </a:rPr>
              <a:t>Huzhang Mao,</a:t>
            </a:r>
            <a:r>
              <a:rPr lang="en-US" sz="1000" baseline="30000" dirty="0">
                <a:latin typeface="Arial"/>
                <a:cs typeface="Arial"/>
              </a:rPr>
              <a:t>20</a:t>
            </a:r>
            <a:r>
              <a:rPr lang="en-US" sz="1000" dirty="0">
                <a:latin typeface="Arial"/>
                <a:cs typeface="Arial"/>
              </a:rPr>
              <a:t> Jia Guo,</a:t>
            </a:r>
            <a:r>
              <a:rPr lang="en-US" sz="1000" baseline="30000" dirty="0">
                <a:latin typeface="Arial"/>
                <a:cs typeface="Arial"/>
              </a:rPr>
              <a:t>20</a:t>
            </a:r>
            <a:r>
              <a:rPr lang="en-US" sz="1000" dirty="0">
                <a:latin typeface="Arial"/>
                <a:cs typeface="Arial"/>
              </a:rPr>
              <a:t> Min Liu,</a:t>
            </a:r>
            <a:r>
              <a:rPr lang="en-US" sz="1000" baseline="30000" dirty="0">
                <a:latin typeface="Arial"/>
                <a:cs typeface="Arial"/>
              </a:rPr>
              <a:t>20</a:t>
            </a:r>
            <a:r>
              <a:rPr lang="en-US" sz="1000" dirty="0">
                <a:latin typeface="Arial"/>
                <a:cs typeface="Arial"/>
              </a:rPr>
              <a:t> Anjali Rao,</a:t>
            </a:r>
            <a:r>
              <a:rPr lang="en-US" sz="1000" baseline="30000" dirty="0">
                <a:latin typeface="Arial"/>
                <a:cs typeface="Arial"/>
              </a:rPr>
              <a:t>20</a:t>
            </a:r>
            <a:r>
              <a:rPr lang="en-US" sz="1000" dirty="0">
                <a:latin typeface="Arial"/>
                <a:cs typeface="Arial"/>
              </a:rPr>
              <a:t> Wei Zheng,</a:t>
            </a:r>
            <a:r>
              <a:rPr lang="en-US" sz="1000" baseline="30000" dirty="0">
                <a:latin typeface="Arial"/>
                <a:cs typeface="Arial"/>
              </a:rPr>
              <a:t>20</a:t>
            </a:r>
            <a:r>
              <a:rPr lang="en-US" sz="1000" dirty="0">
                <a:latin typeface="Arial"/>
                <a:cs typeface="Arial"/>
              </a:rPr>
              <a:t> Praveen Aanur,</a:t>
            </a:r>
            <a:r>
              <a:rPr lang="en-US" sz="1000" baseline="30000" dirty="0">
                <a:latin typeface="Arial"/>
                <a:cs typeface="Arial"/>
              </a:rPr>
              <a:t>20</a:t>
            </a:r>
            <a:r>
              <a:rPr lang="en-US" sz="1000" dirty="0">
                <a:latin typeface="Arial"/>
                <a:cs typeface="Arial"/>
              </a:rPr>
              <a:t> Lakshmi Srinivasan,</a:t>
            </a:r>
            <a:r>
              <a:rPr lang="en-US" sz="1000" baseline="30000" dirty="0">
                <a:latin typeface="Arial"/>
                <a:cs typeface="Arial"/>
              </a:rPr>
              <a:t>20</a:t>
            </a:r>
            <a:r>
              <a:rPr lang="en-US" sz="1000" dirty="0">
                <a:latin typeface="Arial"/>
                <a:cs typeface="Arial"/>
              </a:rPr>
              <a:t> Mo Huang,</a:t>
            </a:r>
            <a:r>
              <a:rPr lang="en-US" sz="1000" baseline="30000" dirty="0">
                <a:latin typeface="Arial"/>
                <a:cs typeface="Arial"/>
              </a:rPr>
              <a:t>21</a:t>
            </a:r>
            <a:r>
              <a:rPr lang="en-US" sz="1000" dirty="0">
                <a:latin typeface="Arial"/>
                <a:cs typeface="Arial"/>
              </a:rPr>
              <a:t> Tal Zaks,</a:t>
            </a:r>
            <a:r>
              <a:rPr lang="en-US" sz="1000" baseline="30000" dirty="0">
                <a:latin typeface="Arial"/>
                <a:cs typeface="Arial"/>
              </a:rPr>
              <a:t>20</a:t>
            </a:r>
            <a:r>
              <a:rPr lang="en-US" sz="1000" dirty="0">
                <a:latin typeface="Arial"/>
                <a:cs typeface="Arial"/>
              </a:rPr>
              <a:t> Michelle Brown,</a:t>
            </a:r>
            <a:r>
              <a:rPr lang="en-US" sz="1000" baseline="30000" dirty="0">
                <a:latin typeface="Arial"/>
                <a:cs typeface="Arial"/>
              </a:rPr>
              <a:t>20</a:t>
            </a:r>
            <a:r>
              <a:rPr lang="en-US" sz="1000" dirty="0">
                <a:latin typeface="Arial"/>
                <a:cs typeface="Arial"/>
              </a:rPr>
              <a:t> Tracey Posadas</a:t>
            </a:r>
            <a:r>
              <a:rPr lang="en-US" sz="1000" baseline="30000" dirty="0">
                <a:latin typeface="Arial"/>
                <a:cs typeface="Arial"/>
              </a:rPr>
              <a:t>20</a:t>
            </a:r>
            <a:endParaRPr lang="en-US" sz="1000" dirty="0"/>
          </a:p>
          <a:p>
            <a:pPr>
              <a:spcBef>
                <a:spcPts val="0"/>
              </a:spcBef>
            </a:pPr>
            <a:r>
              <a:rPr lang="en-US" sz="1000" baseline="30000" dirty="0">
                <a:latin typeface="Arial"/>
                <a:cs typeface="Arial"/>
              </a:rPr>
              <a:t>1</a:t>
            </a:r>
            <a:r>
              <a:rPr lang="en-US" sz="1000" dirty="0">
                <a:latin typeface="Arial"/>
                <a:cs typeface="Arial"/>
              </a:rPr>
              <a:t>Laura and Isaac Perlmutter Cancer Center at NYU Langone Health, New York, NY, USA; </a:t>
            </a:r>
            <a:r>
              <a:rPr lang="en-US" sz="1000" baseline="30000" dirty="0">
                <a:latin typeface="Arial"/>
                <a:cs typeface="Arial"/>
              </a:rPr>
              <a:t>2</a:t>
            </a:r>
            <a:r>
              <a:rPr lang="en-US" sz="1000" dirty="0">
                <a:latin typeface="Arial"/>
                <a:cs typeface="Arial"/>
              </a:rPr>
              <a:t>Hollywood Private Hospital and Edith Cowan University, Perth, Australia; </a:t>
            </a:r>
            <a:r>
              <a:rPr lang="en-US" sz="1000" baseline="30000" dirty="0">
                <a:latin typeface="Arial"/>
                <a:cs typeface="Arial"/>
              </a:rPr>
              <a:t>3</a:t>
            </a:r>
            <a:r>
              <a:rPr lang="en-US" sz="1000" dirty="0">
                <a:latin typeface="Arial"/>
                <a:cs typeface="Arial"/>
              </a:rPr>
              <a:t>Melanoma Institute Australia and </a:t>
            </a:r>
            <a:r>
              <a:rPr lang="en-US" sz="1000" dirty="0" err="1">
                <a:latin typeface="Arial"/>
                <a:cs typeface="Arial"/>
              </a:rPr>
              <a:t>Westmead</a:t>
            </a:r>
            <a:r>
              <a:rPr lang="en-US" sz="1000" dirty="0">
                <a:latin typeface="Arial"/>
                <a:cs typeface="Arial"/>
              </a:rPr>
              <a:t> Hospital, Sydney, Australia; </a:t>
            </a:r>
            <a:r>
              <a:rPr lang="en-US" sz="1000" baseline="30000" dirty="0">
                <a:latin typeface="Arial"/>
                <a:cs typeface="Arial"/>
              </a:rPr>
              <a:t>4</a:t>
            </a:r>
            <a:r>
              <a:rPr lang="en-US" sz="1000" dirty="0">
                <a:latin typeface="Arial"/>
                <a:cs typeface="Arial"/>
              </a:rPr>
              <a:t>Saint John of God Subiaco Hospital, Subiaco, Australia; </a:t>
            </a:r>
            <a:r>
              <a:rPr lang="en-US" sz="1000" baseline="30000" dirty="0">
                <a:latin typeface="Arial"/>
                <a:cs typeface="Arial"/>
              </a:rPr>
              <a:t>5</a:t>
            </a:r>
            <a:r>
              <a:rPr lang="en-US" sz="1000" dirty="0">
                <a:latin typeface="Arial"/>
                <a:cs typeface="Arial"/>
              </a:rPr>
              <a:t>Earle A. Chiles Research Institute, Portland, OR, USA; </a:t>
            </a:r>
            <a:r>
              <a:rPr lang="en-US" sz="1000" baseline="30000" dirty="0">
                <a:latin typeface="Arial"/>
                <a:cs typeface="Arial"/>
              </a:rPr>
              <a:t>6</a:t>
            </a:r>
            <a:r>
              <a:rPr lang="en-US" sz="1000" dirty="0">
                <a:latin typeface="Arial"/>
                <a:cs typeface="Arial"/>
              </a:rPr>
              <a:t>Washington University School of Medicine, St Louis, MO, USA; </a:t>
            </a:r>
            <a:r>
              <a:rPr lang="en-US" sz="1000" baseline="30000" dirty="0">
                <a:latin typeface="Arial"/>
                <a:cs typeface="Arial"/>
              </a:rPr>
              <a:t>7</a:t>
            </a:r>
            <a:r>
              <a:rPr lang="en-US" sz="1000" dirty="0">
                <a:latin typeface="Arial"/>
                <a:cs typeface="Arial"/>
              </a:rPr>
              <a:t>California Pacific Medical Center Research Institute, San Francisco, CA, USA; </a:t>
            </a:r>
            <a:r>
              <a:rPr lang="en-US" sz="1000" baseline="30000" dirty="0">
                <a:latin typeface="Arial"/>
                <a:cs typeface="Arial"/>
              </a:rPr>
              <a:t>8</a:t>
            </a:r>
            <a:r>
              <a:rPr lang="en-US" sz="1000" dirty="0">
                <a:latin typeface="Arial"/>
                <a:cs typeface="Arial"/>
              </a:rPr>
              <a:t>Sarah Cannon Research Institute, Nashville, TN, USA; </a:t>
            </a:r>
            <a:r>
              <a:rPr lang="en-US" sz="1000" baseline="30000" dirty="0">
                <a:latin typeface="Arial"/>
                <a:cs typeface="Arial"/>
              </a:rPr>
              <a:t>9</a:t>
            </a:r>
            <a:r>
              <a:rPr lang="en-US" sz="1000" dirty="0">
                <a:latin typeface="Arial"/>
                <a:cs typeface="Arial"/>
              </a:rPr>
              <a:t>Massachusetts General Hospital, Boston, MA, USA; </a:t>
            </a:r>
            <a:r>
              <a:rPr lang="en-US" sz="1000" baseline="30000" dirty="0">
                <a:latin typeface="Arial"/>
                <a:cs typeface="Arial"/>
              </a:rPr>
              <a:t>10</a:t>
            </a:r>
            <a:r>
              <a:rPr lang="en-US" sz="1000" dirty="0">
                <a:latin typeface="Arial"/>
                <a:cs typeface="Arial"/>
              </a:rPr>
              <a:t>The Angeles Clinic and Research Institute, Los Angeles, CA, USA; </a:t>
            </a:r>
            <a:r>
              <a:rPr lang="en-US" sz="1000" baseline="30000" dirty="0">
                <a:latin typeface="Arial"/>
                <a:cs typeface="Arial"/>
              </a:rPr>
              <a:t>11</a:t>
            </a:r>
            <a:r>
              <a:rPr lang="en-US" sz="1000" dirty="0">
                <a:latin typeface="Arial"/>
                <a:cs typeface="Arial"/>
              </a:rPr>
              <a:t>Yale-New Haven Hospital, New Haven, CT, USA; </a:t>
            </a:r>
            <a:r>
              <a:rPr lang="en-US" sz="1000" baseline="30000" dirty="0">
                <a:latin typeface="Arial"/>
                <a:cs typeface="Arial"/>
              </a:rPr>
              <a:t>12</a:t>
            </a:r>
            <a:r>
              <a:rPr lang="en-US" sz="1000" dirty="0">
                <a:latin typeface="Arial"/>
                <a:cs typeface="Arial"/>
              </a:rPr>
              <a:t>Baylor Charles A. Sammons Cancer Center, Dallas, TX, USA; </a:t>
            </a:r>
            <a:r>
              <a:rPr lang="en-US" sz="1000" baseline="30000" dirty="0">
                <a:latin typeface="Arial"/>
                <a:cs typeface="Arial"/>
              </a:rPr>
              <a:t>13</a:t>
            </a:r>
            <a:r>
              <a:rPr lang="en-US" sz="1000" dirty="0">
                <a:latin typeface="Arial"/>
                <a:cs typeface="Arial"/>
              </a:rPr>
              <a:t>University of Colorado, Aurora, CO, USA; </a:t>
            </a:r>
            <a:r>
              <a:rPr lang="en-US" sz="1000" baseline="30000" dirty="0">
                <a:latin typeface="Arial"/>
                <a:cs typeface="Arial"/>
              </a:rPr>
              <a:t>14</a:t>
            </a:r>
            <a:r>
              <a:rPr lang="en-US" sz="1000" dirty="0">
                <a:latin typeface="Arial"/>
                <a:cs typeface="Arial"/>
              </a:rPr>
              <a:t>University of Arizona Cancer Center, Tucson, AZ, USA; </a:t>
            </a:r>
            <a:r>
              <a:rPr lang="en-US" sz="1000" baseline="30000" dirty="0">
                <a:latin typeface="Arial"/>
                <a:cs typeface="Arial"/>
              </a:rPr>
              <a:t>15</a:t>
            </a:r>
            <a:r>
              <a:rPr lang="en-US" sz="1000" dirty="0">
                <a:latin typeface="Arial"/>
                <a:cs typeface="Arial"/>
              </a:rPr>
              <a:t>Princess Alexandra Hospital, </a:t>
            </a:r>
            <a:r>
              <a:rPr lang="en-US" sz="1000" dirty="0" err="1">
                <a:latin typeface="Arial"/>
                <a:cs typeface="Arial"/>
              </a:rPr>
              <a:t>Woolloongabba</a:t>
            </a:r>
            <a:r>
              <a:rPr lang="en-US" sz="1000" dirty="0">
                <a:latin typeface="Arial"/>
                <a:cs typeface="Arial"/>
              </a:rPr>
              <a:t>, Australia; </a:t>
            </a:r>
            <a:r>
              <a:rPr lang="en-US" sz="1000" baseline="30000" dirty="0">
                <a:latin typeface="Arial"/>
                <a:cs typeface="Arial"/>
              </a:rPr>
              <a:t>16</a:t>
            </a:r>
            <a:r>
              <a:rPr lang="en-US" sz="1000" dirty="0">
                <a:latin typeface="Arial"/>
                <a:cs typeface="Arial"/>
              </a:rPr>
              <a:t>Lombardi Comprehensive Cancer Center, Washington, DC, USA; </a:t>
            </a:r>
            <a:r>
              <a:rPr lang="en-US" sz="1000" baseline="30000" dirty="0">
                <a:latin typeface="Arial"/>
                <a:cs typeface="Arial"/>
              </a:rPr>
              <a:t>17</a:t>
            </a:r>
            <a:r>
              <a:rPr lang="en-US" sz="1000" dirty="0">
                <a:latin typeface="Arial"/>
                <a:cs typeface="Arial"/>
              </a:rPr>
              <a:t>UPMC Hillman Cancer Center, Pittsburgh, PA, USA; </a:t>
            </a:r>
            <a:r>
              <a:rPr lang="en-US" sz="1000" baseline="30000" dirty="0">
                <a:latin typeface="Arial"/>
                <a:cs typeface="Arial"/>
              </a:rPr>
              <a:t>18</a:t>
            </a:r>
            <a:r>
              <a:rPr lang="en-US" sz="1000" dirty="0">
                <a:latin typeface="Arial"/>
                <a:cs typeface="Arial"/>
              </a:rPr>
              <a:t>Dana-Farber Cancer Institute, Boston, MA, USA; </a:t>
            </a:r>
            <a:r>
              <a:rPr lang="en-US" sz="1000" baseline="30000" dirty="0">
                <a:latin typeface="Arial"/>
                <a:cs typeface="Arial"/>
              </a:rPr>
              <a:t>19</a:t>
            </a:r>
            <a:r>
              <a:rPr lang="en-US" sz="1000" dirty="0">
                <a:latin typeface="Arial"/>
                <a:cs typeface="Arial"/>
              </a:rPr>
              <a:t>Melanoma Institute Australia, Sydney, Australia; </a:t>
            </a:r>
            <a:r>
              <a:rPr lang="en-US" sz="1000" baseline="30000" dirty="0">
                <a:latin typeface="Arial"/>
                <a:cs typeface="Arial"/>
              </a:rPr>
              <a:t>20</a:t>
            </a:r>
            <a:r>
              <a:rPr lang="en-US" sz="1000" dirty="0">
                <a:latin typeface="Arial"/>
                <a:cs typeface="Arial"/>
              </a:rPr>
              <a:t>Moderna, Inc., Cambridge, MA, USA; </a:t>
            </a:r>
            <a:r>
              <a:rPr lang="en-US" sz="1000" baseline="30000" dirty="0">
                <a:latin typeface="Arial"/>
                <a:cs typeface="Arial"/>
              </a:rPr>
              <a:t>21</a:t>
            </a:r>
            <a:r>
              <a:rPr lang="en-GB" sz="1000" dirty="0">
                <a:latin typeface="Arial"/>
                <a:cs typeface="Arial"/>
              </a:rPr>
              <a:t>Merck &amp; Co., Inc., Rahway, NJ, USA</a:t>
            </a:r>
            <a:r>
              <a:rPr lang="en-US" sz="1000" dirty="0">
                <a:latin typeface="Arial"/>
                <a:cs typeface="Arial"/>
              </a:rPr>
              <a:t>.</a:t>
            </a:r>
          </a:p>
        </p:txBody>
      </p:sp>
      <p:sp>
        <p:nvSpPr>
          <p:cNvPr id="5" name="Subtitle 6">
            <a:extLst>
              <a:ext uri="{FF2B5EF4-FFF2-40B4-BE49-F238E27FC236}">
                <a16:creationId xmlns:a16="http://schemas.microsoft.com/office/drawing/2014/main" id="{BBEF41E4-25FC-10AF-338D-52EC47F18CE2}"/>
              </a:ext>
            </a:extLst>
          </p:cNvPr>
          <p:cNvSpPr txBox="1">
            <a:spLocks/>
          </p:cNvSpPr>
          <p:nvPr/>
        </p:nvSpPr>
        <p:spPr>
          <a:xfrm>
            <a:off x="740230" y="5991399"/>
            <a:ext cx="10870443" cy="261610"/>
          </a:xfrm>
          <a:prstGeom prst="rect">
            <a:avLst/>
          </a:prstGeom>
          <a:noFill/>
        </p:spPr>
        <p:txBody>
          <a:bodyPr vert="horz" wrap="square" lIns="0" tIns="45720" rIns="91440" bIns="45720" rtlCol="0" anchor="t">
            <a:noAutofit/>
          </a:bodyPr>
          <a:lstStyle>
            <a:lvl1pPr marL="0" indent="0" algn="l" defTabSz="914400" rtl="0" eaLnBrk="1" latinLnBrk="0" hangingPunct="1">
              <a:lnSpc>
                <a:spcPct val="100000"/>
              </a:lnSpc>
              <a:spcBef>
                <a:spcPts val="1000"/>
              </a:spcBef>
              <a:buClr>
                <a:srgbClr val="008764"/>
              </a:buClr>
              <a:buFont typeface="Arial" panose="020B0604020202020204" pitchFamily="34" charset="0"/>
              <a:buNone/>
              <a:defRPr lang="en-US" sz="2800" kern="1200">
                <a:solidFill>
                  <a:srgbClr val="002557"/>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Clr>
                <a:srgbClr val="008764"/>
              </a:buClr>
              <a:buFont typeface="Wingdings" panose="05000000000000000000" pitchFamily="2" charset="2"/>
              <a:buNone/>
              <a:defRPr lang="en-US" sz="2000" kern="1200">
                <a:solidFill>
                  <a:srgbClr val="002557"/>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00000"/>
              </a:lnSpc>
              <a:spcBef>
                <a:spcPts val="500"/>
              </a:spcBef>
              <a:buClr>
                <a:srgbClr val="008764"/>
              </a:buClr>
              <a:buFont typeface="Courier New" panose="02070309020205020404" pitchFamily="49" charset="0"/>
              <a:buNone/>
              <a:defRPr lang="en-US" sz="1800" kern="1200">
                <a:solidFill>
                  <a:srgbClr val="002557"/>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00000"/>
              </a:lnSpc>
              <a:spcBef>
                <a:spcPts val="500"/>
              </a:spcBef>
              <a:buClr>
                <a:srgbClr val="008764"/>
              </a:buClr>
              <a:buFont typeface="Arial" panose="020B0604020202020204" pitchFamily="34" charset="0"/>
              <a:buNone/>
              <a:defRPr lang="en-US" sz="1600" kern="1200">
                <a:solidFill>
                  <a:srgbClr val="002557"/>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00000"/>
              </a:lnSpc>
              <a:spcBef>
                <a:spcPts val="500"/>
              </a:spcBef>
              <a:buClr>
                <a:srgbClr val="008764"/>
              </a:buClr>
              <a:buFont typeface="Arial" panose="020B0604020202020204" pitchFamily="34" charset="0"/>
              <a:buNone/>
              <a:defRPr lang="en-US" sz="1600" kern="1200">
                <a:solidFill>
                  <a:srgbClr val="002557"/>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8764"/>
              </a:buClr>
              <a:buSzTx/>
              <a:buFont typeface="Arial" panose="020B0604020202020204" pitchFamily="34" charset="0"/>
              <a:buNone/>
              <a:tabLst/>
              <a:defRPr/>
            </a:pPr>
            <a:r>
              <a:rPr kumimoji="0" lang="en-US" sz="1100" b="1" i="0" u="none" strike="noStrike" kern="1200" cap="none" spc="0" normalizeH="0" baseline="0" noProof="0" dirty="0">
                <a:ln>
                  <a:noFill/>
                </a:ln>
                <a:solidFill>
                  <a:srgbClr val="002557"/>
                </a:solidFill>
                <a:effectLst/>
                <a:uLnTx/>
                <a:uFillTx/>
                <a:latin typeface="Arial" panose="020B0604020202020204"/>
                <a:ea typeface="Calibri" panose="020F0502020204030204" pitchFamily="34" charset="0"/>
                <a:cs typeface="Times New Roman"/>
              </a:rPr>
              <a:t>Sponsored by Moderna, Inc., in collaboration with Merck Sharp &amp; Dohme LLC, a subsidiary of Merck &amp; Co., Inc., Rahway, NJ, USA.</a:t>
            </a:r>
            <a:endParaRPr kumimoji="0" lang="en-US" sz="1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EEAF7252-A618-47E9-80DA-46D4A5D1BCB4}"/>
              </a:ext>
            </a:extLst>
          </p:cNvPr>
          <p:cNvSpPr/>
          <p:nvPr/>
        </p:nvSpPr>
        <p:spPr>
          <a:xfrm>
            <a:off x="2617076" y="6611007"/>
            <a:ext cx="3899338" cy="1366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EEDCBD67-B3B0-70FA-8541-118F06DDB43A}"/>
              </a:ext>
            </a:extLst>
          </p:cNvPr>
          <p:cNvSpPr txBox="1"/>
          <p:nvPr/>
        </p:nvSpPr>
        <p:spPr>
          <a:xfrm>
            <a:off x="7176120" y="6453336"/>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3526007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C9747AA-1AD3-2862-A727-F82D25D5F7CE}"/>
              </a:ext>
            </a:extLst>
          </p:cNvPr>
          <p:cNvGrpSpPr/>
          <p:nvPr/>
        </p:nvGrpSpPr>
        <p:grpSpPr>
          <a:xfrm>
            <a:off x="1898721" y="1327107"/>
            <a:ext cx="8070849" cy="688180"/>
            <a:chOff x="1901825" y="1416844"/>
            <a:chExt cx="8070849" cy="688180"/>
          </a:xfrm>
        </p:grpSpPr>
        <p:sp>
          <p:nvSpPr>
            <p:cNvPr id="14" name="Freeform: Shape 13">
              <a:extLst>
                <a:ext uri="{FF2B5EF4-FFF2-40B4-BE49-F238E27FC236}">
                  <a16:creationId xmlns:a16="http://schemas.microsoft.com/office/drawing/2014/main" id="{BBC3A40E-A2D8-729B-7CF3-DA27D1ACE00D}"/>
                </a:ext>
              </a:extLst>
            </p:cNvPr>
            <p:cNvSpPr/>
            <p:nvPr/>
          </p:nvSpPr>
          <p:spPr>
            <a:xfrm>
              <a:off x="1901825" y="1428750"/>
              <a:ext cx="8039100" cy="644525"/>
            </a:xfrm>
            <a:custGeom>
              <a:avLst/>
              <a:gdLst>
                <a:gd name="connsiteX0" fmla="*/ 0 w 8039100"/>
                <a:gd name="connsiteY0" fmla="*/ 0 h 644525"/>
                <a:gd name="connsiteX1" fmla="*/ 358775 w 8039100"/>
                <a:gd name="connsiteY1" fmla="*/ 0 h 644525"/>
                <a:gd name="connsiteX2" fmla="*/ 358775 w 8039100"/>
                <a:gd name="connsiteY2" fmla="*/ 22225 h 644525"/>
                <a:gd name="connsiteX3" fmla="*/ 431800 w 8039100"/>
                <a:gd name="connsiteY3" fmla="*/ 22225 h 644525"/>
                <a:gd name="connsiteX4" fmla="*/ 431800 w 8039100"/>
                <a:gd name="connsiteY4" fmla="*/ 63500 h 644525"/>
                <a:gd name="connsiteX5" fmla="*/ 454025 w 8039100"/>
                <a:gd name="connsiteY5" fmla="*/ 63500 h 644525"/>
                <a:gd name="connsiteX6" fmla="*/ 454025 w 8039100"/>
                <a:gd name="connsiteY6" fmla="*/ 127000 h 644525"/>
                <a:gd name="connsiteX7" fmla="*/ 463550 w 8039100"/>
                <a:gd name="connsiteY7" fmla="*/ 127000 h 644525"/>
                <a:gd name="connsiteX8" fmla="*/ 463550 w 8039100"/>
                <a:gd name="connsiteY8" fmla="*/ 155575 h 644525"/>
                <a:gd name="connsiteX9" fmla="*/ 479425 w 8039100"/>
                <a:gd name="connsiteY9" fmla="*/ 155575 h 644525"/>
                <a:gd name="connsiteX10" fmla="*/ 479425 w 8039100"/>
                <a:gd name="connsiteY10" fmla="*/ 168275 h 644525"/>
                <a:gd name="connsiteX11" fmla="*/ 549275 w 8039100"/>
                <a:gd name="connsiteY11" fmla="*/ 168275 h 644525"/>
                <a:gd name="connsiteX12" fmla="*/ 549275 w 8039100"/>
                <a:gd name="connsiteY12" fmla="*/ 203200 h 644525"/>
                <a:gd name="connsiteX13" fmla="*/ 711200 w 8039100"/>
                <a:gd name="connsiteY13" fmla="*/ 203200 h 644525"/>
                <a:gd name="connsiteX14" fmla="*/ 711200 w 8039100"/>
                <a:gd name="connsiteY14" fmla="*/ 225425 h 644525"/>
                <a:gd name="connsiteX15" fmla="*/ 850900 w 8039100"/>
                <a:gd name="connsiteY15" fmla="*/ 225425 h 644525"/>
                <a:gd name="connsiteX16" fmla="*/ 850900 w 8039100"/>
                <a:gd name="connsiteY16" fmla="*/ 225425 h 644525"/>
                <a:gd name="connsiteX17" fmla="*/ 863600 w 8039100"/>
                <a:gd name="connsiteY17" fmla="*/ 238125 h 644525"/>
                <a:gd name="connsiteX18" fmla="*/ 879475 w 8039100"/>
                <a:gd name="connsiteY18" fmla="*/ 254000 h 644525"/>
                <a:gd name="connsiteX19" fmla="*/ 933450 w 8039100"/>
                <a:gd name="connsiteY19" fmla="*/ 254000 h 644525"/>
                <a:gd name="connsiteX20" fmla="*/ 933450 w 8039100"/>
                <a:gd name="connsiteY20" fmla="*/ 279400 h 644525"/>
                <a:gd name="connsiteX21" fmla="*/ 962025 w 8039100"/>
                <a:gd name="connsiteY21" fmla="*/ 279400 h 644525"/>
                <a:gd name="connsiteX22" fmla="*/ 962025 w 8039100"/>
                <a:gd name="connsiteY22" fmla="*/ 304800 h 644525"/>
                <a:gd name="connsiteX23" fmla="*/ 1320800 w 8039100"/>
                <a:gd name="connsiteY23" fmla="*/ 304800 h 644525"/>
                <a:gd name="connsiteX24" fmla="*/ 1320800 w 8039100"/>
                <a:gd name="connsiteY24" fmla="*/ 346075 h 644525"/>
                <a:gd name="connsiteX25" fmla="*/ 1628775 w 8039100"/>
                <a:gd name="connsiteY25" fmla="*/ 346075 h 644525"/>
                <a:gd name="connsiteX26" fmla="*/ 1628775 w 8039100"/>
                <a:gd name="connsiteY26" fmla="*/ 365125 h 644525"/>
                <a:gd name="connsiteX27" fmla="*/ 2060575 w 8039100"/>
                <a:gd name="connsiteY27" fmla="*/ 365125 h 644525"/>
                <a:gd name="connsiteX28" fmla="*/ 2060575 w 8039100"/>
                <a:gd name="connsiteY28" fmla="*/ 390525 h 644525"/>
                <a:gd name="connsiteX29" fmla="*/ 2270125 w 8039100"/>
                <a:gd name="connsiteY29" fmla="*/ 390525 h 644525"/>
                <a:gd name="connsiteX30" fmla="*/ 2270125 w 8039100"/>
                <a:gd name="connsiteY30" fmla="*/ 419100 h 644525"/>
                <a:gd name="connsiteX31" fmla="*/ 2324100 w 8039100"/>
                <a:gd name="connsiteY31" fmla="*/ 419100 h 644525"/>
                <a:gd name="connsiteX32" fmla="*/ 2324100 w 8039100"/>
                <a:gd name="connsiteY32" fmla="*/ 431800 h 644525"/>
                <a:gd name="connsiteX33" fmla="*/ 2590800 w 8039100"/>
                <a:gd name="connsiteY33" fmla="*/ 431800 h 644525"/>
                <a:gd name="connsiteX34" fmla="*/ 2590800 w 8039100"/>
                <a:gd name="connsiteY34" fmla="*/ 457200 h 644525"/>
                <a:gd name="connsiteX35" fmla="*/ 3648075 w 8039100"/>
                <a:gd name="connsiteY35" fmla="*/ 457200 h 644525"/>
                <a:gd name="connsiteX36" fmla="*/ 3648075 w 8039100"/>
                <a:gd name="connsiteY36" fmla="*/ 492125 h 644525"/>
                <a:gd name="connsiteX37" fmla="*/ 3683000 w 8039100"/>
                <a:gd name="connsiteY37" fmla="*/ 492125 h 644525"/>
                <a:gd name="connsiteX38" fmla="*/ 3683000 w 8039100"/>
                <a:gd name="connsiteY38" fmla="*/ 523875 h 644525"/>
                <a:gd name="connsiteX39" fmla="*/ 4651375 w 8039100"/>
                <a:gd name="connsiteY39" fmla="*/ 523875 h 644525"/>
                <a:gd name="connsiteX40" fmla="*/ 4651375 w 8039100"/>
                <a:gd name="connsiteY40" fmla="*/ 558800 h 644525"/>
                <a:gd name="connsiteX41" fmla="*/ 5756275 w 8039100"/>
                <a:gd name="connsiteY41" fmla="*/ 558800 h 644525"/>
                <a:gd name="connsiteX42" fmla="*/ 5756275 w 8039100"/>
                <a:gd name="connsiteY42" fmla="*/ 644525 h 644525"/>
                <a:gd name="connsiteX43" fmla="*/ 8039100 w 8039100"/>
                <a:gd name="connsiteY43" fmla="*/ 644525 h 64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039100" h="644525">
                  <a:moveTo>
                    <a:pt x="0" y="0"/>
                  </a:moveTo>
                  <a:lnTo>
                    <a:pt x="358775" y="0"/>
                  </a:lnTo>
                  <a:lnTo>
                    <a:pt x="358775" y="22225"/>
                  </a:lnTo>
                  <a:lnTo>
                    <a:pt x="431800" y="22225"/>
                  </a:lnTo>
                  <a:lnTo>
                    <a:pt x="431800" y="63500"/>
                  </a:lnTo>
                  <a:lnTo>
                    <a:pt x="454025" y="63500"/>
                  </a:lnTo>
                  <a:lnTo>
                    <a:pt x="454025" y="127000"/>
                  </a:lnTo>
                  <a:lnTo>
                    <a:pt x="463550" y="127000"/>
                  </a:lnTo>
                  <a:lnTo>
                    <a:pt x="463550" y="155575"/>
                  </a:lnTo>
                  <a:lnTo>
                    <a:pt x="479425" y="155575"/>
                  </a:lnTo>
                  <a:lnTo>
                    <a:pt x="479425" y="168275"/>
                  </a:lnTo>
                  <a:lnTo>
                    <a:pt x="549275" y="168275"/>
                  </a:lnTo>
                  <a:lnTo>
                    <a:pt x="549275" y="203200"/>
                  </a:lnTo>
                  <a:lnTo>
                    <a:pt x="711200" y="203200"/>
                  </a:lnTo>
                  <a:lnTo>
                    <a:pt x="711200" y="225425"/>
                  </a:lnTo>
                  <a:lnTo>
                    <a:pt x="850900" y="225425"/>
                  </a:lnTo>
                  <a:lnTo>
                    <a:pt x="850900" y="225425"/>
                  </a:lnTo>
                  <a:lnTo>
                    <a:pt x="863600" y="238125"/>
                  </a:lnTo>
                  <a:lnTo>
                    <a:pt x="879475" y="254000"/>
                  </a:lnTo>
                  <a:lnTo>
                    <a:pt x="933450" y="254000"/>
                  </a:lnTo>
                  <a:lnTo>
                    <a:pt x="933450" y="279400"/>
                  </a:lnTo>
                  <a:lnTo>
                    <a:pt x="962025" y="279400"/>
                  </a:lnTo>
                  <a:lnTo>
                    <a:pt x="962025" y="304800"/>
                  </a:lnTo>
                  <a:lnTo>
                    <a:pt x="1320800" y="304800"/>
                  </a:lnTo>
                  <a:lnTo>
                    <a:pt x="1320800" y="346075"/>
                  </a:lnTo>
                  <a:lnTo>
                    <a:pt x="1628775" y="346075"/>
                  </a:lnTo>
                  <a:lnTo>
                    <a:pt x="1628775" y="365125"/>
                  </a:lnTo>
                  <a:lnTo>
                    <a:pt x="2060575" y="365125"/>
                  </a:lnTo>
                  <a:lnTo>
                    <a:pt x="2060575" y="390525"/>
                  </a:lnTo>
                  <a:lnTo>
                    <a:pt x="2270125" y="390525"/>
                  </a:lnTo>
                  <a:lnTo>
                    <a:pt x="2270125" y="419100"/>
                  </a:lnTo>
                  <a:lnTo>
                    <a:pt x="2324100" y="419100"/>
                  </a:lnTo>
                  <a:lnTo>
                    <a:pt x="2324100" y="431800"/>
                  </a:lnTo>
                  <a:lnTo>
                    <a:pt x="2590800" y="431800"/>
                  </a:lnTo>
                  <a:lnTo>
                    <a:pt x="2590800" y="457200"/>
                  </a:lnTo>
                  <a:lnTo>
                    <a:pt x="3648075" y="457200"/>
                  </a:lnTo>
                  <a:lnTo>
                    <a:pt x="3648075" y="492125"/>
                  </a:lnTo>
                  <a:lnTo>
                    <a:pt x="3683000" y="492125"/>
                  </a:lnTo>
                  <a:lnTo>
                    <a:pt x="3683000" y="523875"/>
                  </a:lnTo>
                  <a:lnTo>
                    <a:pt x="4651375" y="523875"/>
                  </a:lnTo>
                  <a:lnTo>
                    <a:pt x="4651375" y="558800"/>
                  </a:lnTo>
                  <a:lnTo>
                    <a:pt x="5756275" y="558800"/>
                  </a:lnTo>
                  <a:lnTo>
                    <a:pt x="5756275" y="644525"/>
                  </a:lnTo>
                  <a:lnTo>
                    <a:pt x="8039100" y="644525"/>
                  </a:lnTo>
                </a:path>
              </a:pathLst>
            </a:custGeom>
            <a:noFill/>
            <a:ln w="19050">
              <a:solidFill>
                <a:srgbClr val="0087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20" name="Group 19">
              <a:extLst>
                <a:ext uri="{FF2B5EF4-FFF2-40B4-BE49-F238E27FC236}">
                  <a16:creationId xmlns:a16="http://schemas.microsoft.com/office/drawing/2014/main" id="{60036703-6FDC-DE9E-5C02-A32CB4D095AD}"/>
                </a:ext>
              </a:extLst>
            </p:cNvPr>
            <p:cNvGrpSpPr/>
            <p:nvPr/>
          </p:nvGrpSpPr>
          <p:grpSpPr>
            <a:xfrm>
              <a:off x="2286000" y="1416844"/>
              <a:ext cx="7686674" cy="688180"/>
              <a:chOff x="2286000" y="1416844"/>
              <a:chExt cx="7686674" cy="688180"/>
            </a:xfrm>
          </p:grpSpPr>
          <p:grpSp>
            <p:nvGrpSpPr>
              <p:cNvPr id="23" name="Group 22">
                <a:extLst>
                  <a:ext uri="{FF2B5EF4-FFF2-40B4-BE49-F238E27FC236}">
                    <a16:creationId xmlns:a16="http://schemas.microsoft.com/office/drawing/2014/main" id="{37B311F6-451D-813E-D94B-FD2EE4BD8D66}"/>
                  </a:ext>
                </a:extLst>
              </p:cNvPr>
              <p:cNvGrpSpPr/>
              <p:nvPr/>
            </p:nvGrpSpPr>
            <p:grpSpPr>
              <a:xfrm>
                <a:off x="9394034" y="2040731"/>
                <a:ext cx="64293" cy="64293"/>
                <a:chOff x="7959923" y="2259807"/>
                <a:chExt cx="64293" cy="64293"/>
              </a:xfrm>
            </p:grpSpPr>
            <p:cxnSp>
              <p:nvCxnSpPr>
                <p:cNvPr id="583" name="Straight Connector 582">
                  <a:extLst>
                    <a:ext uri="{FF2B5EF4-FFF2-40B4-BE49-F238E27FC236}">
                      <a16:creationId xmlns:a16="http://schemas.microsoft.com/office/drawing/2014/main" id="{39D09A9E-9B00-5295-807F-3708993FB126}"/>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472F9C2A-E6AB-E4D3-1A32-D795738F93B6}"/>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28303708-6F64-53A4-2941-F07D764496D8}"/>
                  </a:ext>
                </a:extLst>
              </p:cNvPr>
              <p:cNvGrpSpPr/>
              <p:nvPr/>
            </p:nvGrpSpPr>
            <p:grpSpPr>
              <a:xfrm>
                <a:off x="9548813" y="2040731"/>
                <a:ext cx="64293" cy="64293"/>
                <a:chOff x="7959923" y="2259807"/>
                <a:chExt cx="64293" cy="64293"/>
              </a:xfrm>
            </p:grpSpPr>
            <p:cxnSp>
              <p:nvCxnSpPr>
                <p:cNvPr id="581" name="Straight Connector 580">
                  <a:extLst>
                    <a:ext uri="{FF2B5EF4-FFF2-40B4-BE49-F238E27FC236}">
                      <a16:creationId xmlns:a16="http://schemas.microsoft.com/office/drawing/2014/main" id="{7C804158-FAA2-4C11-1DC6-EA035497DDEC}"/>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9789164E-70D6-149B-375B-30B3E5D25A30}"/>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6757BB17-086D-6327-4F4B-5EB2D306E9CD}"/>
                  </a:ext>
                </a:extLst>
              </p:cNvPr>
              <p:cNvGrpSpPr/>
              <p:nvPr/>
            </p:nvGrpSpPr>
            <p:grpSpPr>
              <a:xfrm>
                <a:off x="9594057" y="2040731"/>
                <a:ext cx="64293" cy="64293"/>
                <a:chOff x="7959923" y="2259807"/>
                <a:chExt cx="64293" cy="64293"/>
              </a:xfrm>
            </p:grpSpPr>
            <p:cxnSp>
              <p:nvCxnSpPr>
                <p:cNvPr id="579" name="Straight Connector 578">
                  <a:extLst>
                    <a:ext uri="{FF2B5EF4-FFF2-40B4-BE49-F238E27FC236}">
                      <a16:creationId xmlns:a16="http://schemas.microsoft.com/office/drawing/2014/main" id="{FAD177C8-93F1-EC50-1588-C2736071F97B}"/>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B279C0E3-93CA-A30A-1C52-DFE93D32EE18}"/>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553CC7EA-B002-8D5E-C227-F8B1FA4AB07A}"/>
                  </a:ext>
                </a:extLst>
              </p:cNvPr>
              <p:cNvGrpSpPr/>
              <p:nvPr/>
            </p:nvGrpSpPr>
            <p:grpSpPr>
              <a:xfrm>
                <a:off x="9486901" y="2040731"/>
                <a:ext cx="73815" cy="64293"/>
                <a:chOff x="9486901" y="2040731"/>
                <a:chExt cx="73815" cy="64293"/>
              </a:xfrm>
            </p:grpSpPr>
            <p:grpSp>
              <p:nvGrpSpPr>
                <p:cNvPr id="573" name="Group 572">
                  <a:extLst>
                    <a:ext uri="{FF2B5EF4-FFF2-40B4-BE49-F238E27FC236}">
                      <a16:creationId xmlns:a16="http://schemas.microsoft.com/office/drawing/2014/main" id="{A0EBD650-80F3-C9BC-4EA0-00880F97EF4D}"/>
                    </a:ext>
                  </a:extLst>
                </p:cNvPr>
                <p:cNvGrpSpPr/>
                <p:nvPr/>
              </p:nvGrpSpPr>
              <p:grpSpPr>
                <a:xfrm>
                  <a:off x="9486901" y="2040731"/>
                  <a:ext cx="64293" cy="64293"/>
                  <a:chOff x="7959923" y="2259807"/>
                  <a:chExt cx="64293" cy="64293"/>
                </a:xfrm>
              </p:grpSpPr>
              <p:cxnSp>
                <p:nvCxnSpPr>
                  <p:cNvPr id="577" name="Straight Connector 576">
                    <a:extLst>
                      <a:ext uri="{FF2B5EF4-FFF2-40B4-BE49-F238E27FC236}">
                        <a16:creationId xmlns:a16="http://schemas.microsoft.com/office/drawing/2014/main" id="{AA51F27B-78A1-CA9A-3C49-35A67CDC23FE}"/>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721839E8-01AA-B9B6-D7CA-7E55EA95721A}"/>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574" name="Group 573">
                  <a:extLst>
                    <a:ext uri="{FF2B5EF4-FFF2-40B4-BE49-F238E27FC236}">
                      <a16:creationId xmlns:a16="http://schemas.microsoft.com/office/drawing/2014/main" id="{DF81F269-0902-123B-75A3-84249E95F5A2}"/>
                    </a:ext>
                  </a:extLst>
                </p:cNvPr>
                <p:cNvGrpSpPr/>
                <p:nvPr/>
              </p:nvGrpSpPr>
              <p:grpSpPr>
                <a:xfrm>
                  <a:off x="9496423" y="2040731"/>
                  <a:ext cx="64293" cy="64293"/>
                  <a:chOff x="7959923" y="2259807"/>
                  <a:chExt cx="64293" cy="64293"/>
                </a:xfrm>
              </p:grpSpPr>
              <p:cxnSp>
                <p:nvCxnSpPr>
                  <p:cNvPr id="575" name="Straight Connector 574">
                    <a:extLst>
                      <a:ext uri="{FF2B5EF4-FFF2-40B4-BE49-F238E27FC236}">
                        <a16:creationId xmlns:a16="http://schemas.microsoft.com/office/drawing/2014/main" id="{5294F412-1189-973E-2A25-9B5C7870266B}"/>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79810641-2068-9E8C-1899-EE07437AB405}"/>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grpSp>
            <p:nvGrpSpPr>
              <p:cNvPr id="43" name="Group 42">
                <a:extLst>
                  <a:ext uri="{FF2B5EF4-FFF2-40B4-BE49-F238E27FC236}">
                    <a16:creationId xmlns:a16="http://schemas.microsoft.com/office/drawing/2014/main" id="{71B0B6DE-6073-2B12-5D35-B26C67845754}"/>
                  </a:ext>
                </a:extLst>
              </p:cNvPr>
              <p:cNvGrpSpPr/>
              <p:nvPr/>
            </p:nvGrpSpPr>
            <p:grpSpPr>
              <a:xfrm>
                <a:off x="8460582" y="2040731"/>
                <a:ext cx="64293" cy="64293"/>
                <a:chOff x="7959923" y="2259807"/>
                <a:chExt cx="64293" cy="64293"/>
              </a:xfrm>
            </p:grpSpPr>
            <p:cxnSp>
              <p:nvCxnSpPr>
                <p:cNvPr id="571" name="Straight Connector 570">
                  <a:extLst>
                    <a:ext uri="{FF2B5EF4-FFF2-40B4-BE49-F238E27FC236}">
                      <a16:creationId xmlns:a16="http://schemas.microsoft.com/office/drawing/2014/main" id="{1D02E9A6-0F02-1278-DF76-FD47BA91A024}"/>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3975C63E-B34E-B993-0B5B-C829EF943A39}"/>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5C2201D9-7CBC-1765-BA9E-3543F4D5D868}"/>
                  </a:ext>
                </a:extLst>
              </p:cNvPr>
              <p:cNvGrpSpPr/>
              <p:nvPr/>
            </p:nvGrpSpPr>
            <p:grpSpPr>
              <a:xfrm>
                <a:off x="8653462" y="2040731"/>
                <a:ext cx="64293" cy="64293"/>
                <a:chOff x="7959923" y="2259807"/>
                <a:chExt cx="64293" cy="64293"/>
              </a:xfrm>
            </p:grpSpPr>
            <p:cxnSp>
              <p:nvCxnSpPr>
                <p:cNvPr id="569" name="Straight Connector 568">
                  <a:extLst>
                    <a:ext uri="{FF2B5EF4-FFF2-40B4-BE49-F238E27FC236}">
                      <a16:creationId xmlns:a16="http://schemas.microsoft.com/office/drawing/2014/main" id="{56252D96-FC26-05EF-F261-1C3480C652BE}"/>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F5C3E51B-1294-F11B-1E06-0022E3FB770C}"/>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96689C22-DAD7-828B-8D2D-D96DC7A0F3EE}"/>
                  </a:ext>
                </a:extLst>
              </p:cNvPr>
              <p:cNvGrpSpPr/>
              <p:nvPr/>
            </p:nvGrpSpPr>
            <p:grpSpPr>
              <a:xfrm>
                <a:off x="9908381" y="2040731"/>
                <a:ext cx="64293" cy="64293"/>
                <a:chOff x="7959923" y="2259807"/>
                <a:chExt cx="64293" cy="64293"/>
              </a:xfrm>
            </p:grpSpPr>
            <p:cxnSp>
              <p:nvCxnSpPr>
                <p:cNvPr id="567" name="Straight Connector 566">
                  <a:extLst>
                    <a:ext uri="{FF2B5EF4-FFF2-40B4-BE49-F238E27FC236}">
                      <a16:creationId xmlns:a16="http://schemas.microsoft.com/office/drawing/2014/main" id="{80FA0B91-D852-9D77-0D04-7B6145172CE5}"/>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2E5D841F-85FF-5C12-73F1-FE8FD3B92698}"/>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A763F04A-F165-44A3-FB44-AFD3658C2D2D}"/>
                  </a:ext>
                </a:extLst>
              </p:cNvPr>
              <p:cNvGrpSpPr/>
              <p:nvPr/>
            </p:nvGrpSpPr>
            <p:grpSpPr>
              <a:xfrm>
                <a:off x="7862888" y="2040731"/>
                <a:ext cx="64293" cy="64293"/>
                <a:chOff x="7959923" y="2259807"/>
                <a:chExt cx="64293" cy="64293"/>
              </a:xfrm>
            </p:grpSpPr>
            <p:cxnSp>
              <p:nvCxnSpPr>
                <p:cNvPr id="565" name="Straight Connector 564">
                  <a:extLst>
                    <a:ext uri="{FF2B5EF4-FFF2-40B4-BE49-F238E27FC236}">
                      <a16:creationId xmlns:a16="http://schemas.microsoft.com/office/drawing/2014/main" id="{8704DDEF-1BB5-44E3-847B-2B0B48D5E9A1}"/>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0CE9A51F-9694-91AC-BE39-C6DA357555EF}"/>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2887891A-3E11-694E-FA80-0716D2384C34}"/>
                  </a:ext>
                </a:extLst>
              </p:cNvPr>
              <p:cNvGrpSpPr/>
              <p:nvPr/>
            </p:nvGrpSpPr>
            <p:grpSpPr>
              <a:xfrm>
                <a:off x="7779544" y="2040731"/>
                <a:ext cx="64293" cy="64293"/>
                <a:chOff x="7959923" y="2259807"/>
                <a:chExt cx="64293" cy="64293"/>
              </a:xfrm>
            </p:grpSpPr>
            <p:cxnSp>
              <p:nvCxnSpPr>
                <p:cNvPr id="563" name="Straight Connector 562">
                  <a:extLst>
                    <a:ext uri="{FF2B5EF4-FFF2-40B4-BE49-F238E27FC236}">
                      <a16:creationId xmlns:a16="http://schemas.microsoft.com/office/drawing/2014/main" id="{7C708D28-8761-0BF0-6500-B0CB8D2AFCF1}"/>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5EA8A4C8-7776-ECCA-5FC3-689B0EDC9366}"/>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DB03F382-47EE-10B9-064A-13862AB5944A}"/>
                  </a:ext>
                </a:extLst>
              </p:cNvPr>
              <p:cNvGrpSpPr/>
              <p:nvPr/>
            </p:nvGrpSpPr>
            <p:grpSpPr>
              <a:xfrm>
                <a:off x="7700962" y="2040731"/>
                <a:ext cx="64293" cy="64293"/>
                <a:chOff x="7959923" y="2259807"/>
                <a:chExt cx="64293" cy="64293"/>
              </a:xfrm>
            </p:grpSpPr>
            <p:cxnSp>
              <p:nvCxnSpPr>
                <p:cNvPr id="561" name="Straight Connector 560">
                  <a:extLst>
                    <a:ext uri="{FF2B5EF4-FFF2-40B4-BE49-F238E27FC236}">
                      <a16:creationId xmlns:a16="http://schemas.microsoft.com/office/drawing/2014/main" id="{223E17F5-6EDB-D253-BD04-19AD15C6D38D}"/>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A79A9CA3-3426-1321-FB4E-87F49BDEF920}"/>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A05C4BC7-3497-1870-9E56-33895794A1EF}"/>
                  </a:ext>
                </a:extLst>
              </p:cNvPr>
              <p:cNvGrpSpPr/>
              <p:nvPr/>
            </p:nvGrpSpPr>
            <p:grpSpPr>
              <a:xfrm>
                <a:off x="7739063" y="2038352"/>
                <a:ext cx="64293" cy="64293"/>
                <a:chOff x="7959923" y="2259807"/>
                <a:chExt cx="64293" cy="64293"/>
              </a:xfrm>
            </p:grpSpPr>
            <p:cxnSp>
              <p:nvCxnSpPr>
                <p:cNvPr id="559" name="Straight Connector 558">
                  <a:extLst>
                    <a:ext uri="{FF2B5EF4-FFF2-40B4-BE49-F238E27FC236}">
                      <a16:creationId xmlns:a16="http://schemas.microsoft.com/office/drawing/2014/main" id="{DFC40A13-1C25-DC36-D196-36AA48F7D3DA}"/>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id="{65A800E5-24C3-6AD3-3878-492A3DAF3293}"/>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93179B8D-2FA9-F57B-6B06-38A1764B495B}"/>
                  </a:ext>
                </a:extLst>
              </p:cNvPr>
              <p:cNvGrpSpPr/>
              <p:nvPr/>
            </p:nvGrpSpPr>
            <p:grpSpPr>
              <a:xfrm>
                <a:off x="7620000" y="2039542"/>
                <a:ext cx="83343" cy="64293"/>
                <a:chOff x="7620000" y="1868092"/>
                <a:chExt cx="83343" cy="64293"/>
              </a:xfrm>
            </p:grpSpPr>
            <p:grpSp>
              <p:nvGrpSpPr>
                <p:cNvPr id="547" name="Group 546">
                  <a:extLst>
                    <a:ext uri="{FF2B5EF4-FFF2-40B4-BE49-F238E27FC236}">
                      <a16:creationId xmlns:a16="http://schemas.microsoft.com/office/drawing/2014/main" id="{4EBF653E-9D53-5E54-E06A-659075280C7F}"/>
                    </a:ext>
                  </a:extLst>
                </p:cNvPr>
                <p:cNvGrpSpPr/>
                <p:nvPr/>
              </p:nvGrpSpPr>
              <p:grpSpPr>
                <a:xfrm>
                  <a:off x="7620000" y="1868092"/>
                  <a:ext cx="64293" cy="64293"/>
                  <a:chOff x="7959923" y="2259807"/>
                  <a:chExt cx="64293" cy="64293"/>
                </a:xfrm>
              </p:grpSpPr>
              <p:cxnSp>
                <p:nvCxnSpPr>
                  <p:cNvPr id="557" name="Straight Connector 556">
                    <a:extLst>
                      <a:ext uri="{FF2B5EF4-FFF2-40B4-BE49-F238E27FC236}">
                        <a16:creationId xmlns:a16="http://schemas.microsoft.com/office/drawing/2014/main" id="{0BC71FF0-6070-9606-F2F0-A7E04399D3EE}"/>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2002498A-2AE4-11BE-E02B-FA21C2FA6F9E}"/>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548" name="Group 547">
                  <a:extLst>
                    <a:ext uri="{FF2B5EF4-FFF2-40B4-BE49-F238E27FC236}">
                      <a16:creationId xmlns:a16="http://schemas.microsoft.com/office/drawing/2014/main" id="{2B4FB211-4152-3CA1-AFBD-9EE7EA164DFA}"/>
                    </a:ext>
                  </a:extLst>
                </p:cNvPr>
                <p:cNvGrpSpPr/>
                <p:nvPr/>
              </p:nvGrpSpPr>
              <p:grpSpPr>
                <a:xfrm>
                  <a:off x="7627143" y="1868092"/>
                  <a:ext cx="64293" cy="64293"/>
                  <a:chOff x="7959923" y="2259807"/>
                  <a:chExt cx="64293" cy="64293"/>
                </a:xfrm>
              </p:grpSpPr>
              <p:cxnSp>
                <p:nvCxnSpPr>
                  <p:cNvPr id="555" name="Straight Connector 554">
                    <a:extLst>
                      <a:ext uri="{FF2B5EF4-FFF2-40B4-BE49-F238E27FC236}">
                        <a16:creationId xmlns:a16="http://schemas.microsoft.com/office/drawing/2014/main" id="{88E05999-A68F-9D38-F593-A24222A5500C}"/>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67A71205-C106-4978-07FF-578B1ED8B4F0}"/>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549" name="Group 548">
                  <a:extLst>
                    <a:ext uri="{FF2B5EF4-FFF2-40B4-BE49-F238E27FC236}">
                      <a16:creationId xmlns:a16="http://schemas.microsoft.com/office/drawing/2014/main" id="{65F22314-0DA2-EB0D-199C-53586F0BBA60}"/>
                    </a:ext>
                  </a:extLst>
                </p:cNvPr>
                <p:cNvGrpSpPr/>
                <p:nvPr/>
              </p:nvGrpSpPr>
              <p:grpSpPr>
                <a:xfrm>
                  <a:off x="7639050" y="1868092"/>
                  <a:ext cx="64293" cy="64293"/>
                  <a:chOff x="7959923" y="2259807"/>
                  <a:chExt cx="64293" cy="64293"/>
                </a:xfrm>
              </p:grpSpPr>
              <p:cxnSp>
                <p:nvCxnSpPr>
                  <p:cNvPr id="553" name="Straight Connector 552">
                    <a:extLst>
                      <a:ext uri="{FF2B5EF4-FFF2-40B4-BE49-F238E27FC236}">
                        <a16:creationId xmlns:a16="http://schemas.microsoft.com/office/drawing/2014/main" id="{7F88BED2-0906-2A16-0A69-19B1F3307523}"/>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8B41CC38-F59D-710E-3D89-840AC7C60B73}"/>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550" name="Group 549">
                  <a:extLst>
                    <a:ext uri="{FF2B5EF4-FFF2-40B4-BE49-F238E27FC236}">
                      <a16:creationId xmlns:a16="http://schemas.microsoft.com/office/drawing/2014/main" id="{E14CC1BC-904A-3607-B454-AFF436809CC9}"/>
                    </a:ext>
                  </a:extLst>
                </p:cNvPr>
                <p:cNvGrpSpPr/>
                <p:nvPr/>
              </p:nvGrpSpPr>
              <p:grpSpPr>
                <a:xfrm>
                  <a:off x="7634287" y="1868092"/>
                  <a:ext cx="64293" cy="64293"/>
                  <a:chOff x="7959923" y="2259807"/>
                  <a:chExt cx="64293" cy="64293"/>
                </a:xfrm>
              </p:grpSpPr>
              <p:cxnSp>
                <p:nvCxnSpPr>
                  <p:cNvPr id="551" name="Straight Connector 550">
                    <a:extLst>
                      <a:ext uri="{FF2B5EF4-FFF2-40B4-BE49-F238E27FC236}">
                        <a16:creationId xmlns:a16="http://schemas.microsoft.com/office/drawing/2014/main" id="{61233001-70E0-D506-7908-43504633BD37}"/>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EC75F5E7-7871-A6B1-5719-980C6BDF2066}"/>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grpSp>
            <p:nvGrpSpPr>
              <p:cNvPr id="55" name="Group 54">
                <a:extLst>
                  <a:ext uri="{FF2B5EF4-FFF2-40B4-BE49-F238E27FC236}">
                    <a16:creationId xmlns:a16="http://schemas.microsoft.com/office/drawing/2014/main" id="{254B3F1F-D6D4-012E-89F8-1776DC88F496}"/>
                  </a:ext>
                </a:extLst>
              </p:cNvPr>
              <p:cNvGrpSpPr/>
              <p:nvPr/>
            </p:nvGrpSpPr>
            <p:grpSpPr>
              <a:xfrm>
                <a:off x="8001000" y="2040731"/>
                <a:ext cx="64293" cy="64293"/>
                <a:chOff x="7959923" y="2259807"/>
                <a:chExt cx="64293" cy="64293"/>
              </a:xfrm>
            </p:grpSpPr>
            <p:cxnSp>
              <p:nvCxnSpPr>
                <p:cNvPr id="545" name="Straight Connector 544">
                  <a:extLst>
                    <a:ext uri="{FF2B5EF4-FFF2-40B4-BE49-F238E27FC236}">
                      <a16:creationId xmlns:a16="http://schemas.microsoft.com/office/drawing/2014/main" id="{BE768C27-DEF9-3B9C-A0F2-72A90E75EDA2}"/>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26E90A14-1FE0-A3FE-F67A-0D1FF62B7897}"/>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5D241ADF-6250-7431-4D11-8B129C0BC1CF}"/>
                  </a:ext>
                </a:extLst>
              </p:cNvPr>
              <p:cNvGrpSpPr/>
              <p:nvPr/>
            </p:nvGrpSpPr>
            <p:grpSpPr>
              <a:xfrm>
                <a:off x="7655718" y="2039542"/>
                <a:ext cx="83343" cy="64293"/>
                <a:chOff x="7620000" y="1868092"/>
                <a:chExt cx="83343" cy="64293"/>
              </a:xfrm>
            </p:grpSpPr>
            <p:grpSp>
              <p:nvGrpSpPr>
                <p:cNvPr id="533" name="Group 532">
                  <a:extLst>
                    <a:ext uri="{FF2B5EF4-FFF2-40B4-BE49-F238E27FC236}">
                      <a16:creationId xmlns:a16="http://schemas.microsoft.com/office/drawing/2014/main" id="{8D0865A7-E5CC-8511-A0BF-B5A8EDBCAC6A}"/>
                    </a:ext>
                  </a:extLst>
                </p:cNvPr>
                <p:cNvGrpSpPr/>
                <p:nvPr/>
              </p:nvGrpSpPr>
              <p:grpSpPr>
                <a:xfrm>
                  <a:off x="7620000" y="1868092"/>
                  <a:ext cx="64293" cy="64293"/>
                  <a:chOff x="7959923" y="2259807"/>
                  <a:chExt cx="64293" cy="64293"/>
                </a:xfrm>
              </p:grpSpPr>
              <p:cxnSp>
                <p:nvCxnSpPr>
                  <p:cNvPr id="543" name="Straight Connector 542">
                    <a:extLst>
                      <a:ext uri="{FF2B5EF4-FFF2-40B4-BE49-F238E27FC236}">
                        <a16:creationId xmlns:a16="http://schemas.microsoft.com/office/drawing/2014/main" id="{00362DCC-17F0-7C6C-284E-EC38AFDC6377}"/>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D5FC4938-AEFB-7B1E-F901-1FCCCF728399}"/>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534" name="Group 533">
                  <a:extLst>
                    <a:ext uri="{FF2B5EF4-FFF2-40B4-BE49-F238E27FC236}">
                      <a16:creationId xmlns:a16="http://schemas.microsoft.com/office/drawing/2014/main" id="{225EC203-48A1-F893-5859-740BD7151451}"/>
                    </a:ext>
                  </a:extLst>
                </p:cNvPr>
                <p:cNvGrpSpPr/>
                <p:nvPr/>
              </p:nvGrpSpPr>
              <p:grpSpPr>
                <a:xfrm>
                  <a:off x="7627143" y="1868092"/>
                  <a:ext cx="64293" cy="64293"/>
                  <a:chOff x="7959923" y="2259807"/>
                  <a:chExt cx="64293" cy="64293"/>
                </a:xfrm>
              </p:grpSpPr>
              <p:cxnSp>
                <p:nvCxnSpPr>
                  <p:cNvPr id="541" name="Straight Connector 540">
                    <a:extLst>
                      <a:ext uri="{FF2B5EF4-FFF2-40B4-BE49-F238E27FC236}">
                        <a16:creationId xmlns:a16="http://schemas.microsoft.com/office/drawing/2014/main" id="{112A2DE5-23CE-7A5F-630E-FE2EA8D23AD3}"/>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12EDE07E-9CAD-AC43-32C2-CA42E550901A}"/>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535" name="Group 534">
                  <a:extLst>
                    <a:ext uri="{FF2B5EF4-FFF2-40B4-BE49-F238E27FC236}">
                      <a16:creationId xmlns:a16="http://schemas.microsoft.com/office/drawing/2014/main" id="{E31BF5E2-9BDB-9EA6-CC8D-9F751DFBD552}"/>
                    </a:ext>
                  </a:extLst>
                </p:cNvPr>
                <p:cNvGrpSpPr/>
                <p:nvPr/>
              </p:nvGrpSpPr>
              <p:grpSpPr>
                <a:xfrm>
                  <a:off x="7639050" y="1868092"/>
                  <a:ext cx="64293" cy="64293"/>
                  <a:chOff x="7959923" y="2259807"/>
                  <a:chExt cx="64293" cy="64293"/>
                </a:xfrm>
              </p:grpSpPr>
              <p:cxnSp>
                <p:nvCxnSpPr>
                  <p:cNvPr id="539" name="Straight Connector 538">
                    <a:extLst>
                      <a:ext uri="{FF2B5EF4-FFF2-40B4-BE49-F238E27FC236}">
                        <a16:creationId xmlns:a16="http://schemas.microsoft.com/office/drawing/2014/main" id="{F8165C3F-F735-302E-A33C-149D0F779147}"/>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EE0B0447-8E59-D937-4380-693BAC646FA1}"/>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536" name="Group 535">
                  <a:extLst>
                    <a:ext uri="{FF2B5EF4-FFF2-40B4-BE49-F238E27FC236}">
                      <a16:creationId xmlns:a16="http://schemas.microsoft.com/office/drawing/2014/main" id="{FA7749C5-2FF8-B609-BB20-BE71990516B4}"/>
                    </a:ext>
                  </a:extLst>
                </p:cNvPr>
                <p:cNvGrpSpPr/>
                <p:nvPr/>
              </p:nvGrpSpPr>
              <p:grpSpPr>
                <a:xfrm>
                  <a:off x="7634287" y="1868092"/>
                  <a:ext cx="64293" cy="64293"/>
                  <a:chOff x="7959923" y="2259807"/>
                  <a:chExt cx="64293" cy="64293"/>
                </a:xfrm>
              </p:grpSpPr>
              <p:cxnSp>
                <p:nvCxnSpPr>
                  <p:cNvPr id="537" name="Straight Connector 536">
                    <a:extLst>
                      <a:ext uri="{FF2B5EF4-FFF2-40B4-BE49-F238E27FC236}">
                        <a16:creationId xmlns:a16="http://schemas.microsoft.com/office/drawing/2014/main" id="{57ED41BE-4E79-8392-1069-E3B26183F178}"/>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1E4BA1FB-06D7-BEBB-CC25-36BD6175B6C1}"/>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grpSp>
            <p:nvGrpSpPr>
              <p:cNvPr id="60" name="Group 59">
                <a:extLst>
                  <a:ext uri="{FF2B5EF4-FFF2-40B4-BE49-F238E27FC236}">
                    <a16:creationId xmlns:a16="http://schemas.microsoft.com/office/drawing/2014/main" id="{27B9991A-638A-489D-DEF6-07DD281D4D9C}"/>
                  </a:ext>
                </a:extLst>
              </p:cNvPr>
              <p:cNvGrpSpPr/>
              <p:nvPr/>
            </p:nvGrpSpPr>
            <p:grpSpPr>
              <a:xfrm>
                <a:off x="6979444" y="1957388"/>
                <a:ext cx="64293" cy="64293"/>
                <a:chOff x="7959923" y="2259807"/>
                <a:chExt cx="64293" cy="64293"/>
              </a:xfrm>
            </p:grpSpPr>
            <p:cxnSp>
              <p:nvCxnSpPr>
                <p:cNvPr id="531" name="Straight Connector 530">
                  <a:extLst>
                    <a:ext uri="{FF2B5EF4-FFF2-40B4-BE49-F238E27FC236}">
                      <a16:creationId xmlns:a16="http://schemas.microsoft.com/office/drawing/2014/main" id="{EFCE4A69-666F-B7D8-9A77-765D2F239A0F}"/>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E3C528B5-0A6A-4A5A-8065-36D81447C2A8}"/>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DCA07759-380A-C047-ABA2-DF44D2A829BA}"/>
                  </a:ext>
                </a:extLst>
              </p:cNvPr>
              <p:cNvGrpSpPr/>
              <p:nvPr/>
            </p:nvGrpSpPr>
            <p:grpSpPr>
              <a:xfrm>
                <a:off x="7408069" y="1957388"/>
                <a:ext cx="64293" cy="64293"/>
                <a:chOff x="7959923" y="2259807"/>
                <a:chExt cx="64293" cy="64293"/>
              </a:xfrm>
            </p:grpSpPr>
            <p:cxnSp>
              <p:nvCxnSpPr>
                <p:cNvPr id="529" name="Straight Connector 528">
                  <a:extLst>
                    <a:ext uri="{FF2B5EF4-FFF2-40B4-BE49-F238E27FC236}">
                      <a16:creationId xmlns:a16="http://schemas.microsoft.com/office/drawing/2014/main" id="{8185887A-4C6D-2D21-BEED-F17A1EDCAD66}"/>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ECFA7B82-2C86-4F7B-5FC3-B6C89E48867A}"/>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C698664D-F8A1-4D27-3030-573144B10688}"/>
                  </a:ext>
                </a:extLst>
              </p:cNvPr>
              <p:cNvGrpSpPr/>
              <p:nvPr/>
            </p:nvGrpSpPr>
            <p:grpSpPr>
              <a:xfrm>
                <a:off x="7524750" y="1957388"/>
                <a:ext cx="64293" cy="64293"/>
                <a:chOff x="7959923" y="2259807"/>
                <a:chExt cx="64293" cy="64293"/>
              </a:xfrm>
            </p:grpSpPr>
            <p:cxnSp>
              <p:nvCxnSpPr>
                <p:cNvPr id="527" name="Straight Connector 526">
                  <a:extLst>
                    <a:ext uri="{FF2B5EF4-FFF2-40B4-BE49-F238E27FC236}">
                      <a16:creationId xmlns:a16="http://schemas.microsoft.com/office/drawing/2014/main" id="{C7819415-E3A1-ADBF-CFDC-9919502D58D4}"/>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FB7A3821-17D0-9D88-00C7-44C52342476C}"/>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A3797290-B39B-B115-57C5-5D43CC747D2A}"/>
                  </a:ext>
                </a:extLst>
              </p:cNvPr>
              <p:cNvGrpSpPr/>
              <p:nvPr/>
            </p:nvGrpSpPr>
            <p:grpSpPr>
              <a:xfrm>
                <a:off x="7591425" y="1955007"/>
                <a:ext cx="64293" cy="64293"/>
                <a:chOff x="7959923" y="2259807"/>
                <a:chExt cx="64293" cy="64293"/>
              </a:xfrm>
            </p:grpSpPr>
            <p:cxnSp>
              <p:nvCxnSpPr>
                <p:cNvPr id="525" name="Straight Connector 524">
                  <a:extLst>
                    <a:ext uri="{FF2B5EF4-FFF2-40B4-BE49-F238E27FC236}">
                      <a16:creationId xmlns:a16="http://schemas.microsoft.com/office/drawing/2014/main" id="{D04C12DB-4D06-2E5C-06D9-B662B6ABDF8D}"/>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6AE8622B-044E-AA8D-4CF7-1555BAB96CDA}"/>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693457F0-BE58-0F98-CEE0-42414FD38664}"/>
                  </a:ext>
                </a:extLst>
              </p:cNvPr>
              <p:cNvGrpSpPr/>
              <p:nvPr/>
            </p:nvGrpSpPr>
            <p:grpSpPr>
              <a:xfrm>
                <a:off x="7560468" y="1955007"/>
                <a:ext cx="64293" cy="64293"/>
                <a:chOff x="7959923" y="2259807"/>
                <a:chExt cx="64293" cy="64293"/>
              </a:xfrm>
            </p:grpSpPr>
            <p:cxnSp>
              <p:nvCxnSpPr>
                <p:cNvPr id="523" name="Straight Connector 522">
                  <a:extLst>
                    <a:ext uri="{FF2B5EF4-FFF2-40B4-BE49-F238E27FC236}">
                      <a16:creationId xmlns:a16="http://schemas.microsoft.com/office/drawing/2014/main" id="{904AE8A2-F5A9-E653-040D-1855075769CA}"/>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B8A463A6-7293-A7E4-BCE9-4E8A5CED0A73}"/>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C3170394-E40F-F45F-D005-4065FFEB1E88}"/>
                  </a:ext>
                </a:extLst>
              </p:cNvPr>
              <p:cNvGrpSpPr/>
              <p:nvPr/>
            </p:nvGrpSpPr>
            <p:grpSpPr>
              <a:xfrm>
                <a:off x="6712743" y="1957388"/>
                <a:ext cx="64293" cy="64293"/>
                <a:chOff x="7959923" y="2259807"/>
                <a:chExt cx="64293" cy="64293"/>
              </a:xfrm>
            </p:grpSpPr>
            <p:cxnSp>
              <p:nvCxnSpPr>
                <p:cNvPr id="521" name="Straight Connector 520">
                  <a:extLst>
                    <a:ext uri="{FF2B5EF4-FFF2-40B4-BE49-F238E27FC236}">
                      <a16:creationId xmlns:a16="http://schemas.microsoft.com/office/drawing/2014/main" id="{C8886971-0D8E-2793-E95C-110A24F9EA68}"/>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2D297C63-18C6-8FCC-2CE3-668156A4D638}"/>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1F79A1A0-8DA0-3DD8-6B7C-9B4C3DC8EF9E}"/>
                  </a:ext>
                </a:extLst>
              </p:cNvPr>
              <p:cNvGrpSpPr/>
              <p:nvPr/>
            </p:nvGrpSpPr>
            <p:grpSpPr>
              <a:xfrm>
                <a:off x="4495800" y="1854994"/>
                <a:ext cx="64293" cy="64293"/>
                <a:chOff x="7959923" y="2259807"/>
                <a:chExt cx="64293" cy="64293"/>
              </a:xfrm>
            </p:grpSpPr>
            <p:cxnSp>
              <p:nvCxnSpPr>
                <p:cNvPr id="519" name="Straight Connector 518">
                  <a:extLst>
                    <a:ext uri="{FF2B5EF4-FFF2-40B4-BE49-F238E27FC236}">
                      <a16:creationId xmlns:a16="http://schemas.microsoft.com/office/drawing/2014/main" id="{7CDA6D42-30DB-19A6-E10A-DFBEC11BDDBA}"/>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65AA6597-C908-B39B-1191-737FC1DEE2FF}"/>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340FEF68-747D-0E17-E129-9895076B9CC0}"/>
                  </a:ext>
                </a:extLst>
              </p:cNvPr>
              <p:cNvGrpSpPr/>
              <p:nvPr/>
            </p:nvGrpSpPr>
            <p:grpSpPr>
              <a:xfrm>
                <a:off x="5212556" y="1854994"/>
                <a:ext cx="64293" cy="64293"/>
                <a:chOff x="7959923" y="2259807"/>
                <a:chExt cx="64293" cy="64293"/>
              </a:xfrm>
            </p:grpSpPr>
            <p:cxnSp>
              <p:nvCxnSpPr>
                <p:cNvPr id="517" name="Straight Connector 516">
                  <a:extLst>
                    <a:ext uri="{FF2B5EF4-FFF2-40B4-BE49-F238E27FC236}">
                      <a16:creationId xmlns:a16="http://schemas.microsoft.com/office/drawing/2014/main" id="{89A3CE84-07C2-0B93-317C-E681286CA93A}"/>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54016F4E-F4B2-0824-B8E3-D5CF2FA52660}"/>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E3CBABDD-2F8C-DF77-E7F7-2B4C6FE89E48}"/>
                  </a:ext>
                </a:extLst>
              </p:cNvPr>
              <p:cNvGrpSpPr/>
              <p:nvPr/>
            </p:nvGrpSpPr>
            <p:grpSpPr>
              <a:xfrm>
                <a:off x="4600575" y="1854994"/>
                <a:ext cx="64293" cy="64293"/>
                <a:chOff x="7959923" y="2259807"/>
                <a:chExt cx="64293" cy="64293"/>
              </a:xfrm>
            </p:grpSpPr>
            <p:cxnSp>
              <p:nvCxnSpPr>
                <p:cNvPr id="515" name="Straight Connector 514">
                  <a:extLst>
                    <a:ext uri="{FF2B5EF4-FFF2-40B4-BE49-F238E27FC236}">
                      <a16:creationId xmlns:a16="http://schemas.microsoft.com/office/drawing/2014/main" id="{4046D2AF-B081-E87C-07FD-2389E7DE6059}"/>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E95032AF-D585-B8FE-2A94-620E6A52BC75}"/>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92955983-A28A-C234-E08F-CAD1B22B8FF3}"/>
                  </a:ext>
                </a:extLst>
              </p:cNvPr>
              <p:cNvGrpSpPr/>
              <p:nvPr/>
            </p:nvGrpSpPr>
            <p:grpSpPr>
              <a:xfrm>
                <a:off x="5376863" y="1854994"/>
                <a:ext cx="64293" cy="64293"/>
                <a:chOff x="7959923" y="2259807"/>
                <a:chExt cx="64293" cy="64293"/>
              </a:xfrm>
            </p:grpSpPr>
            <p:cxnSp>
              <p:nvCxnSpPr>
                <p:cNvPr id="513" name="Straight Connector 512">
                  <a:extLst>
                    <a:ext uri="{FF2B5EF4-FFF2-40B4-BE49-F238E27FC236}">
                      <a16:creationId xmlns:a16="http://schemas.microsoft.com/office/drawing/2014/main" id="{A4486D4F-981D-9E93-2E96-59FFEC965707}"/>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F5C6A968-B437-A41D-01FA-8DFCE9044A00}"/>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847D4A59-7B1B-8C77-E1AF-6FF5E9C808A3}"/>
                  </a:ext>
                </a:extLst>
              </p:cNvPr>
              <p:cNvGrpSpPr/>
              <p:nvPr/>
            </p:nvGrpSpPr>
            <p:grpSpPr>
              <a:xfrm>
                <a:off x="5991225" y="1919288"/>
                <a:ext cx="64293" cy="64293"/>
                <a:chOff x="7959923" y="2259807"/>
                <a:chExt cx="64293" cy="64293"/>
              </a:xfrm>
            </p:grpSpPr>
            <p:cxnSp>
              <p:nvCxnSpPr>
                <p:cNvPr id="511" name="Straight Connector 510">
                  <a:extLst>
                    <a:ext uri="{FF2B5EF4-FFF2-40B4-BE49-F238E27FC236}">
                      <a16:creationId xmlns:a16="http://schemas.microsoft.com/office/drawing/2014/main" id="{AB310533-5B2C-15E9-0543-D103B40DCEAA}"/>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C0F240CA-6EC2-DBF8-054C-1C6E4CB3F973}"/>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5932B169-5D29-A5F3-2F95-1052A3C18A22}"/>
                  </a:ext>
                </a:extLst>
              </p:cNvPr>
              <p:cNvGrpSpPr/>
              <p:nvPr/>
            </p:nvGrpSpPr>
            <p:grpSpPr>
              <a:xfrm>
                <a:off x="6472237" y="1919288"/>
                <a:ext cx="64293" cy="64293"/>
                <a:chOff x="7959923" y="2259807"/>
                <a:chExt cx="64293" cy="64293"/>
              </a:xfrm>
            </p:grpSpPr>
            <p:cxnSp>
              <p:nvCxnSpPr>
                <p:cNvPr id="509" name="Straight Connector 508">
                  <a:extLst>
                    <a:ext uri="{FF2B5EF4-FFF2-40B4-BE49-F238E27FC236}">
                      <a16:creationId xmlns:a16="http://schemas.microsoft.com/office/drawing/2014/main" id="{EB64D8E5-E67D-917B-7363-3DB9AFE5EE69}"/>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016D80F1-2F4C-2492-C949-1CF392D5402D}"/>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A20DDAA9-56F5-736B-7E77-C47EB2D4E4F4}"/>
                  </a:ext>
                </a:extLst>
              </p:cNvPr>
              <p:cNvGrpSpPr/>
              <p:nvPr/>
            </p:nvGrpSpPr>
            <p:grpSpPr>
              <a:xfrm>
                <a:off x="6496050" y="1919288"/>
                <a:ext cx="64293" cy="64293"/>
                <a:chOff x="7959923" y="2259807"/>
                <a:chExt cx="64293" cy="64293"/>
              </a:xfrm>
            </p:grpSpPr>
            <p:cxnSp>
              <p:nvCxnSpPr>
                <p:cNvPr id="507" name="Straight Connector 506">
                  <a:extLst>
                    <a:ext uri="{FF2B5EF4-FFF2-40B4-BE49-F238E27FC236}">
                      <a16:creationId xmlns:a16="http://schemas.microsoft.com/office/drawing/2014/main" id="{F44141C3-8F13-8D93-03ED-62E52A7896B7}"/>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EFDE3B06-F523-AC5B-96EA-25FBEBAB4020}"/>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196" name="Group 195">
                <a:extLst>
                  <a:ext uri="{FF2B5EF4-FFF2-40B4-BE49-F238E27FC236}">
                    <a16:creationId xmlns:a16="http://schemas.microsoft.com/office/drawing/2014/main" id="{06971799-5536-FDD4-B1D6-1A1853DD3275}"/>
                  </a:ext>
                </a:extLst>
              </p:cNvPr>
              <p:cNvGrpSpPr/>
              <p:nvPr/>
            </p:nvGrpSpPr>
            <p:grpSpPr>
              <a:xfrm>
                <a:off x="6512719" y="1919288"/>
                <a:ext cx="64293" cy="64293"/>
                <a:chOff x="7959923" y="2259807"/>
                <a:chExt cx="64293" cy="64293"/>
              </a:xfrm>
            </p:grpSpPr>
            <p:cxnSp>
              <p:nvCxnSpPr>
                <p:cNvPr id="505" name="Straight Connector 504">
                  <a:extLst>
                    <a:ext uri="{FF2B5EF4-FFF2-40B4-BE49-F238E27FC236}">
                      <a16:creationId xmlns:a16="http://schemas.microsoft.com/office/drawing/2014/main" id="{6BDC2287-4A15-81FC-D526-C5930438522B}"/>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AC63C833-97DE-62B3-155A-22BF491B2C4F}"/>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200" name="Group 199">
                <a:extLst>
                  <a:ext uri="{FF2B5EF4-FFF2-40B4-BE49-F238E27FC236}">
                    <a16:creationId xmlns:a16="http://schemas.microsoft.com/office/drawing/2014/main" id="{E533D9A5-19BB-55B6-EE35-E856E8399677}"/>
                  </a:ext>
                </a:extLst>
              </p:cNvPr>
              <p:cNvGrpSpPr/>
              <p:nvPr/>
            </p:nvGrpSpPr>
            <p:grpSpPr>
              <a:xfrm>
                <a:off x="6796086" y="1957388"/>
                <a:ext cx="64293" cy="64293"/>
                <a:chOff x="7959923" y="2259807"/>
                <a:chExt cx="64293" cy="64293"/>
              </a:xfrm>
            </p:grpSpPr>
            <p:cxnSp>
              <p:nvCxnSpPr>
                <p:cNvPr id="503" name="Straight Connector 502">
                  <a:extLst>
                    <a:ext uri="{FF2B5EF4-FFF2-40B4-BE49-F238E27FC236}">
                      <a16:creationId xmlns:a16="http://schemas.microsoft.com/office/drawing/2014/main" id="{F7D03943-5FE0-912F-94C9-0CE3F37A0EEE}"/>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F1121751-898D-4870-DD2A-4D2D8377FA4A}"/>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208" name="Group 207">
                <a:extLst>
                  <a:ext uri="{FF2B5EF4-FFF2-40B4-BE49-F238E27FC236}">
                    <a16:creationId xmlns:a16="http://schemas.microsoft.com/office/drawing/2014/main" id="{5D483AA9-1833-E929-C4AE-7D1B6871107C}"/>
                  </a:ext>
                </a:extLst>
              </p:cNvPr>
              <p:cNvGrpSpPr/>
              <p:nvPr/>
            </p:nvGrpSpPr>
            <p:grpSpPr>
              <a:xfrm>
                <a:off x="6593682" y="1956197"/>
                <a:ext cx="83343" cy="64293"/>
                <a:chOff x="7620000" y="1868092"/>
                <a:chExt cx="83343" cy="64293"/>
              </a:xfrm>
            </p:grpSpPr>
            <p:grpSp>
              <p:nvGrpSpPr>
                <p:cNvPr id="491" name="Group 490">
                  <a:extLst>
                    <a:ext uri="{FF2B5EF4-FFF2-40B4-BE49-F238E27FC236}">
                      <a16:creationId xmlns:a16="http://schemas.microsoft.com/office/drawing/2014/main" id="{7EF55812-2F91-1AA1-4AA0-7F4304A3DCB9}"/>
                    </a:ext>
                  </a:extLst>
                </p:cNvPr>
                <p:cNvGrpSpPr/>
                <p:nvPr/>
              </p:nvGrpSpPr>
              <p:grpSpPr>
                <a:xfrm>
                  <a:off x="7620000" y="1868092"/>
                  <a:ext cx="64293" cy="64293"/>
                  <a:chOff x="7959923" y="2259807"/>
                  <a:chExt cx="64293" cy="64293"/>
                </a:xfrm>
              </p:grpSpPr>
              <p:cxnSp>
                <p:nvCxnSpPr>
                  <p:cNvPr id="501" name="Straight Connector 500">
                    <a:extLst>
                      <a:ext uri="{FF2B5EF4-FFF2-40B4-BE49-F238E27FC236}">
                        <a16:creationId xmlns:a16="http://schemas.microsoft.com/office/drawing/2014/main" id="{3A3D29DA-CAAC-D9F3-B77C-8D9B7FF53E45}"/>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3A2616EC-AD66-0481-9D48-1C690FB772DD}"/>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492" name="Group 491">
                  <a:extLst>
                    <a:ext uri="{FF2B5EF4-FFF2-40B4-BE49-F238E27FC236}">
                      <a16:creationId xmlns:a16="http://schemas.microsoft.com/office/drawing/2014/main" id="{0A1ECBC0-8037-D00E-ED36-825C7666CD84}"/>
                    </a:ext>
                  </a:extLst>
                </p:cNvPr>
                <p:cNvGrpSpPr/>
                <p:nvPr/>
              </p:nvGrpSpPr>
              <p:grpSpPr>
                <a:xfrm>
                  <a:off x="7627143" y="1868092"/>
                  <a:ext cx="64293" cy="64293"/>
                  <a:chOff x="7959923" y="2259807"/>
                  <a:chExt cx="64293" cy="64293"/>
                </a:xfrm>
              </p:grpSpPr>
              <p:cxnSp>
                <p:nvCxnSpPr>
                  <p:cNvPr id="499" name="Straight Connector 498">
                    <a:extLst>
                      <a:ext uri="{FF2B5EF4-FFF2-40B4-BE49-F238E27FC236}">
                        <a16:creationId xmlns:a16="http://schemas.microsoft.com/office/drawing/2014/main" id="{6EEA412F-6C88-A6F8-8257-9FB2F680E195}"/>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EAB07960-1662-5A5F-636B-07028301BDF6}"/>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493" name="Group 492">
                  <a:extLst>
                    <a:ext uri="{FF2B5EF4-FFF2-40B4-BE49-F238E27FC236}">
                      <a16:creationId xmlns:a16="http://schemas.microsoft.com/office/drawing/2014/main" id="{9C6FA9F4-2B66-8652-E780-8E5487DECBDC}"/>
                    </a:ext>
                  </a:extLst>
                </p:cNvPr>
                <p:cNvGrpSpPr/>
                <p:nvPr/>
              </p:nvGrpSpPr>
              <p:grpSpPr>
                <a:xfrm>
                  <a:off x="7639050" y="1868092"/>
                  <a:ext cx="64293" cy="64293"/>
                  <a:chOff x="7959923" y="2259807"/>
                  <a:chExt cx="64293" cy="64293"/>
                </a:xfrm>
              </p:grpSpPr>
              <p:cxnSp>
                <p:nvCxnSpPr>
                  <p:cNvPr id="497" name="Straight Connector 496">
                    <a:extLst>
                      <a:ext uri="{FF2B5EF4-FFF2-40B4-BE49-F238E27FC236}">
                        <a16:creationId xmlns:a16="http://schemas.microsoft.com/office/drawing/2014/main" id="{CD958509-F385-3FAF-32E0-B46D71E9F085}"/>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0FBBD04B-D979-B8D2-B27E-C7E07125913A}"/>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494" name="Group 493">
                  <a:extLst>
                    <a:ext uri="{FF2B5EF4-FFF2-40B4-BE49-F238E27FC236}">
                      <a16:creationId xmlns:a16="http://schemas.microsoft.com/office/drawing/2014/main" id="{3E9E56D1-2948-3F6B-4635-C0CFB3616AE8}"/>
                    </a:ext>
                  </a:extLst>
                </p:cNvPr>
                <p:cNvGrpSpPr/>
                <p:nvPr/>
              </p:nvGrpSpPr>
              <p:grpSpPr>
                <a:xfrm>
                  <a:off x="7634287" y="1868092"/>
                  <a:ext cx="64293" cy="64293"/>
                  <a:chOff x="7959923" y="2259807"/>
                  <a:chExt cx="64293" cy="64293"/>
                </a:xfrm>
              </p:grpSpPr>
              <p:cxnSp>
                <p:nvCxnSpPr>
                  <p:cNvPr id="495" name="Straight Connector 494">
                    <a:extLst>
                      <a:ext uri="{FF2B5EF4-FFF2-40B4-BE49-F238E27FC236}">
                        <a16:creationId xmlns:a16="http://schemas.microsoft.com/office/drawing/2014/main" id="{9679BB76-3CD7-E6CE-689D-D06DAF511349}"/>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09842BFA-5AC8-D4A4-CBC9-953FD28A24E2}"/>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grpSp>
            <p:nvGrpSpPr>
              <p:cNvPr id="236" name="Group 235">
                <a:extLst>
                  <a:ext uri="{FF2B5EF4-FFF2-40B4-BE49-F238E27FC236}">
                    <a16:creationId xmlns:a16="http://schemas.microsoft.com/office/drawing/2014/main" id="{5F012394-DF3F-740C-B699-09D964AA5C2E}"/>
                  </a:ext>
                </a:extLst>
              </p:cNvPr>
              <p:cNvGrpSpPr/>
              <p:nvPr/>
            </p:nvGrpSpPr>
            <p:grpSpPr>
              <a:xfrm>
                <a:off x="6643686" y="1957388"/>
                <a:ext cx="64293" cy="64293"/>
                <a:chOff x="7959923" y="2259807"/>
                <a:chExt cx="64293" cy="64293"/>
              </a:xfrm>
            </p:grpSpPr>
            <p:cxnSp>
              <p:nvCxnSpPr>
                <p:cNvPr id="489" name="Straight Connector 488">
                  <a:extLst>
                    <a:ext uri="{FF2B5EF4-FFF2-40B4-BE49-F238E27FC236}">
                      <a16:creationId xmlns:a16="http://schemas.microsoft.com/office/drawing/2014/main" id="{AB7F7E64-1101-50C4-BF1F-7A6D0A74ADB7}"/>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27076B0C-0E12-89BE-1301-CB73A39981C7}"/>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1704E7A0-F909-09EB-78C0-735CEBA0546E}"/>
                  </a:ext>
                </a:extLst>
              </p:cNvPr>
              <p:cNvGrpSpPr/>
              <p:nvPr/>
            </p:nvGrpSpPr>
            <p:grpSpPr>
              <a:xfrm>
                <a:off x="6517482" y="1957388"/>
                <a:ext cx="64293" cy="64293"/>
                <a:chOff x="7959923" y="2259807"/>
                <a:chExt cx="64293" cy="64293"/>
              </a:xfrm>
            </p:grpSpPr>
            <p:cxnSp>
              <p:nvCxnSpPr>
                <p:cNvPr id="487" name="Straight Connector 486">
                  <a:extLst>
                    <a:ext uri="{FF2B5EF4-FFF2-40B4-BE49-F238E27FC236}">
                      <a16:creationId xmlns:a16="http://schemas.microsoft.com/office/drawing/2014/main" id="{9AD73BC7-B7FD-A458-7B33-84AC844655B0}"/>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1591DA02-81D8-9E02-78B7-0A5B91F72168}"/>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BE1800AC-FA01-C6CD-3014-D99C9CA82DCF}"/>
                  </a:ext>
                </a:extLst>
              </p:cNvPr>
              <p:cNvGrpSpPr/>
              <p:nvPr/>
            </p:nvGrpSpPr>
            <p:grpSpPr>
              <a:xfrm>
                <a:off x="6534150" y="1957388"/>
                <a:ext cx="64293" cy="64293"/>
                <a:chOff x="7959923" y="2259807"/>
                <a:chExt cx="64293" cy="64293"/>
              </a:xfrm>
            </p:grpSpPr>
            <p:cxnSp>
              <p:nvCxnSpPr>
                <p:cNvPr id="485" name="Straight Connector 484">
                  <a:extLst>
                    <a:ext uri="{FF2B5EF4-FFF2-40B4-BE49-F238E27FC236}">
                      <a16:creationId xmlns:a16="http://schemas.microsoft.com/office/drawing/2014/main" id="{C1F515C0-F529-822A-00CD-3F704556497A}"/>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5B06AD1B-B301-CAAF-584B-D1BFB428DB26}"/>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260" name="Group 259">
                <a:extLst>
                  <a:ext uri="{FF2B5EF4-FFF2-40B4-BE49-F238E27FC236}">
                    <a16:creationId xmlns:a16="http://schemas.microsoft.com/office/drawing/2014/main" id="{DDB55011-94B4-EB3F-0360-A288D33C4189}"/>
                  </a:ext>
                </a:extLst>
              </p:cNvPr>
              <p:cNvGrpSpPr/>
              <p:nvPr/>
            </p:nvGrpSpPr>
            <p:grpSpPr>
              <a:xfrm>
                <a:off x="6586538" y="1957388"/>
                <a:ext cx="64293" cy="64293"/>
                <a:chOff x="7959923" y="2259807"/>
                <a:chExt cx="64293" cy="64293"/>
              </a:xfrm>
            </p:grpSpPr>
            <p:cxnSp>
              <p:nvCxnSpPr>
                <p:cNvPr id="483" name="Straight Connector 482">
                  <a:extLst>
                    <a:ext uri="{FF2B5EF4-FFF2-40B4-BE49-F238E27FC236}">
                      <a16:creationId xmlns:a16="http://schemas.microsoft.com/office/drawing/2014/main" id="{D8DF8202-EFA3-7DC8-8AE3-1BD5310B39DC}"/>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B2E0F54B-432B-103C-4400-06055AE65EEA}"/>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48" name="Group 347">
                <a:extLst>
                  <a:ext uri="{FF2B5EF4-FFF2-40B4-BE49-F238E27FC236}">
                    <a16:creationId xmlns:a16="http://schemas.microsoft.com/office/drawing/2014/main" id="{D9F5AC8C-C231-40AC-2AA1-C2268F7BD9CF}"/>
                  </a:ext>
                </a:extLst>
              </p:cNvPr>
              <p:cNvGrpSpPr/>
              <p:nvPr/>
            </p:nvGrpSpPr>
            <p:grpSpPr>
              <a:xfrm>
                <a:off x="6579395" y="1957388"/>
                <a:ext cx="64293" cy="64293"/>
                <a:chOff x="7959923" y="2259807"/>
                <a:chExt cx="64293" cy="64293"/>
              </a:xfrm>
            </p:grpSpPr>
            <p:cxnSp>
              <p:nvCxnSpPr>
                <p:cNvPr id="481" name="Straight Connector 480">
                  <a:extLst>
                    <a:ext uri="{FF2B5EF4-FFF2-40B4-BE49-F238E27FC236}">
                      <a16:creationId xmlns:a16="http://schemas.microsoft.com/office/drawing/2014/main" id="{0F7EA7FB-9868-1EBE-2A9F-C956209638A6}"/>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C8D750E5-C49F-D6C0-601B-276DD41E1A80}"/>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49" name="Group 348">
                <a:extLst>
                  <a:ext uri="{FF2B5EF4-FFF2-40B4-BE49-F238E27FC236}">
                    <a16:creationId xmlns:a16="http://schemas.microsoft.com/office/drawing/2014/main" id="{B5604856-5A6D-CB30-6261-35BB8C35819C}"/>
                  </a:ext>
                </a:extLst>
              </p:cNvPr>
              <p:cNvGrpSpPr/>
              <p:nvPr/>
            </p:nvGrpSpPr>
            <p:grpSpPr>
              <a:xfrm>
                <a:off x="5474493" y="1853804"/>
                <a:ext cx="83343" cy="64293"/>
                <a:chOff x="7620000" y="1868092"/>
                <a:chExt cx="83343" cy="64293"/>
              </a:xfrm>
            </p:grpSpPr>
            <p:grpSp>
              <p:nvGrpSpPr>
                <p:cNvPr id="469" name="Group 468">
                  <a:extLst>
                    <a:ext uri="{FF2B5EF4-FFF2-40B4-BE49-F238E27FC236}">
                      <a16:creationId xmlns:a16="http://schemas.microsoft.com/office/drawing/2014/main" id="{E21E5C83-7EAA-EAFA-2C11-20EAF657B432}"/>
                    </a:ext>
                  </a:extLst>
                </p:cNvPr>
                <p:cNvGrpSpPr/>
                <p:nvPr/>
              </p:nvGrpSpPr>
              <p:grpSpPr>
                <a:xfrm>
                  <a:off x="7620000" y="1868092"/>
                  <a:ext cx="64293" cy="64293"/>
                  <a:chOff x="7959923" y="2259807"/>
                  <a:chExt cx="64293" cy="64293"/>
                </a:xfrm>
              </p:grpSpPr>
              <p:cxnSp>
                <p:nvCxnSpPr>
                  <p:cNvPr id="479" name="Straight Connector 478">
                    <a:extLst>
                      <a:ext uri="{FF2B5EF4-FFF2-40B4-BE49-F238E27FC236}">
                        <a16:creationId xmlns:a16="http://schemas.microsoft.com/office/drawing/2014/main" id="{1E58B200-591E-0A83-E6AE-59B0282D4163}"/>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CE0E011F-DA82-425E-56B7-D60414338577}"/>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470" name="Group 469">
                  <a:extLst>
                    <a:ext uri="{FF2B5EF4-FFF2-40B4-BE49-F238E27FC236}">
                      <a16:creationId xmlns:a16="http://schemas.microsoft.com/office/drawing/2014/main" id="{917EDB8F-E64A-1665-8C35-02E84F21EAEA}"/>
                    </a:ext>
                  </a:extLst>
                </p:cNvPr>
                <p:cNvGrpSpPr/>
                <p:nvPr/>
              </p:nvGrpSpPr>
              <p:grpSpPr>
                <a:xfrm>
                  <a:off x="7627143" y="1868092"/>
                  <a:ext cx="64293" cy="64293"/>
                  <a:chOff x="7959923" y="2259807"/>
                  <a:chExt cx="64293" cy="64293"/>
                </a:xfrm>
              </p:grpSpPr>
              <p:cxnSp>
                <p:nvCxnSpPr>
                  <p:cNvPr id="477" name="Straight Connector 476">
                    <a:extLst>
                      <a:ext uri="{FF2B5EF4-FFF2-40B4-BE49-F238E27FC236}">
                        <a16:creationId xmlns:a16="http://schemas.microsoft.com/office/drawing/2014/main" id="{5AC1335B-D317-1693-1E10-07B7DE8EEB59}"/>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01806E24-69D4-344F-CF88-7C883326A562}"/>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471" name="Group 470">
                  <a:extLst>
                    <a:ext uri="{FF2B5EF4-FFF2-40B4-BE49-F238E27FC236}">
                      <a16:creationId xmlns:a16="http://schemas.microsoft.com/office/drawing/2014/main" id="{8C95A840-B249-0F30-2041-FD9372A06B14}"/>
                    </a:ext>
                  </a:extLst>
                </p:cNvPr>
                <p:cNvGrpSpPr/>
                <p:nvPr/>
              </p:nvGrpSpPr>
              <p:grpSpPr>
                <a:xfrm>
                  <a:off x="7639050" y="1868092"/>
                  <a:ext cx="64293" cy="64293"/>
                  <a:chOff x="7959923" y="2259807"/>
                  <a:chExt cx="64293" cy="64293"/>
                </a:xfrm>
              </p:grpSpPr>
              <p:cxnSp>
                <p:nvCxnSpPr>
                  <p:cNvPr id="475" name="Straight Connector 474">
                    <a:extLst>
                      <a:ext uri="{FF2B5EF4-FFF2-40B4-BE49-F238E27FC236}">
                        <a16:creationId xmlns:a16="http://schemas.microsoft.com/office/drawing/2014/main" id="{CF609861-7525-8022-C8A1-528A16129AD2}"/>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90A63CB9-502A-E701-904D-BF581BD98C26}"/>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472" name="Group 471">
                  <a:extLst>
                    <a:ext uri="{FF2B5EF4-FFF2-40B4-BE49-F238E27FC236}">
                      <a16:creationId xmlns:a16="http://schemas.microsoft.com/office/drawing/2014/main" id="{53E33FE6-6B8D-26C7-C8D9-05A595DC3E05}"/>
                    </a:ext>
                  </a:extLst>
                </p:cNvPr>
                <p:cNvGrpSpPr/>
                <p:nvPr/>
              </p:nvGrpSpPr>
              <p:grpSpPr>
                <a:xfrm>
                  <a:off x="7634287" y="1868092"/>
                  <a:ext cx="64293" cy="64293"/>
                  <a:chOff x="7959923" y="2259807"/>
                  <a:chExt cx="64293" cy="64293"/>
                </a:xfrm>
              </p:grpSpPr>
              <p:cxnSp>
                <p:nvCxnSpPr>
                  <p:cNvPr id="473" name="Straight Connector 472">
                    <a:extLst>
                      <a:ext uri="{FF2B5EF4-FFF2-40B4-BE49-F238E27FC236}">
                        <a16:creationId xmlns:a16="http://schemas.microsoft.com/office/drawing/2014/main" id="{564362FB-A99E-6D52-E250-9B049C1A5934}"/>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0D5D937F-1727-5A60-8C0D-29E57B72B6F1}"/>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grpSp>
            <p:nvGrpSpPr>
              <p:cNvPr id="350" name="Group 349">
                <a:extLst>
                  <a:ext uri="{FF2B5EF4-FFF2-40B4-BE49-F238E27FC236}">
                    <a16:creationId xmlns:a16="http://schemas.microsoft.com/office/drawing/2014/main" id="{72774D1E-73DD-4435-EAF3-AAF85823C2B4}"/>
                  </a:ext>
                </a:extLst>
              </p:cNvPr>
              <p:cNvGrpSpPr/>
              <p:nvPr/>
            </p:nvGrpSpPr>
            <p:grpSpPr>
              <a:xfrm>
                <a:off x="6436518" y="1916906"/>
                <a:ext cx="73815" cy="64293"/>
                <a:chOff x="9486901" y="2040731"/>
                <a:chExt cx="73815" cy="64293"/>
              </a:xfrm>
            </p:grpSpPr>
            <p:grpSp>
              <p:nvGrpSpPr>
                <p:cNvPr id="463" name="Group 462">
                  <a:extLst>
                    <a:ext uri="{FF2B5EF4-FFF2-40B4-BE49-F238E27FC236}">
                      <a16:creationId xmlns:a16="http://schemas.microsoft.com/office/drawing/2014/main" id="{CB4DF3B0-4E93-439E-34CD-75F0025AEEB2}"/>
                    </a:ext>
                  </a:extLst>
                </p:cNvPr>
                <p:cNvGrpSpPr/>
                <p:nvPr/>
              </p:nvGrpSpPr>
              <p:grpSpPr>
                <a:xfrm>
                  <a:off x="9486901" y="2040731"/>
                  <a:ext cx="64293" cy="64293"/>
                  <a:chOff x="7959923" y="2259807"/>
                  <a:chExt cx="64293" cy="64293"/>
                </a:xfrm>
              </p:grpSpPr>
              <p:cxnSp>
                <p:nvCxnSpPr>
                  <p:cNvPr id="467" name="Straight Connector 466">
                    <a:extLst>
                      <a:ext uri="{FF2B5EF4-FFF2-40B4-BE49-F238E27FC236}">
                        <a16:creationId xmlns:a16="http://schemas.microsoft.com/office/drawing/2014/main" id="{AE1082A0-01BD-BF6B-B277-E3A4C55E40F9}"/>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CC5BA6AF-591F-4399-CFFA-4BD4191F4F68}"/>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464" name="Group 463">
                  <a:extLst>
                    <a:ext uri="{FF2B5EF4-FFF2-40B4-BE49-F238E27FC236}">
                      <a16:creationId xmlns:a16="http://schemas.microsoft.com/office/drawing/2014/main" id="{57F5F13E-232A-F433-AA48-8F6CDCC614B4}"/>
                    </a:ext>
                  </a:extLst>
                </p:cNvPr>
                <p:cNvGrpSpPr/>
                <p:nvPr/>
              </p:nvGrpSpPr>
              <p:grpSpPr>
                <a:xfrm>
                  <a:off x="9496423" y="2040731"/>
                  <a:ext cx="64293" cy="64293"/>
                  <a:chOff x="7959923" y="2259807"/>
                  <a:chExt cx="64293" cy="64293"/>
                </a:xfrm>
              </p:grpSpPr>
              <p:cxnSp>
                <p:nvCxnSpPr>
                  <p:cNvPr id="465" name="Straight Connector 464">
                    <a:extLst>
                      <a:ext uri="{FF2B5EF4-FFF2-40B4-BE49-F238E27FC236}">
                        <a16:creationId xmlns:a16="http://schemas.microsoft.com/office/drawing/2014/main" id="{1EB94C5E-65C8-2FC3-B821-6E0AE5DC354B}"/>
                      </a:ext>
                    </a:extLst>
                  </p:cNvPr>
                  <p:cNvCxnSpPr>
                    <a:cxnSpLocks/>
                  </p:cNvCxnSpPr>
                  <p:nvPr/>
                </p:nvCxnSpPr>
                <p:spPr>
                  <a:xfrm>
                    <a:off x="7989689"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D33849A6-98BD-437B-9540-FA9A4B5FF2A6}"/>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grpSp>
            <p:nvGrpSpPr>
              <p:cNvPr id="379" name="Group 378">
                <a:extLst>
                  <a:ext uri="{FF2B5EF4-FFF2-40B4-BE49-F238E27FC236}">
                    <a16:creationId xmlns:a16="http://schemas.microsoft.com/office/drawing/2014/main" id="{1D6A3377-AEA8-316E-3419-4A33FB1F9A06}"/>
                  </a:ext>
                </a:extLst>
              </p:cNvPr>
              <p:cNvGrpSpPr/>
              <p:nvPr/>
            </p:nvGrpSpPr>
            <p:grpSpPr>
              <a:xfrm>
                <a:off x="5460207" y="1854993"/>
                <a:ext cx="73815" cy="64293"/>
                <a:chOff x="9486901" y="2040731"/>
                <a:chExt cx="73815" cy="64293"/>
              </a:xfrm>
            </p:grpSpPr>
            <p:grpSp>
              <p:nvGrpSpPr>
                <p:cNvPr id="457" name="Group 456">
                  <a:extLst>
                    <a:ext uri="{FF2B5EF4-FFF2-40B4-BE49-F238E27FC236}">
                      <a16:creationId xmlns:a16="http://schemas.microsoft.com/office/drawing/2014/main" id="{C42CA046-CBEE-6A50-3E69-3289E6C242FF}"/>
                    </a:ext>
                  </a:extLst>
                </p:cNvPr>
                <p:cNvGrpSpPr/>
                <p:nvPr/>
              </p:nvGrpSpPr>
              <p:grpSpPr>
                <a:xfrm>
                  <a:off x="9486901" y="2040731"/>
                  <a:ext cx="64293" cy="64293"/>
                  <a:chOff x="7959923" y="2259807"/>
                  <a:chExt cx="64293" cy="64293"/>
                </a:xfrm>
              </p:grpSpPr>
              <p:cxnSp>
                <p:nvCxnSpPr>
                  <p:cNvPr id="461" name="Straight Connector 460">
                    <a:extLst>
                      <a:ext uri="{FF2B5EF4-FFF2-40B4-BE49-F238E27FC236}">
                        <a16:creationId xmlns:a16="http://schemas.microsoft.com/office/drawing/2014/main" id="{DE259E2C-88B8-8800-0551-9D5AE5702E61}"/>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5E69E7C9-0F25-3293-C53C-69AC9E8EC53C}"/>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458" name="Group 457">
                  <a:extLst>
                    <a:ext uri="{FF2B5EF4-FFF2-40B4-BE49-F238E27FC236}">
                      <a16:creationId xmlns:a16="http://schemas.microsoft.com/office/drawing/2014/main" id="{56C560E7-29E6-7BFB-969E-B201B58D86A0}"/>
                    </a:ext>
                  </a:extLst>
                </p:cNvPr>
                <p:cNvGrpSpPr/>
                <p:nvPr/>
              </p:nvGrpSpPr>
              <p:grpSpPr>
                <a:xfrm>
                  <a:off x="9496423" y="2040731"/>
                  <a:ext cx="64293" cy="64293"/>
                  <a:chOff x="7959923" y="2259807"/>
                  <a:chExt cx="64293" cy="64293"/>
                </a:xfrm>
              </p:grpSpPr>
              <p:cxnSp>
                <p:nvCxnSpPr>
                  <p:cNvPr id="459" name="Straight Connector 458">
                    <a:extLst>
                      <a:ext uri="{FF2B5EF4-FFF2-40B4-BE49-F238E27FC236}">
                        <a16:creationId xmlns:a16="http://schemas.microsoft.com/office/drawing/2014/main" id="{BBADB1B2-41C2-BAE4-CB43-6F9BD7C8174A}"/>
                      </a:ext>
                    </a:extLst>
                  </p:cNvPr>
                  <p:cNvCxnSpPr>
                    <a:cxnSpLocks/>
                  </p:cNvCxnSpPr>
                  <p:nvPr/>
                </p:nvCxnSpPr>
                <p:spPr>
                  <a:xfrm>
                    <a:off x="7989689"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6C56BE36-B57D-9867-1D84-B77B6F729A01}"/>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grpSp>
            <p:nvGrpSpPr>
              <p:cNvPr id="380" name="Group 379">
                <a:extLst>
                  <a:ext uri="{FF2B5EF4-FFF2-40B4-BE49-F238E27FC236}">
                    <a16:creationId xmlns:a16="http://schemas.microsoft.com/office/drawing/2014/main" id="{4F27B7F5-AE42-0D7D-2A29-D3888587DCE7}"/>
                  </a:ext>
                </a:extLst>
              </p:cNvPr>
              <p:cNvGrpSpPr/>
              <p:nvPr/>
            </p:nvGrpSpPr>
            <p:grpSpPr>
              <a:xfrm>
                <a:off x="5393533" y="1854994"/>
                <a:ext cx="64293" cy="64293"/>
                <a:chOff x="7959923" y="2259807"/>
                <a:chExt cx="64293" cy="64293"/>
              </a:xfrm>
            </p:grpSpPr>
            <p:cxnSp>
              <p:nvCxnSpPr>
                <p:cNvPr id="455" name="Straight Connector 454">
                  <a:extLst>
                    <a:ext uri="{FF2B5EF4-FFF2-40B4-BE49-F238E27FC236}">
                      <a16:creationId xmlns:a16="http://schemas.microsoft.com/office/drawing/2014/main" id="{1C31C5FA-D60F-6F5C-C33D-60245D65C1F8}"/>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2E46ACE0-BF25-E9F5-870D-244AEF1B286A}"/>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81" name="Group 380">
                <a:extLst>
                  <a:ext uri="{FF2B5EF4-FFF2-40B4-BE49-F238E27FC236}">
                    <a16:creationId xmlns:a16="http://schemas.microsoft.com/office/drawing/2014/main" id="{E82DF2D7-C6CC-982C-3C07-6765F73F3BE5}"/>
                  </a:ext>
                </a:extLst>
              </p:cNvPr>
              <p:cNvGrpSpPr/>
              <p:nvPr/>
            </p:nvGrpSpPr>
            <p:grpSpPr>
              <a:xfrm>
                <a:off x="5453063" y="1854994"/>
                <a:ext cx="64293" cy="64293"/>
                <a:chOff x="7959923" y="2259807"/>
                <a:chExt cx="64293" cy="64293"/>
              </a:xfrm>
            </p:grpSpPr>
            <p:cxnSp>
              <p:nvCxnSpPr>
                <p:cNvPr id="453" name="Straight Connector 452">
                  <a:extLst>
                    <a:ext uri="{FF2B5EF4-FFF2-40B4-BE49-F238E27FC236}">
                      <a16:creationId xmlns:a16="http://schemas.microsoft.com/office/drawing/2014/main" id="{CE75D90A-FFC2-1632-FB0F-0A55FF954BCA}"/>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CFAC4AA6-DB83-36A4-1E16-49D64454C7B5}"/>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423" name="Group 422">
                <a:extLst>
                  <a:ext uri="{FF2B5EF4-FFF2-40B4-BE49-F238E27FC236}">
                    <a16:creationId xmlns:a16="http://schemas.microsoft.com/office/drawing/2014/main" id="{169C66ED-D318-96B5-8D14-B408BDADD45B}"/>
                  </a:ext>
                </a:extLst>
              </p:cNvPr>
              <p:cNvGrpSpPr/>
              <p:nvPr/>
            </p:nvGrpSpPr>
            <p:grpSpPr>
              <a:xfrm>
                <a:off x="5438775" y="1854994"/>
                <a:ext cx="64293" cy="64293"/>
                <a:chOff x="7959923" y="2259807"/>
                <a:chExt cx="64293" cy="64293"/>
              </a:xfrm>
            </p:grpSpPr>
            <p:cxnSp>
              <p:nvCxnSpPr>
                <p:cNvPr id="451" name="Straight Connector 450">
                  <a:extLst>
                    <a:ext uri="{FF2B5EF4-FFF2-40B4-BE49-F238E27FC236}">
                      <a16:creationId xmlns:a16="http://schemas.microsoft.com/office/drawing/2014/main" id="{96589B0D-4322-3073-DB47-BF89C3B3C1BD}"/>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B3BDBA76-6DBC-D594-FA39-F370B5E1808C}"/>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424" name="Group 423">
                <a:extLst>
                  <a:ext uri="{FF2B5EF4-FFF2-40B4-BE49-F238E27FC236}">
                    <a16:creationId xmlns:a16="http://schemas.microsoft.com/office/drawing/2014/main" id="{A7070D02-B713-4C2F-03D4-88C0F287E17B}"/>
                  </a:ext>
                </a:extLst>
              </p:cNvPr>
              <p:cNvGrpSpPr/>
              <p:nvPr/>
            </p:nvGrpSpPr>
            <p:grpSpPr>
              <a:xfrm>
                <a:off x="5576888" y="1919288"/>
                <a:ext cx="64293" cy="64293"/>
                <a:chOff x="7959923" y="2259807"/>
                <a:chExt cx="64293" cy="64293"/>
              </a:xfrm>
            </p:grpSpPr>
            <p:cxnSp>
              <p:nvCxnSpPr>
                <p:cNvPr id="449" name="Straight Connector 448">
                  <a:extLst>
                    <a:ext uri="{FF2B5EF4-FFF2-40B4-BE49-F238E27FC236}">
                      <a16:creationId xmlns:a16="http://schemas.microsoft.com/office/drawing/2014/main" id="{B8027D51-6631-B85D-2556-659D049399C9}"/>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15EEC806-1D1B-D66E-3903-25773145BC09}"/>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425" name="Group 424">
                <a:extLst>
                  <a:ext uri="{FF2B5EF4-FFF2-40B4-BE49-F238E27FC236}">
                    <a16:creationId xmlns:a16="http://schemas.microsoft.com/office/drawing/2014/main" id="{6027E80D-B7FD-5A7F-BE7F-2F2CB86B58A8}"/>
                  </a:ext>
                </a:extLst>
              </p:cNvPr>
              <p:cNvGrpSpPr/>
              <p:nvPr/>
            </p:nvGrpSpPr>
            <p:grpSpPr>
              <a:xfrm>
                <a:off x="5598319" y="1919288"/>
                <a:ext cx="64293" cy="64293"/>
                <a:chOff x="7959923" y="2259807"/>
                <a:chExt cx="64293" cy="64293"/>
              </a:xfrm>
            </p:grpSpPr>
            <p:cxnSp>
              <p:nvCxnSpPr>
                <p:cNvPr id="447" name="Straight Connector 446">
                  <a:extLst>
                    <a:ext uri="{FF2B5EF4-FFF2-40B4-BE49-F238E27FC236}">
                      <a16:creationId xmlns:a16="http://schemas.microsoft.com/office/drawing/2014/main" id="{418C78BA-023D-E9DB-6ED5-12415CF6988B}"/>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ACEEFB09-8DE4-DB85-708F-C758A41D89F7}"/>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426" name="Group 425">
                <a:extLst>
                  <a:ext uri="{FF2B5EF4-FFF2-40B4-BE49-F238E27FC236}">
                    <a16:creationId xmlns:a16="http://schemas.microsoft.com/office/drawing/2014/main" id="{80AF0B0A-D9F7-817D-3EA3-E70674FD992E}"/>
                  </a:ext>
                </a:extLst>
              </p:cNvPr>
              <p:cNvGrpSpPr/>
              <p:nvPr/>
            </p:nvGrpSpPr>
            <p:grpSpPr>
              <a:xfrm>
                <a:off x="5541168" y="1885951"/>
                <a:ext cx="64293" cy="64293"/>
                <a:chOff x="7959923" y="2259807"/>
                <a:chExt cx="64293" cy="64293"/>
              </a:xfrm>
            </p:grpSpPr>
            <p:cxnSp>
              <p:nvCxnSpPr>
                <p:cNvPr id="445" name="Straight Connector 444">
                  <a:extLst>
                    <a:ext uri="{FF2B5EF4-FFF2-40B4-BE49-F238E27FC236}">
                      <a16:creationId xmlns:a16="http://schemas.microsoft.com/office/drawing/2014/main" id="{E59C829C-729E-36E8-8F14-C935E26BE871}"/>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a:extLst>
                    <a:ext uri="{FF2B5EF4-FFF2-40B4-BE49-F238E27FC236}">
                      <a16:creationId xmlns:a16="http://schemas.microsoft.com/office/drawing/2014/main" id="{DF9F3406-6B42-31EB-01E3-0CFEBBC588A1}"/>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427" name="Group 426">
                <a:extLst>
                  <a:ext uri="{FF2B5EF4-FFF2-40B4-BE49-F238E27FC236}">
                    <a16:creationId xmlns:a16="http://schemas.microsoft.com/office/drawing/2014/main" id="{40D8D2BB-0184-6C9A-3F3D-9A98E49A586A}"/>
                  </a:ext>
                </a:extLst>
              </p:cNvPr>
              <p:cNvGrpSpPr/>
              <p:nvPr/>
            </p:nvGrpSpPr>
            <p:grpSpPr>
              <a:xfrm>
                <a:off x="5522121" y="1885951"/>
                <a:ext cx="64293" cy="64293"/>
                <a:chOff x="7959923" y="2259807"/>
                <a:chExt cx="64293" cy="64293"/>
              </a:xfrm>
            </p:grpSpPr>
            <p:cxnSp>
              <p:nvCxnSpPr>
                <p:cNvPr id="443" name="Straight Connector 442">
                  <a:extLst>
                    <a:ext uri="{FF2B5EF4-FFF2-40B4-BE49-F238E27FC236}">
                      <a16:creationId xmlns:a16="http://schemas.microsoft.com/office/drawing/2014/main" id="{56844092-9F43-469C-4FB3-966B4DF46D9B}"/>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id="{9BD5660E-2900-71F6-E521-C1966EC5D5EB}"/>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428" name="Group 427">
                <a:extLst>
                  <a:ext uri="{FF2B5EF4-FFF2-40B4-BE49-F238E27FC236}">
                    <a16:creationId xmlns:a16="http://schemas.microsoft.com/office/drawing/2014/main" id="{ADE686E2-085A-2892-BF2E-6D935637CD1A}"/>
                  </a:ext>
                </a:extLst>
              </p:cNvPr>
              <p:cNvGrpSpPr/>
              <p:nvPr/>
            </p:nvGrpSpPr>
            <p:grpSpPr>
              <a:xfrm>
                <a:off x="3638550" y="1762125"/>
                <a:ext cx="64293" cy="64293"/>
                <a:chOff x="7959923" y="2259807"/>
                <a:chExt cx="64293" cy="64293"/>
              </a:xfrm>
            </p:grpSpPr>
            <p:cxnSp>
              <p:nvCxnSpPr>
                <p:cNvPr id="441" name="Straight Connector 440">
                  <a:extLst>
                    <a:ext uri="{FF2B5EF4-FFF2-40B4-BE49-F238E27FC236}">
                      <a16:creationId xmlns:a16="http://schemas.microsoft.com/office/drawing/2014/main" id="{D492725F-2F36-B589-43B3-B14432A4C2D3}"/>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B083F0F3-2E94-1E6C-0BBF-7BDBB8C9682A}"/>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429" name="Group 428">
                <a:extLst>
                  <a:ext uri="{FF2B5EF4-FFF2-40B4-BE49-F238E27FC236}">
                    <a16:creationId xmlns:a16="http://schemas.microsoft.com/office/drawing/2014/main" id="{FC9A5724-D63D-4FE4-31F8-FB10A68385B0}"/>
                  </a:ext>
                </a:extLst>
              </p:cNvPr>
              <p:cNvGrpSpPr/>
              <p:nvPr/>
            </p:nvGrpSpPr>
            <p:grpSpPr>
              <a:xfrm>
                <a:off x="2800350" y="1657350"/>
                <a:ext cx="64293" cy="64293"/>
                <a:chOff x="7959923" y="2259807"/>
                <a:chExt cx="64293" cy="64293"/>
              </a:xfrm>
            </p:grpSpPr>
            <p:cxnSp>
              <p:nvCxnSpPr>
                <p:cNvPr id="439" name="Straight Connector 438">
                  <a:extLst>
                    <a:ext uri="{FF2B5EF4-FFF2-40B4-BE49-F238E27FC236}">
                      <a16:creationId xmlns:a16="http://schemas.microsoft.com/office/drawing/2014/main" id="{658FFCC9-A414-E398-3359-3D80B7789A4A}"/>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a:extLst>
                    <a:ext uri="{FF2B5EF4-FFF2-40B4-BE49-F238E27FC236}">
                      <a16:creationId xmlns:a16="http://schemas.microsoft.com/office/drawing/2014/main" id="{64D55BF8-A522-8CC2-3F08-9F7DEA2460AB}"/>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430" name="Group 429">
                <a:extLst>
                  <a:ext uri="{FF2B5EF4-FFF2-40B4-BE49-F238E27FC236}">
                    <a16:creationId xmlns:a16="http://schemas.microsoft.com/office/drawing/2014/main" id="{A2D848D6-67A5-5AE9-6A54-4248B8D0055C}"/>
                  </a:ext>
                </a:extLst>
              </p:cNvPr>
              <p:cNvGrpSpPr/>
              <p:nvPr/>
            </p:nvGrpSpPr>
            <p:grpSpPr>
              <a:xfrm>
                <a:off x="2338388" y="1545431"/>
                <a:ext cx="64293" cy="64293"/>
                <a:chOff x="7959923" y="2259807"/>
                <a:chExt cx="64293" cy="64293"/>
              </a:xfrm>
            </p:grpSpPr>
            <p:cxnSp>
              <p:nvCxnSpPr>
                <p:cNvPr id="437" name="Straight Connector 436">
                  <a:extLst>
                    <a:ext uri="{FF2B5EF4-FFF2-40B4-BE49-F238E27FC236}">
                      <a16:creationId xmlns:a16="http://schemas.microsoft.com/office/drawing/2014/main" id="{3C50D590-2065-AC5C-FB2B-314230543B42}"/>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3DD33B4C-5C36-8126-9BCF-F9CC9749F589}"/>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431" name="Group 430">
                <a:extLst>
                  <a:ext uri="{FF2B5EF4-FFF2-40B4-BE49-F238E27FC236}">
                    <a16:creationId xmlns:a16="http://schemas.microsoft.com/office/drawing/2014/main" id="{9017F889-B458-D534-50A8-A1682321D390}"/>
                  </a:ext>
                </a:extLst>
              </p:cNvPr>
              <p:cNvGrpSpPr/>
              <p:nvPr/>
            </p:nvGrpSpPr>
            <p:grpSpPr>
              <a:xfrm>
                <a:off x="2578894" y="1600200"/>
                <a:ext cx="64293" cy="64293"/>
                <a:chOff x="7959923" y="2259807"/>
                <a:chExt cx="64293" cy="64293"/>
              </a:xfrm>
            </p:grpSpPr>
            <p:cxnSp>
              <p:nvCxnSpPr>
                <p:cNvPr id="435" name="Straight Connector 434">
                  <a:extLst>
                    <a:ext uri="{FF2B5EF4-FFF2-40B4-BE49-F238E27FC236}">
                      <a16:creationId xmlns:a16="http://schemas.microsoft.com/office/drawing/2014/main" id="{B039684D-56E7-E9CA-A686-BBE02DE6BDA1}"/>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2BF10596-7EAD-0924-553A-691B436C2931}"/>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432" name="Group 431">
                <a:extLst>
                  <a:ext uri="{FF2B5EF4-FFF2-40B4-BE49-F238E27FC236}">
                    <a16:creationId xmlns:a16="http://schemas.microsoft.com/office/drawing/2014/main" id="{D6D04752-48D4-63AB-5394-AABD52DF2774}"/>
                  </a:ext>
                </a:extLst>
              </p:cNvPr>
              <p:cNvGrpSpPr/>
              <p:nvPr/>
            </p:nvGrpSpPr>
            <p:grpSpPr>
              <a:xfrm>
                <a:off x="2286000" y="1416844"/>
                <a:ext cx="64293" cy="64293"/>
                <a:chOff x="7959923" y="2259807"/>
                <a:chExt cx="64293" cy="64293"/>
              </a:xfrm>
            </p:grpSpPr>
            <p:cxnSp>
              <p:nvCxnSpPr>
                <p:cNvPr id="433" name="Straight Connector 432">
                  <a:extLst>
                    <a:ext uri="{FF2B5EF4-FFF2-40B4-BE49-F238E27FC236}">
                      <a16:creationId xmlns:a16="http://schemas.microsoft.com/office/drawing/2014/main" id="{29F35C94-F668-1181-0AB9-7F1A8E233DB4}"/>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E6505663-60FB-724E-3B97-F90749B1FB1E}"/>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grpSp>
      <p:grpSp>
        <p:nvGrpSpPr>
          <p:cNvPr id="585" name="Group 584">
            <a:extLst>
              <a:ext uri="{FF2B5EF4-FFF2-40B4-BE49-F238E27FC236}">
                <a16:creationId xmlns:a16="http://schemas.microsoft.com/office/drawing/2014/main" id="{F65F52B4-F74E-8B1E-2978-C6AC60CCCED7}"/>
              </a:ext>
            </a:extLst>
          </p:cNvPr>
          <p:cNvGrpSpPr/>
          <p:nvPr/>
        </p:nvGrpSpPr>
        <p:grpSpPr>
          <a:xfrm>
            <a:off x="1859034" y="1305677"/>
            <a:ext cx="7850980" cy="1659729"/>
            <a:chOff x="1862138" y="1395414"/>
            <a:chExt cx="7850980" cy="1659729"/>
          </a:xfrm>
        </p:grpSpPr>
        <p:sp>
          <p:nvSpPr>
            <p:cNvPr id="586" name="Freeform: Shape 585">
              <a:extLst>
                <a:ext uri="{FF2B5EF4-FFF2-40B4-BE49-F238E27FC236}">
                  <a16:creationId xmlns:a16="http://schemas.microsoft.com/office/drawing/2014/main" id="{E8BD30DB-EAE8-05EA-BF39-9630863E4FA6}"/>
                </a:ext>
              </a:extLst>
            </p:cNvPr>
            <p:cNvSpPr/>
            <p:nvPr/>
          </p:nvSpPr>
          <p:spPr>
            <a:xfrm>
              <a:off x="1898650" y="1425575"/>
              <a:ext cx="7781925" cy="1597025"/>
            </a:xfrm>
            <a:custGeom>
              <a:avLst/>
              <a:gdLst>
                <a:gd name="connsiteX0" fmla="*/ 0 w 7781925"/>
                <a:gd name="connsiteY0" fmla="*/ 0 h 1597025"/>
                <a:gd name="connsiteX1" fmla="*/ 190500 w 7781925"/>
                <a:gd name="connsiteY1" fmla="*/ 0 h 1597025"/>
                <a:gd name="connsiteX2" fmla="*/ 190500 w 7781925"/>
                <a:gd name="connsiteY2" fmla="*/ 57150 h 1597025"/>
                <a:gd name="connsiteX3" fmla="*/ 266700 w 7781925"/>
                <a:gd name="connsiteY3" fmla="*/ 57150 h 1597025"/>
                <a:gd name="connsiteX4" fmla="*/ 266700 w 7781925"/>
                <a:gd name="connsiteY4" fmla="*/ 98425 h 1597025"/>
                <a:gd name="connsiteX5" fmla="*/ 349250 w 7781925"/>
                <a:gd name="connsiteY5" fmla="*/ 98425 h 1597025"/>
                <a:gd name="connsiteX6" fmla="*/ 349250 w 7781925"/>
                <a:gd name="connsiteY6" fmla="*/ 146050 h 1597025"/>
                <a:gd name="connsiteX7" fmla="*/ 441325 w 7781925"/>
                <a:gd name="connsiteY7" fmla="*/ 146050 h 1597025"/>
                <a:gd name="connsiteX8" fmla="*/ 441325 w 7781925"/>
                <a:gd name="connsiteY8" fmla="*/ 193675 h 1597025"/>
                <a:gd name="connsiteX9" fmla="*/ 473075 w 7781925"/>
                <a:gd name="connsiteY9" fmla="*/ 193675 h 1597025"/>
                <a:gd name="connsiteX10" fmla="*/ 473075 w 7781925"/>
                <a:gd name="connsiteY10" fmla="*/ 241300 h 1597025"/>
                <a:gd name="connsiteX11" fmla="*/ 657225 w 7781925"/>
                <a:gd name="connsiteY11" fmla="*/ 241300 h 1597025"/>
                <a:gd name="connsiteX12" fmla="*/ 657225 w 7781925"/>
                <a:gd name="connsiteY12" fmla="*/ 288925 h 1597025"/>
                <a:gd name="connsiteX13" fmla="*/ 962025 w 7781925"/>
                <a:gd name="connsiteY13" fmla="*/ 288925 h 1597025"/>
                <a:gd name="connsiteX14" fmla="*/ 962025 w 7781925"/>
                <a:gd name="connsiteY14" fmla="*/ 327025 h 1597025"/>
                <a:gd name="connsiteX15" fmla="*/ 1343025 w 7781925"/>
                <a:gd name="connsiteY15" fmla="*/ 327025 h 1597025"/>
                <a:gd name="connsiteX16" fmla="*/ 1343025 w 7781925"/>
                <a:gd name="connsiteY16" fmla="*/ 371475 h 1597025"/>
                <a:gd name="connsiteX17" fmla="*/ 1527175 w 7781925"/>
                <a:gd name="connsiteY17" fmla="*/ 371475 h 1597025"/>
                <a:gd name="connsiteX18" fmla="*/ 1527175 w 7781925"/>
                <a:gd name="connsiteY18" fmla="*/ 419100 h 1597025"/>
                <a:gd name="connsiteX19" fmla="*/ 1619250 w 7781925"/>
                <a:gd name="connsiteY19" fmla="*/ 419100 h 1597025"/>
                <a:gd name="connsiteX20" fmla="*/ 1619250 w 7781925"/>
                <a:gd name="connsiteY20" fmla="*/ 469900 h 1597025"/>
                <a:gd name="connsiteX21" fmla="*/ 1771650 w 7781925"/>
                <a:gd name="connsiteY21" fmla="*/ 469900 h 1597025"/>
                <a:gd name="connsiteX22" fmla="*/ 1771650 w 7781925"/>
                <a:gd name="connsiteY22" fmla="*/ 517525 h 1597025"/>
                <a:gd name="connsiteX23" fmla="*/ 2266950 w 7781925"/>
                <a:gd name="connsiteY23" fmla="*/ 517525 h 1597025"/>
                <a:gd name="connsiteX24" fmla="*/ 2266950 w 7781925"/>
                <a:gd name="connsiteY24" fmla="*/ 558800 h 1597025"/>
                <a:gd name="connsiteX25" fmla="*/ 2286000 w 7781925"/>
                <a:gd name="connsiteY25" fmla="*/ 558800 h 1597025"/>
                <a:gd name="connsiteX26" fmla="*/ 2286000 w 7781925"/>
                <a:gd name="connsiteY26" fmla="*/ 647700 h 1597025"/>
                <a:gd name="connsiteX27" fmla="*/ 2676525 w 7781925"/>
                <a:gd name="connsiteY27" fmla="*/ 647700 h 1597025"/>
                <a:gd name="connsiteX28" fmla="*/ 2676525 w 7781925"/>
                <a:gd name="connsiteY28" fmla="*/ 701675 h 1597025"/>
                <a:gd name="connsiteX29" fmla="*/ 2689225 w 7781925"/>
                <a:gd name="connsiteY29" fmla="*/ 701675 h 1597025"/>
                <a:gd name="connsiteX30" fmla="*/ 2689225 w 7781925"/>
                <a:gd name="connsiteY30" fmla="*/ 742950 h 1597025"/>
                <a:gd name="connsiteX31" fmla="*/ 2701925 w 7781925"/>
                <a:gd name="connsiteY31" fmla="*/ 742950 h 1597025"/>
                <a:gd name="connsiteX32" fmla="*/ 2701925 w 7781925"/>
                <a:gd name="connsiteY32" fmla="*/ 790575 h 1597025"/>
                <a:gd name="connsiteX33" fmla="*/ 2797175 w 7781925"/>
                <a:gd name="connsiteY33" fmla="*/ 790575 h 1597025"/>
                <a:gd name="connsiteX34" fmla="*/ 2797175 w 7781925"/>
                <a:gd name="connsiteY34" fmla="*/ 835025 h 1597025"/>
                <a:gd name="connsiteX35" fmla="*/ 3530600 w 7781925"/>
                <a:gd name="connsiteY35" fmla="*/ 835025 h 1597025"/>
                <a:gd name="connsiteX36" fmla="*/ 3530600 w 7781925"/>
                <a:gd name="connsiteY36" fmla="*/ 889000 h 1597025"/>
                <a:gd name="connsiteX37" fmla="*/ 3959225 w 7781925"/>
                <a:gd name="connsiteY37" fmla="*/ 889000 h 1597025"/>
                <a:gd name="connsiteX38" fmla="*/ 3959225 w 7781925"/>
                <a:gd name="connsiteY38" fmla="*/ 939800 h 1597025"/>
                <a:gd name="connsiteX39" fmla="*/ 4127500 w 7781925"/>
                <a:gd name="connsiteY39" fmla="*/ 939800 h 1597025"/>
                <a:gd name="connsiteX40" fmla="*/ 4127500 w 7781925"/>
                <a:gd name="connsiteY40" fmla="*/ 984250 h 1597025"/>
                <a:gd name="connsiteX41" fmla="*/ 6915150 w 7781925"/>
                <a:gd name="connsiteY41" fmla="*/ 984250 h 1597025"/>
                <a:gd name="connsiteX42" fmla="*/ 6915150 w 7781925"/>
                <a:gd name="connsiteY42" fmla="*/ 1597025 h 1597025"/>
                <a:gd name="connsiteX43" fmla="*/ 7781925 w 7781925"/>
                <a:gd name="connsiteY43" fmla="*/ 1597025 h 159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781925" h="1597025">
                  <a:moveTo>
                    <a:pt x="0" y="0"/>
                  </a:moveTo>
                  <a:lnTo>
                    <a:pt x="190500" y="0"/>
                  </a:lnTo>
                  <a:lnTo>
                    <a:pt x="190500" y="57150"/>
                  </a:lnTo>
                  <a:lnTo>
                    <a:pt x="266700" y="57150"/>
                  </a:lnTo>
                  <a:lnTo>
                    <a:pt x="266700" y="98425"/>
                  </a:lnTo>
                  <a:lnTo>
                    <a:pt x="349250" y="98425"/>
                  </a:lnTo>
                  <a:lnTo>
                    <a:pt x="349250" y="146050"/>
                  </a:lnTo>
                  <a:lnTo>
                    <a:pt x="441325" y="146050"/>
                  </a:lnTo>
                  <a:lnTo>
                    <a:pt x="441325" y="193675"/>
                  </a:lnTo>
                  <a:lnTo>
                    <a:pt x="473075" y="193675"/>
                  </a:lnTo>
                  <a:lnTo>
                    <a:pt x="473075" y="241300"/>
                  </a:lnTo>
                  <a:lnTo>
                    <a:pt x="657225" y="241300"/>
                  </a:lnTo>
                  <a:lnTo>
                    <a:pt x="657225" y="288925"/>
                  </a:lnTo>
                  <a:lnTo>
                    <a:pt x="962025" y="288925"/>
                  </a:lnTo>
                  <a:lnTo>
                    <a:pt x="962025" y="327025"/>
                  </a:lnTo>
                  <a:lnTo>
                    <a:pt x="1343025" y="327025"/>
                  </a:lnTo>
                  <a:lnTo>
                    <a:pt x="1343025" y="371475"/>
                  </a:lnTo>
                  <a:lnTo>
                    <a:pt x="1527175" y="371475"/>
                  </a:lnTo>
                  <a:lnTo>
                    <a:pt x="1527175" y="419100"/>
                  </a:lnTo>
                  <a:lnTo>
                    <a:pt x="1619250" y="419100"/>
                  </a:lnTo>
                  <a:lnTo>
                    <a:pt x="1619250" y="469900"/>
                  </a:lnTo>
                  <a:lnTo>
                    <a:pt x="1771650" y="469900"/>
                  </a:lnTo>
                  <a:lnTo>
                    <a:pt x="1771650" y="517525"/>
                  </a:lnTo>
                  <a:lnTo>
                    <a:pt x="2266950" y="517525"/>
                  </a:lnTo>
                  <a:lnTo>
                    <a:pt x="2266950" y="558800"/>
                  </a:lnTo>
                  <a:lnTo>
                    <a:pt x="2286000" y="558800"/>
                  </a:lnTo>
                  <a:lnTo>
                    <a:pt x="2286000" y="647700"/>
                  </a:lnTo>
                  <a:lnTo>
                    <a:pt x="2676525" y="647700"/>
                  </a:lnTo>
                  <a:lnTo>
                    <a:pt x="2676525" y="701675"/>
                  </a:lnTo>
                  <a:lnTo>
                    <a:pt x="2689225" y="701675"/>
                  </a:lnTo>
                  <a:lnTo>
                    <a:pt x="2689225" y="742950"/>
                  </a:lnTo>
                  <a:lnTo>
                    <a:pt x="2701925" y="742950"/>
                  </a:lnTo>
                  <a:lnTo>
                    <a:pt x="2701925" y="790575"/>
                  </a:lnTo>
                  <a:lnTo>
                    <a:pt x="2797175" y="790575"/>
                  </a:lnTo>
                  <a:lnTo>
                    <a:pt x="2797175" y="835025"/>
                  </a:lnTo>
                  <a:lnTo>
                    <a:pt x="3530600" y="835025"/>
                  </a:lnTo>
                  <a:lnTo>
                    <a:pt x="3530600" y="889000"/>
                  </a:lnTo>
                  <a:lnTo>
                    <a:pt x="3959225" y="889000"/>
                  </a:lnTo>
                  <a:lnTo>
                    <a:pt x="3959225" y="939800"/>
                  </a:lnTo>
                  <a:lnTo>
                    <a:pt x="4127500" y="939800"/>
                  </a:lnTo>
                  <a:lnTo>
                    <a:pt x="4127500" y="984250"/>
                  </a:lnTo>
                  <a:lnTo>
                    <a:pt x="6915150" y="984250"/>
                  </a:lnTo>
                  <a:lnTo>
                    <a:pt x="6915150" y="1597025"/>
                  </a:lnTo>
                  <a:lnTo>
                    <a:pt x="7781925" y="1597025"/>
                  </a:lnTo>
                </a:path>
              </a:pathLst>
            </a:custGeom>
            <a:noFill/>
            <a:ln w="19050">
              <a:solidFill>
                <a:srgbClr val="FFB6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587" name="Group 586">
              <a:extLst>
                <a:ext uri="{FF2B5EF4-FFF2-40B4-BE49-F238E27FC236}">
                  <a16:creationId xmlns:a16="http://schemas.microsoft.com/office/drawing/2014/main" id="{68C1B82D-3965-3F7B-EC7A-3CB69078C2CC}"/>
                </a:ext>
              </a:extLst>
            </p:cNvPr>
            <p:cNvGrpSpPr/>
            <p:nvPr/>
          </p:nvGrpSpPr>
          <p:grpSpPr>
            <a:xfrm>
              <a:off x="1862138" y="1395414"/>
              <a:ext cx="7850980" cy="1659729"/>
              <a:chOff x="1862138" y="1395414"/>
              <a:chExt cx="7850980" cy="1659729"/>
            </a:xfrm>
          </p:grpSpPr>
          <p:grpSp>
            <p:nvGrpSpPr>
              <p:cNvPr id="588" name="Group 587">
                <a:extLst>
                  <a:ext uri="{FF2B5EF4-FFF2-40B4-BE49-F238E27FC236}">
                    <a16:creationId xmlns:a16="http://schemas.microsoft.com/office/drawing/2014/main" id="{F197EC59-8BF8-DA49-6AC8-50C6E6148C1A}"/>
                  </a:ext>
                </a:extLst>
              </p:cNvPr>
              <p:cNvGrpSpPr/>
              <p:nvPr/>
            </p:nvGrpSpPr>
            <p:grpSpPr>
              <a:xfrm>
                <a:off x="1862138" y="1395414"/>
                <a:ext cx="7850980" cy="1659729"/>
                <a:chOff x="1862138" y="1395414"/>
                <a:chExt cx="7850980" cy="1659729"/>
              </a:xfrm>
            </p:grpSpPr>
            <p:grpSp>
              <p:nvGrpSpPr>
                <p:cNvPr id="592" name="Group 591">
                  <a:extLst>
                    <a:ext uri="{FF2B5EF4-FFF2-40B4-BE49-F238E27FC236}">
                      <a16:creationId xmlns:a16="http://schemas.microsoft.com/office/drawing/2014/main" id="{B8421782-5C78-0D6E-7AD3-D83A0A90474D}"/>
                    </a:ext>
                  </a:extLst>
                </p:cNvPr>
                <p:cNvGrpSpPr/>
                <p:nvPr/>
              </p:nvGrpSpPr>
              <p:grpSpPr>
                <a:xfrm>
                  <a:off x="4150519" y="1997870"/>
                  <a:ext cx="5562599" cy="1057273"/>
                  <a:chOff x="4150519" y="1997870"/>
                  <a:chExt cx="5562599" cy="1057273"/>
                </a:xfrm>
              </p:grpSpPr>
              <p:grpSp>
                <p:nvGrpSpPr>
                  <p:cNvPr id="599" name="Group 598">
                    <a:extLst>
                      <a:ext uri="{FF2B5EF4-FFF2-40B4-BE49-F238E27FC236}">
                        <a16:creationId xmlns:a16="http://schemas.microsoft.com/office/drawing/2014/main" id="{9A747246-2C77-CA70-E13C-611274696F0A}"/>
                      </a:ext>
                    </a:extLst>
                  </p:cNvPr>
                  <p:cNvGrpSpPr/>
                  <p:nvPr/>
                </p:nvGrpSpPr>
                <p:grpSpPr>
                  <a:xfrm>
                    <a:off x="5462588" y="2283620"/>
                    <a:ext cx="4250530" cy="771523"/>
                    <a:chOff x="5462588" y="2283620"/>
                    <a:chExt cx="4250530" cy="771523"/>
                  </a:xfrm>
                </p:grpSpPr>
                <p:grpSp>
                  <p:nvGrpSpPr>
                    <p:cNvPr id="603" name="Group 602">
                      <a:extLst>
                        <a:ext uri="{FF2B5EF4-FFF2-40B4-BE49-F238E27FC236}">
                          <a16:creationId xmlns:a16="http://schemas.microsoft.com/office/drawing/2014/main" id="{5789B380-9D2F-0EC1-03FC-BD550ABDF16F}"/>
                        </a:ext>
                      </a:extLst>
                    </p:cNvPr>
                    <p:cNvGrpSpPr/>
                    <p:nvPr/>
                  </p:nvGrpSpPr>
                  <p:grpSpPr>
                    <a:xfrm>
                      <a:off x="7326510" y="2381251"/>
                      <a:ext cx="64293" cy="64293"/>
                      <a:chOff x="7959923" y="2259807"/>
                      <a:chExt cx="64293" cy="64293"/>
                    </a:xfrm>
                  </p:grpSpPr>
                  <p:cxnSp>
                    <p:nvCxnSpPr>
                      <p:cNvPr id="657" name="Straight Connector 656">
                        <a:extLst>
                          <a:ext uri="{FF2B5EF4-FFF2-40B4-BE49-F238E27FC236}">
                            <a16:creationId xmlns:a16="http://schemas.microsoft.com/office/drawing/2014/main" id="{25E1CE30-0B23-F692-AE11-81E2384A864C}"/>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658" name="Straight Connector 657">
                        <a:extLst>
                          <a:ext uri="{FF2B5EF4-FFF2-40B4-BE49-F238E27FC236}">
                            <a16:creationId xmlns:a16="http://schemas.microsoft.com/office/drawing/2014/main" id="{E974C754-5E7C-E892-C988-162A9F398835}"/>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nvGrpSpPr>
                    <p:cNvPr id="604" name="Group 603">
                      <a:extLst>
                        <a:ext uri="{FF2B5EF4-FFF2-40B4-BE49-F238E27FC236}">
                          <a16:creationId xmlns:a16="http://schemas.microsoft.com/office/drawing/2014/main" id="{B3510BF9-DB1C-0664-44C1-BE8A6757C1A6}"/>
                        </a:ext>
                      </a:extLst>
                    </p:cNvPr>
                    <p:cNvGrpSpPr/>
                    <p:nvPr/>
                  </p:nvGrpSpPr>
                  <p:grpSpPr>
                    <a:xfrm>
                      <a:off x="7486648" y="2381251"/>
                      <a:ext cx="64293" cy="64293"/>
                      <a:chOff x="7959923" y="2259807"/>
                      <a:chExt cx="64293" cy="64293"/>
                    </a:xfrm>
                  </p:grpSpPr>
                  <p:cxnSp>
                    <p:nvCxnSpPr>
                      <p:cNvPr id="655" name="Straight Connector 654">
                        <a:extLst>
                          <a:ext uri="{FF2B5EF4-FFF2-40B4-BE49-F238E27FC236}">
                            <a16:creationId xmlns:a16="http://schemas.microsoft.com/office/drawing/2014/main" id="{5E06205C-0B4D-DC52-0923-E917781E7C70}"/>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a:extLst>
                          <a:ext uri="{FF2B5EF4-FFF2-40B4-BE49-F238E27FC236}">
                            <a16:creationId xmlns:a16="http://schemas.microsoft.com/office/drawing/2014/main" id="{80F55BA1-8D75-59EB-44DD-8F6D88243BFE}"/>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nvGrpSpPr>
                    <p:cNvPr id="605" name="Group 604">
                      <a:extLst>
                        <a:ext uri="{FF2B5EF4-FFF2-40B4-BE49-F238E27FC236}">
                          <a16:creationId xmlns:a16="http://schemas.microsoft.com/office/drawing/2014/main" id="{C6E8ECD4-2DF0-A89D-C395-EDBA8A00463C}"/>
                        </a:ext>
                      </a:extLst>
                    </p:cNvPr>
                    <p:cNvGrpSpPr/>
                    <p:nvPr/>
                  </p:nvGrpSpPr>
                  <p:grpSpPr>
                    <a:xfrm>
                      <a:off x="7693819" y="2381251"/>
                      <a:ext cx="64293" cy="64293"/>
                      <a:chOff x="7959923" y="2259807"/>
                      <a:chExt cx="64293" cy="64293"/>
                    </a:xfrm>
                  </p:grpSpPr>
                  <p:cxnSp>
                    <p:nvCxnSpPr>
                      <p:cNvPr id="653" name="Straight Connector 652">
                        <a:extLst>
                          <a:ext uri="{FF2B5EF4-FFF2-40B4-BE49-F238E27FC236}">
                            <a16:creationId xmlns:a16="http://schemas.microsoft.com/office/drawing/2014/main" id="{AEE3F309-C85B-C597-10FB-8A6843A47566}"/>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id="{E15A96CB-067E-7A4F-BF1E-B7ED21196B71}"/>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nvGrpSpPr>
                    <p:cNvPr id="606" name="Group 605">
                      <a:extLst>
                        <a:ext uri="{FF2B5EF4-FFF2-40B4-BE49-F238E27FC236}">
                          <a16:creationId xmlns:a16="http://schemas.microsoft.com/office/drawing/2014/main" id="{EACA44B2-A629-AE55-A42B-7E410F75E6CE}"/>
                        </a:ext>
                      </a:extLst>
                    </p:cNvPr>
                    <p:cNvGrpSpPr/>
                    <p:nvPr/>
                  </p:nvGrpSpPr>
                  <p:grpSpPr>
                    <a:xfrm>
                      <a:off x="7791450" y="2381251"/>
                      <a:ext cx="64293" cy="64293"/>
                      <a:chOff x="7959923" y="2259807"/>
                      <a:chExt cx="64293" cy="64293"/>
                    </a:xfrm>
                  </p:grpSpPr>
                  <p:cxnSp>
                    <p:nvCxnSpPr>
                      <p:cNvPr id="651" name="Straight Connector 650">
                        <a:extLst>
                          <a:ext uri="{FF2B5EF4-FFF2-40B4-BE49-F238E27FC236}">
                            <a16:creationId xmlns:a16="http://schemas.microsoft.com/office/drawing/2014/main" id="{B3183A81-38DC-C41D-A27F-888F9D18FE4F}"/>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652" name="Straight Connector 651">
                        <a:extLst>
                          <a:ext uri="{FF2B5EF4-FFF2-40B4-BE49-F238E27FC236}">
                            <a16:creationId xmlns:a16="http://schemas.microsoft.com/office/drawing/2014/main" id="{39677F95-9F55-8239-C571-BA4B22143A47}"/>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nvGrpSpPr>
                    <p:cNvPr id="607" name="Group 606">
                      <a:extLst>
                        <a:ext uri="{FF2B5EF4-FFF2-40B4-BE49-F238E27FC236}">
                          <a16:creationId xmlns:a16="http://schemas.microsoft.com/office/drawing/2014/main" id="{F1C0DF02-D203-93B9-3131-EAD46618CEBA}"/>
                        </a:ext>
                      </a:extLst>
                    </p:cNvPr>
                    <p:cNvGrpSpPr/>
                    <p:nvPr/>
                  </p:nvGrpSpPr>
                  <p:grpSpPr>
                    <a:xfrm>
                      <a:off x="7817641" y="2381251"/>
                      <a:ext cx="64293" cy="64293"/>
                      <a:chOff x="7959923" y="2259807"/>
                      <a:chExt cx="64293" cy="64293"/>
                    </a:xfrm>
                  </p:grpSpPr>
                  <p:cxnSp>
                    <p:nvCxnSpPr>
                      <p:cNvPr id="649" name="Straight Connector 648">
                        <a:extLst>
                          <a:ext uri="{FF2B5EF4-FFF2-40B4-BE49-F238E27FC236}">
                            <a16:creationId xmlns:a16="http://schemas.microsoft.com/office/drawing/2014/main" id="{DC5929D7-4734-6B6A-D68F-E5A7ACB38745}"/>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650" name="Straight Connector 649">
                        <a:extLst>
                          <a:ext uri="{FF2B5EF4-FFF2-40B4-BE49-F238E27FC236}">
                            <a16:creationId xmlns:a16="http://schemas.microsoft.com/office/drawing/2014/main" id="{544F8B03-988D-84CA-0AA8-8D4CBC8DCC90}"/>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nvGrpSpPr>
                    <p:cNvPr id="608" name="Group 607">
                      <a:extLst>
                        <a:ext uri="{FF2B5EF4-FFF2-40B4-BE49-F238E27FC236}">
                          <a16:creationId xmlns:a16="http://schemas.microsoft.com/office/drawing/2014/main" id="{AC7B7F29-2E0C-E1B3-F7EA-CFC15566466E}"/>
                        </a:ext>
                      </a:extLst>
                    </p:cNvPr>
                    <p:cNvGrpSpPr/>
                    <p:nvPr/>
                  </p:nvGrpSpPr>
                  <p:grpSpPr>
                    <a:xfrm>
                      <a:off x="8108159" y="2381251"/>
                      <a:ext cx="64293" cy="64293"/>
                      <a:chOff x="7959923" y="2259807"/>
                      <a:chExt cx="64293" cy="64293"/>
                    </a:xfrm>
                  </p:grpSpPr>
                  <p:cxnSp>
                    <p:nvCxnSpPr>
                      <p:cNvPr id="647" name="Straight Connector 646">
                        <a:extLst>
                          <a:ext uri="{FF2B5EF4-FFF2-40B4-BE49-F238E27FC236}">
                            <a16:creationId xmlns:a16="http://schemas.microsoft.com/office/drawing/2014/main" id="{2F369A57-B208-0F11-60E1-CD6BBEA48E5F}"/>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id="{F0698AA5-6788-9E19-F659-4173DBD52175}"/>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nvGrpSpPr>
                    <p:cNvPr id="609" name="Group 608">
                      <a:extLst>
                        <a:ext uri="{FF2B5EF4-FFF2-40B4-BE49-F238E27FC236}">
                          <a16:creationId xmlns:a16="http://schemas.microsoft.com/office/drawing/2014/main" id="{974FC5D5-4203-7A6E-1591-1C0FFEC8C453}"/>
                        </a:ext>
                      </a:extLst>
                    </p:cNvPr>
                    <p:cNvGrpSpPr/>
                    <p:nvPr/>
                  </p:nvGrpSpPr>
                  <p:grpSpPr>
                    <a:xfrm>
                      <a:off x="7686676" y="2381251"/>
                      <a:ext cx="64293" cy="64293"/>
                      <a:chOff x="7959923" y="2259807"/>
                      <a:chExt cx="64293" cy="64293"/>
                    </a:xfrm>
                  </p:grpSpPr>
                  <p:cxnSp>
                    <p:nvCxnSpPr>
                      <p:cNvPr id="645" name="Straight Connector 644">
                        <a:extLst>
                          <a:ext uri="{FF2B5EF4-FFF2-40B4-BE49-F238E27FC236}">
                            <a16:creationId xmlns:a16="http://schemas.microsoft.com/office/drawing/2014/main" id="{54B0362D-6D65-B740-06EF-D98C2C6D12EC}"/>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id="{1AA53720-E4F9-09B8-F8B0-F84DF5C4136A}"/>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nvGrpSpPr>
                    <p:cNvPr id="610" name="Group 609">
                      <a:extLst>
                        <a:ext uri="{FF2B5EF4-FFF2-40B4-BE49-F238E27FC236}">
                          <a16:creationId xmlns:a16="http://schemas.microsoft.com/office/drawing/2014/main" id="{8DA2B722-F359-E734-D4CF-81141245F56C}"/>
                        </a:ext>
                      </a:extLst>
                    </p:cNvPr>
                    <p:cNvGrpSpPr/>
                    <p:nvPr/>
                  </p:nvGrpSpPr>
                  <p:grpSpPr>
                    <a:xfrm>
                      <a:off x="9648825" y="2990850"/>
                      <a:ext cx="64293" cy="64293"/>
                      <a:chOff x="7959923" y="2259807"/>
                      <a:chExt cx="64293" cy="64293"/>
                    </a:xfrm>
                  </p:grpSpPr>
                  <p:cxnSp>
                    <p:nvCxnSpPr>
                      <p:cNvPr id="643" name="Straight Connector 642">
                        <a:extLst>
                          <a:ext uri="{FF2B5EF4-FFF2-40B4-BE49-F238E27FC236}">
                            <a16:creationId xmlns:a16="http://schemas.microsoft.com/office/drawing/2014/main" id="{ADA2A91C-CB09-2CB4-FBFA-8EF7EFD408CA}"/>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644" name="Straight Connector 643">
                        <a:extLst>
                          <a:ext uri="{FF2B5EF4-FFF2-40B4-BE49-F238E27FC236}">
                            <a16:creationId xmlns:a16="http://schemas.microsoft.com/office/drawing/2014/main" id="{79CD5FE6-AD58-497C-85F6-AB61B12EC1E5}"/>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nvGrpSpPr>
                    <p:cNvPr id="611" name="Group 610">
                      <a:extLst>
                        <a:ext uri="{FF2B5EF4-FFF2-40B4-BE49-F238E27FC236}">
                          <a16:creationId xmlns:a16="http://schemas.microsoft.com/office/drawing/2014/main" id="{A8E11F27-CE5E-774E-6E5B-B45A83648270}"/>
                        </a:ext>
                      </a:extLst>
                    </p:cNvPr>
                    <p:cNvGrpSpPr/>
                    <p:nvPr/>
                  </p:nvGrpSpPr>
                  <p:grpSpPr>
                    <a:xfrm>
                      <a:off x="6307930" y="2381251"/>
                      <a:ext cx="64293" cy="64293"/>
                      <a:chOff x="7959923" y="2259807"/>
                      <a:chExt cx="64293" cy="64293"/>
                    </a:xfrm>
                  </p:grpSpPr>
                  <p:cxnSp>
                    <p:nvCxnSpPr>
                      <p:cNvPr id="641" name="Straight Connector 640">
                        <a:extLst>
                          <a:ext uri="{FF2B5EF4-FFF2-40B4-BE49-F238E27FC236}">
                            <a16:creationId xmlns:a16="http://schemas.microsoft.com/office/drawing/2014/main" id="{F00BE2FB-0F45-1125-CE44-B678FA248F74}"/>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a:extLst>
                          <a:ext uri="{FF2B5EF4-FFF2-40B4-BE49-F238E27FC236}">
                            <a16:creationId xmlns:a16="http://schemas.microsoft.com/office/drawing/2014/main" id="{2965C11B-7495-69B0-7C0A-298E41C2AD1F}"/>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nvGrpSpPr>
                    <p:cNvPr id="612" name="Group 611">
                      <a:extLst>
                        <a:ext uri="{FF2B5EF4-FFF2-40B4-BE49-F238E27FC236}">
                          <a16:creationId xmlns:a16="http://schemas.microsoft.com/office/drawing/2014/main" id="{A487FDA2-AEA6-4A26-01DA-C5E879DD21E1}"/>
                        </a:ext>
                      </a:extLst>
                    </p:cNvPr>
                    <p:cNvGrpSpPr/>
                    <p:nvPr/>
                  </p:nvGrpSpPr>
                  <p:grpSpPr>
                    <a:xfrm>
                      <a:off x="6519863" y="2381251"/>
                      <a:ext cx="64293" cy="64293"/>
                      <a:chOff x="7959923" y="2259807"/>
                      <a:chExt cx="64293" cy="64293"/>
                    </a:xfrm>
                  </p:grpSpPr>
                  <p:cxnSp>
                    <p:nvCxnSpPr>
                      <p:cNvPr id="639" name="Straight Connector 638">
                        <a:extLst>
                          <a:ext uri="{FF2B5EF4-FFF2-40B4-BE49-F238E27FC236}">
                            <a16:creationId xmlns:a16="http://schemas.microsoft.com/office/drawing/2014/main" id="{967C7AD8-B3FB-C956-3D5E-F5242E790FED}"/>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a:extLst>
                          <a:ext uri="{FF2B5EF4-FFF2-40B4-BE49-F238E27FC236}">
                            <a16:creationId xmlns:a16="http://schemas.microsoft.com/office/drawing/2014/main" id="{B489C833-2D87-2148-BC98-A5D9344BC262}"/>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nvGrpSpPr>
                    <p:cNvPr id="613" name="Group 612">
                      <a:extLst>
                        <a:ext uri="{FF2B5EF4-FFF2-40B4-BE49-F238E27FC236}">
                          <a16:creationId xmlns:a16="http://schemas.microsoft.com/office/drawing/2014/main" id="{A059A15C-63EE-EA20-E798-1CBA0E34DFB9}"/>
                        </a:ext>
                      </a:extLst>
                    </p:cNvPr>
                    <p:cNvGrpSpPr/>
                    <p:nvPr/>
                  </p:nvGrpSpPr>
                  <p:grpSpPr>
                    <a:xfrm>
                      <a:off x="6543676" y="2381251"/>
                      <a:ext cx="64293" cy="64293"/>
                      <a:chOff x="7959923" y="2259807"/>
                      <a:chExt cx="64293" cy="64293"/>
                    </a:xfrm>
                  </p:grpSpPr>
                  <p:cxnSp>
                    <p:nvCxnSpPr>
                      <p:cNvPr id="637" name="Straight Connector 636">
                        <a:extLst>
                          <a:ext uri="{FF2B5EF4-FFF2-40B4-BE49-F238E27FC236}">
                            <a16:creationId xmlns:a16="http://schemas.microsoft.com/office/drawing/2014/main" id="{7128185B-5106-C742-FA70-905F57DF998B}"/>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638" name="Straight Connector 637">
                        <a:extLst>
                          <a:ext uri="{FF2B5EF4-FFF2-40B4-BE49-F238E27FC236}">
                            <a16:creationId xmlns:a16="http://schemas.microsoft.com/office/drawing/2014/main" id="{1634D350-2E9F-3620-335A-84464DFB9F14}"/>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nvGrpSpPr>
                    <p:cNvPr id="614" name="Group 613">
                      <a:extLst>
                        <a:ext uri="{FF2B5EF4-FFF2-40B4-BE49-F238E27FC236}">
                          <a16:creationId xmlns:a16="http://schemas.microsoft.com/office/drawing/2014/main" id="{7AC9B9AE-8F32-26EE-E422-C57C4248B319}"/>
                        </a:ext>
                      </a:extLst>
                    </p:cNvPr>
                    <p:cNvGrpSpPr/>
                    <p:nvPr/>
                  </p:nvGrpSpPr>
                  <p:grpSpPr>
                    <a:xfrm>
                      <a:off x="6574630" y="2381251"/>
                      <a:ext cx="78583" cy="64293"/>
                      <a:chOff x="6574630" y="2381251"/>
                      <a:chExt cx="78583" cy="64293"/>
                    </a:xfrm>
                  </p:grpSpPr>
                  <p:grpSp>
                    <p:nvGrpSpPr>
                      <p:cNvPr id="631" name="Group 630">
                        <a:extLst>
                          <a:ext uri="{FF2B5EF4-FFF2-40B4-BE49-F238E27FC236}">
                            <a16:creationId xmlns:a16="http://schemas.microsoft.com/office/drawing/2014/main" id="{BC720BBF-E26D-582F-5D0E-C657D00CCA5C}"/>
                          </a:ext>
                        </a:extLst>
                      </p:cNvPr>
                      <p:cNvGrpSpPr/>
                      <p:nvPr/>
                    </p:nvGrpSpPr>
                    <p:grpSpPr>
                      <a:xfrm>
                        <a:off x="6574630" y="2381251"/>
                        <a:ext cx="64293" cy="64293"/>
                        <a:chOff x="7959923" y="2259807"/>
                        <a:chExt cx="64293" cy="64293"/>
                      </a:xfrm>
                    </p:grpSpPr>
                    <p:cxnSp>
                      <p:nvCxnSpPr>
                        <p:cNvPr id="635" name="Straight Connector 634">
                          <a:extLst>
                            <a:ext uri="{FF2B5EF4-FFF2-40B4-BE49-F238E27FC236}">
                              <a16:creationId xmlns:a16="http://schemas.microsoft.com/office/drawing/2014/main" id="{F9617FA7-01D1-C068-18ED-4CB3075E27E6}"/>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id="{08E26CD3-D639-D575-F23C-1DBEE60F85DE}"/>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nvGrpSpPr>
                      <p:cNvPr id="632" name="Group 631">
                        <a:extLst>
                          <a:ext uri="{FF2B5EF4-FFF2-40B4-BE49-F238E27FC236}">
                            <a16:creationId xmlns:a16="http://schemas.microsoft.com/office/drawing/2014/main" id="{C1368441-F0AC-384A-6591-CDF4EF813732}"/>
                          </a:ext>
                        </a:extLst>
                      </p:cNvPr>
                      <p:cNvGrpSpPr/>
                      <p:nvPr/>
                    </p:nvGrpSpPr>
                    <p:grpSpPr>
                      <a:xfrm>
                        <a:off x="6588920" y="2381251"/>
                        <a:ext cx="64293" cy="64293"/>
                        <a:chOff x="7959923" y="2259807"/>
                        <a:chExt cx="64293" cy="64293"/>
                      </a:xfrm>
                    </p:grpSpPr>
                    <p:cxnSp>
                      <p:nvCxnSpPr>
                        <p:cNvPr id="633" name="Straight Connector 632">
                          <a:extLst>
                            <a:ext uri="{FF2B5EF4-FFF2-40B4-BE49-F238E27FC236}">
                              <a16:creationId xmlns:a16="http://schemas.microsoft.com/office/drawing/2014/main" id="{BA732C48-E86F-526B-C952-E538F1A96DCB}"/>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id="{12A2244D-1D3B-31C7-3CAB-81A069798613}"/>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grpSp>
                  <p:nvGrpSpPr>
                    <p:cNvPr id="615" name="Group 614">
                      <a:extLst>
                        <a:ext uri="{FF2B5EF4-FFF2-40B4-BE49-F238E27FC236}">
                          <a16:creationId xmlns:a16="http://schemas.microsoft.com/office/drawing/2014/main" id="{89F50448-DE1B-7851-5238-5B31FFB0BD0E}"/>
                        </a:ext>
                      </a:extLst>
                    </p:cNvPr>
                    <p:cNvGrpSpPr/>
                    <p:nvPr/>
                  </p:nvGrpSpPr>
                  <p:grpSpPr>
                    <a:xfrm>
                      <a:off x="6674643" y="2381251"/>
                      <a:ext cx="78583" cy="64293"/>
                      <a:chOff x="6574630" y="2381251"/>
                      <a:chExt cx="78583" cy="64293"/>
                    </a:xfrm>
                  </p:grpSpPr>
                  <p:grpSp>
                    <p:nvGrpSpPr>
                      <p:cNvPr id="625" name="Group 624">
                        <a:extLst>
                          <a:ext uri="{FF2B5EF4-FFF2-40B4-BE49-F238E27FC236}">
                            <a16:creationId xmlns:a16="http://schemas.microsoft.com/office/drawing/2014/main" id="{7BB596B1-4BE0-6CEE-98BC-B27F28DF3219}"/>
                          </a:ext>
                        </a:extLst>
                      </p:cNvPr>
                      <p:cNvGrpSpPr/>
                      <p:nvPr/>
                    </p:nvGrpSpPr>
                    <p:grpSpPr>
                      <a:xfrm>
                        <a:off x="6574630" y="2381251"/>
                        <a:ext cx="64293" cy="64293"/>
                        <a:chOff x="7959923" y="2259807"/>
                        <a:chExt cx="64293" cy="64293"/>
                      </a:xfrm>
                    </p:grpSpPr>
                    <p:cxnSp>
                      <p:nvCxnSpPr>
                        <p:cNvPr id="629" name="Straight Connector 628">
                          <a:extLst>
                            <a:ext uri="{FF2B5EF4-FFF2-40B4-BE49-F238E27FC236}">
                              <a16:creationId xmlns:a16="http://schemas.microsoft.com/office/drawing/2014/main" id="{B8641F77-6E79-BA61-8A5C-ADB49FF82839}"/>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a16="http://schemas.microsoft.com/office/drawing/2014/main" id="{16D3C219-5D29-739E-AF5B-93793A05BCF9}"/>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nvGrpSpPr>
                      <p:cNvPr id="626" name="Group 625">
                        <a:extLst>
                          <a:ext uri="{FF2B5EF4-FFF2-40B4-BE49-F238E27FC236}">
                            <a16:creationId xmlns:a16="http://schemas.microsoft.com/office/drawing/2014/main" id="{A8BD032B-EC24-26EA-7A27-C94BEB66D70A}"/>
                          </a:ext>
                        </a:extLst>
                      </p:cNvPr>
                      <p:cNvGrpSpPr/>
                      <p:nvPr/>
                    </p:nvGrpSpPr>
                    <p:grpSpPr>
                      <a:xfrm>
                        <a:off x="6588920" y="2381251"/>
                        <a:ext cx="64293" cy="64293"/>
                        <a:chOff x="7959923" y="2259807"/>
                        <a:chExt cx="64293" cy="64293"/>
                      </a:xfrm>
                    </p:grpSpPr>
                    <p:cxnSp>
                      <p:nvCxnSpPr>
                        <p:cNvPr id="627" name="Straight Connector 626">
                          <a:extLst>
                            <a:ext uri="{FF2B5EF4-FFF2-40B4-BE49-F238E27FC236}">
                              <a16:creationId xmlns:a16="http://schemas.microsoft.com/office/drawing/2014/main" id="{A727D097-E70E-275F-E91D-78F5D0AA13C2}"/>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6DB4609E-D678-980B-17AD-F57FF72326CD}"/>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grpSp>
                  <p:nvGrpSpPr>
                    <p:cNvPr id="616" name="Group 615">
                      <a:extLst>
                        <a:ext uri="{FF2B5EF4-FFF2-40B4-BE49-F238E27FC236}">
                          <a16:creationId xmlns:a16="http://schemas.microsoft.com/office/drawing/2014/main" id="{5EBBD072-1389-4CF4-F534-6C8E0F55CA4A}"/>
                        </a:ext>
                      </a:extLst>
                    </p:cNvPr>
                    <p:cNvGrpSpPr/>
                    <p:nvPr/>
                  </p:nvGrpSpPr>
                  <p:grpSpPr>
                    <a:xfrm>
                      <a:off x="6603207" y="2381251"/>
                      <a:ext cx="64293" cy="64293"/>
                      <a:chOff x="7959923" y="2259807"/>
                      <a:chExt cx="64293" cy="64293"/>
                    </a:xfrm>
                  </p:grpSpPr>
                  <p:cxnSp>
                    <p:nvCxnSpPr>
                      <p:cNvPr id="623" name="Straight Connector 622">
                        <a:extLst>
                          <a:ext uri="{FF2B5EF4-FFF2-40B4-BE49-F238E27FC236}">
                            <a16:creationId xmlns:a16="http://schemas.microsoft.com/office/drawing/2014/main" id="{C05DA9FB-CEC2-37E6-515C-A7516DA11373}"/>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F2306A32-0E9B-7C86-A3E4-187A485C8372}"/>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nvGrpSpPr>
                    <p:cNvPr id="617" name="Group 616">
                      <a:extLst>
                        <a:ext uri="{FF2B5EF4-FFF2-40B4-BE49-F238E27FC236}">
                          <a16:creationId xmlns:a16="http://schemas.microsoft.com/office/drawing/2014/main" id="{04393E47-D072-7710-289E-A726A92B313F}"/>
                        </a:ext>
                      </a:extLst>
                    </p:cNvPr>
                    <p:cNvGrpSpPr/>
                    <p:nvPr/>
                  </p:nvGrpSpPr>
                  <p:grpSpPr>
                    <a:xfrm>
                      <a:off x="6610352" y="2381251"/>
                      <a:ext cx="64293" cy="64293"/>
                      <a:chOff x="7959923" y="2259807"/>
                      <a:chExt cx="64293" cy="64293"/>
                    </a:xfrm>
                  </p:grpSpPr>
                  <p:cxnSp>
                    <p:nvCxnSpPr>
                      <p:cNvPr id="621" name="Straight Connector 620">
                        <a:extLst>
                          <a:ext uri="{FF2B5EF4-FFF2-40B4-BE49-F238E27FC236}">
                            <a16:creationId xmlns:a16="http://schemas.microsoft.com/office/drawing/2014/main" id="{9C910682-57EB-CB83-E9B5-AE3877E67F8D}"/>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93636311-D395-6B24-3888-B7C8278D4CE2}"/>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nvGrpSpPr>
                    <p:cNvPr id="618" name="Group 617">
                      <a:extLst>
                        <a:ext uri="{FF2B5EF4-FFF2-40B4-BE49-F238E27FC236}">
                          <a16:creationId xmlns:a16="http://schemas.microsoft.com/office/drawing/2014/main" id="{208B72B9-4226-8F81-9B60-A586FEDF88E8}"/>
                        </a:ext>
                      </a:extLst>
                    </p:cNvPr>
                    <p:cNvGrpSpPr/>
                    <p:nvPr/>
                  </p:nvGrpSpPr>
                  <p:grpSpPr>
                    <a:xfrm>
                      <a:off x="5462588" y="2283620"/>
                      <a:ext cx="64293" cy="64293"/>
                      <a:chOff x="7959923" y="2259807"/>
                      <a:chExt cx="64293" cy="64293"/>
                    </a:xfrm>
                  </p:grpSpPr>
                  <p:cxnSp>
                    <p:nvCxnSpPr>
                      <p:cNvPr id="619" name="Straight Connector 618">
                        <a:extLst>
                          <a:ext uri="{FF2B5EF4-FFF2-40B4-BE49-F238E27FC236}">
                            <a16:creationId xmlns:a16="http://schemas.microsoft.com/office/drawing/2014/main" id="{D0231F79-4D71-FA9D-8024-C4A8E86A2A8A}"/>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23376AEE-BDFD-4FCA-32D9-0E048089D03A}"/>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grpSp>
                <p:nvGrpSpPr>
                  <p:cNvPr id="600" name="Group 599">
                    <a:extLst>
                      <a:ext uri="{FF2B5EF4-FFF2-40B4-BE49-F238E27FC236}">
                        <a16:creationId xmlns:a16="http://schemas.microsoft.com/office/drawing/2014/main" id="{537DB79A-1AB6-FC21-64A3-91CE4733DE8A}"/>
                      </a:ext>
                    </a:extLst>
                  </p:cNvPr>
                  <p:cNvGrpSpPr/>
                  <p:nvPr/>
                </p:nvGrpSpPr>
                <p:grpSpPr>
                  <a:xfrm>
                    <a:off x="4150519" y="1997870"/>
                    <a:ext cx="64293" cy="64293"/>
                    <a:chOff x="7959923" y="2259807"/>
                    <a:chExt cx="64293" cy="64293"/>
                  </a:xfrm>
                </p:grpSpPr>
                <p:cxnSp>
                  <p:nvCxnSpPr>
                    <p:cNvPr id="601" name="Straight Connector 600">
                      <a:extLst>
                        <a:ext uri="{FF2B5EF4-FFF2-40B4-BE49-F238E27FC236}">
                          <a16:creationId xmlns:a16="http://schemas.microsoft.com/office/drawing/2014/main" id="{C154362E-1688-A761-772E-0A85BB5D9D7F}"/>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id="{658370DE-1B2C-B61D-5B2E-9E59E184EC7D}"/>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grpSp>
              <p:nvGrpSpPr>
                <p:cNvPr id="593" name="Group 592">
                  <a:extLst>
                    <a:ext uri="{FF2B5EF4-FFF2-40B4-BE49-F238E27FC236}">
                      <a16:creationId xmlns:a16="http://schemas.microsoft.com/office/drawing/2014/main" id="{0AF67CFC-450F-F79C-5AD2-DE84F8A6AA65}"/>
                    </a:ext>
                  </a:extLst>
                </p:cNvPr>
                <p:cNvGrpSpPr/>
                <p:nvPr/>
              </p:nvGrpSpPr>
              <p:grpSpPr>
                <a:xfrm>
                  <a:off x="1862138" y="1395414"/>
                  <a:ext cx="64293" cy="64293"/>
                  <a:chOff x="7959923" y="2259807"/>
                  <a:chExt cx="64293" cy="64293"/>
                </a:xfrm>
              </p:grpSpPr>
              <p:cxnSp>
                <p:nvCxnSpPr>
                  <p:cNvPr id="597" name="Straight Connector 596">
                    <a:extLst>
                      <a:ext uri="{FF2B5EF4-FFF2-40B4-BE49-F238E27FC236}">
                        <a16:creationId xmlns:a16="http://schemas.microsoft.com/office/drawing/2014/main" id="{6171F7D2-4980-BDDE-0226-F1DE3BA253BB}"/>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id="{34955FBA-BD7E-A96A-2440-8A0D02358A0D}"/>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nvGrpSpPr>
                <p:cNvPr id="594" name="Group 593">
                  <a:extLst>
                    <a:ext uri="{FF2B5EF4-FFF2-40B4-BE49-F238E27FC236}">
                      <a16:creationId xmlns:a16="http://schemas.microsoft.com/office/drawing/2014/main" id="{7F4CC26E-940E-7F8C-FC34-3247CE8E9702}"/>
                    </a:ext>
                  </a:extLst>
                </p:cNvPr>
                <p:cNvGrpSpPr/>
                <p:nvPr/>
              </p:nvGrpSpPr>
              <p:grpSpPr>
                <a:xfrm>
                  <a:off x="1869282" y="1395414"/>
                  <a:ext cx="64293" cy="64293"/>
                  <a:chOff x="7959923" y="2259807"/>
                  <a:chExt cx="64293" cy="64293"/>
                </a:xfrm>
              </p:grpSpPr>
              <p:cxnSp>
                <p:nvCxnSpPr>
                  <p:cNvPr id="595" name="Straight Connector 594">
                    <a:extLst>
                      <a:ext uri="{FF2B5EF4-FFF2-40B4-BE49-F238E27FC236}">
                        <a16:creationId xmlns:a16="http://schemas.microsoft.com/office/drawing/2014/main" id="{9F8618B8-ADD5-C824-46F0-1B594779E3A5}"/>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69D0319E-D34B-7343-5DE7-C076C3F6D578}"/>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grpSp>
            <p:nvGrpSpPr>
              <p:cNvPr id="589" name="Group 588">
                <a:extLst>
                  <a:ext uri="{FF2B5EF4-FFF2-40B4-BE49-F238E27FC236}">
                    <a16:creationId xmlns:a16="http://schemas.microsoft.com/office/drawing/2014/main" id="{EEB3E756-649B-274A-40B6-415DF04CA5A6}"/>
                  </a:ext>
                </a:extLst>
              </p:cNvPr>
              <p:cNvGrpSpPr/>
              <p:nvPr/>
            </p:nvGrpSpPr>
            <p:grpSpPr>
              <a:xfrm>
                <a:off x="7562853" y="2378870"/>
                <a:ext cx="64293" cy="64293"/>
                <a:chOff x="7959923" y="2259807"/>
                <a:chExt cx="64293" cy="64293"/>
              </a:xfrm>
            </p:grpSpPr>
            <p:cxnSp>
              <p:nvCxnSpPr>
                <p:cNvPr id="590" name="Straight Connector 589">
                  <a:extLst>
                    <a:ext uri="{FF2B5EF4-FFF2-40B4-BE49-F238E27FC236}">
                      <a16:creationId xmlns:a16="http://schemas.microsoft.com/office/drawing/2014/main" id="{493D5AD4-9F8F-D439-DAE6-2DA8CDF8CDEA}"/>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F7751DDD-1946-C591-2B7C-BE19A0843FE8}"/>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grpSp>
      <p:sp>
        <p:nvSpPr>
          <p:cNvPr id="661" name="Rectangle 660">
            <a:extLst>
              <a:ext uri="{FF2B5EF4-FFF2-40B4-BE49-F238E27FC236}">
                <a16:creationId xmlns:a16="http://schemas.microsoft.com/office/drawing/2014/main" id="{38089F83-48D4-86EE-883F-71B4CEBA8008}"/>
              </a:ext>
            </a:extLst>
          </p:cNvPr>
          <p:cNvSpPr/>
          <p:nvPr/>
        </p:nvSpPr>
        <p:spPr>
          <a:xfrm>
            <a:off x="4830425" y="1606104"/>
            <a:ext cx="5272937" cy="14013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aphicFrame>
        <p:nvGraphicFramePr>
          <p:cNvPr id="10" name="Object 9" hidden="1">
            <a:extLst>
              <a:ext uri="{FF2B5EF4-FFF2-40B4-BE49-F238E27FC236}">
                <a16:creationId xmlns:a16="http://schemas.microsoft.com/office/drawing/2014/main" id="{B70943E9-DE7D-770C-85BA-B659ECB7F2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35" imgH="635" progId="TCLayout.ActiveDocument.1">
                  <p:embed/>
                </p:oleObj>
              </mc:Choice>
              <mc:Fallback>
                <p:oleObj name="think-cell Slide" r:id="rId4" imgW="635" imgH="635" progId="TCLayout.ActiveDocument.1">
                  <p:embed/>
                  <p:pic>
                    <p:nvPicPr>
                      <p:cNvPr id="10" name="Object 9" hidden="1">
                        <a:extLst>
                          <a:ext uri="{FF2B5EF4-FFF2-40B4-BE49-F238E27FC236}">
                            <a16:creationId xmlns:a16="http://schemas.microsoft.com/office/drawing/2014/main" id="{B70943E9-DE7D-770C-85BA-B659ECB7F20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9699C9AD-A10D-FAAE-C8ED-30982E99288C}"/>
              </a:ext>
            </a:extLst>
          </p:cNvPr>
          <p:cNvSpPr>
            <a:spLocks noGrp="1"/>
          </p:cNvSpPr>
          <p:nvPr>
            <p:ph type="title"/>
          </p:nvPr>
        </p:nvSpPr>
        <p:spPr/>
        <p:txBody>
          <a:bodyPr>
            <a:noAutofit/>
          </a:bodyPr>
          <a:lstStyle/>
          <a:p>
            <a:r>
              <a:rPr lang="en-US" dirty="0">
                <a:latin typeface="Arial"/>
                <a:cs typeface="Arial"/>
              </a:rPr>
              <a:t>Sustained improvement of RFS primary efficacy endpoint</a:t>
            </a:r>
          </a:p>
        </p:txBody>
      </p:sp>
      <p:sp>
        <p:nvSpPr>
          <p:cNvPr id="39" name="TextBox 38">
            <a:extLst>
              <a:ext uri="{FF2B5EF4-FFF2-40B4-BE49-F238E27FC236}">
                <a16:creationId xmlns:a16="http://schemas.microsoft.com/office/drawing/2014/main" id="{202DC98B-C779-D919-6F0D-841C3009B8A6}"/>
              </a:ext>
            </a:extLst>
          </p:cNvPr>
          <p:cNvSpPr txBox="1"/>
          <p:nvPr/>
        </p:nvSpPr>
        <p:spPr>
          <a:xfrm>
            <a:off x="292099" y="5827515"/>
            <a:ext cx="11589351" cy="415498"/>
          </a:xfrm>
          <a:prstGeom prst="rect">
            <a:avLst/>
          </a:prstGeom>
          <a:noFill/>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30000" noProof="0" dirty="0" err="1">
                <a:ln>
                  <a:noFill/>
                </a:ln>
                <a:solidFill>
                  <a:srgbClr val="002557"/>
                </a:solidFill>
                <a:effectLst/>
                <a:uLnTx/>
                <a:uFillTx/>
                <a:latin typeface="Arial" panose="020B0604020202020204"/>
                <a:ea typeface="+mn-ea"/>
                <a:cs typeface="+mn-cs"/>
                <a:sym typeface="Symbol" panose="05050102010706020507" pitchFamily="18" charset="2"/>
              </a:rPr>
              <a:t>a</a:t>
            </a:r>
            <a:r>
              <a:rPr kumimoji="0" lang="en-US" sz="700" b="0" i="0" u="none" strike="noStrike" kern="1200" cap="none" spc="0" normalizeH="0" baseline="0" noProof="0" dirty="0" err="1">
                <a:ln>
                  <a:noFill/>
                </a:ln>
                <a:solidFill>
                  <a:srgbClr val="002557"/>
                </a:solidFill>
                <a:effectLst/>
                <a:uLnTx/>
                <a:uFillTx/>
                <a:latin typeface="Arial" panose="020B0604020202020204"/>
                <a:ea typeface="+mn-ea"/>
                <a:cs typeface="+mn-cs"/>
              </a:rPr>
              <a:t>The</a:t>
            </a:r>
            <a:r>
              <a:rPr kumimoji="0" lang="en-US" sz="700" b="0" i="0" u="none" strike="noStrike" kern="1200" cap="none" spc="0" normalizeH="0" baseline="0" noProof="0" dirty="0">
                <a:ln>
                  <a:noFill/>
                </a:ln>
                <a:solidFill>
                  <a:srgbClr val="002557"/>
                </a:solidFill>
                <a:effectLst/>
                <a:uLnTx/>
                <a:uFillTx/>
                <a:latin typeface="Arial" panose="020B0604020202020204"/>
                <a:ea typeface="+mn-ea"/>
                <a:cs typeface="+mn-cs"/>
              </a:rPr>
              <a:t> hazard ratio and 95% CI for mRNA-4157 (V940) + pembrolizumab versus pembrolizumab were estimated using a Cox proportional hazards model with treatment group as a covariate, stratified by disease stage (stages IIIB or IIIC or IIID vs stage IV) used for randomization. The </a:t>
            </a:r>
            <a:r>
              <a:rPr kumimoji="0" lang="en-US" sz="700" b="0" i="1" u="none" strike="noStrike" kern="1200" cap="none" spc="0" normalizeH="0" baseline="0" noProof="0" dirty="0">
                <a:ln>
                  <a:noFill/>
                </a:ln>
                <a:solidFill>
                  <a:srgbClr val="002557"/>
                </a:solidFill>
                <a:effectLst/>
                <a:uLnTx/>
                <a:uFillTx/>
                <a:latin typeface="Arial" panose="020B0604020202020204"/>
                <a:ea typeface="+mn-ea"/>
                <a:cs typeface="+mn-cs"/>
              </a:rPr>
              <a:t>P</a:t>
            </a:r>
            <a:r>
              <a:rPr kumimoji="0" lang="en-US" sz="700" b="0" i="0" u="none" strike="noStrike" kern="1200" cap="none" spc="0" normalizeH="0" baseline="0" noProof="0" dirty="0">
                <a:ln>
                  <a:noFill/>
                </a:ln>
                <a:solidFill>
                  <a:srgbClr val="002557"/>
                </a:solidFill>
                <a:effectLst/>
                <a:uLnTx/>
                <a:uFillTx/>
                <a:latin typeface="Arial" panose="020B0604020202020204"/>
                <a:ea typeface="+mn-ea"/>
                <a:cs typeface="+mn-cs"/>
              </a:rPr>
              <a:t> value is based on a 2-sided log-rank test stratified by disease stage (stages IIIB or IIIC or IIID vs stage IV) used for randomization; </a:t>
            </a:r>
            <a:r>
              <a:rPr kumimoji="0" lang="en-US" sz="700" b="0" i="0" u="none" strike="noStrike" kern="1200" cap="none" spc="0" normalizeH="0" baseline="30000" noProof="0" dirty="0" err="1">
                <a:ln>
                  <a:noFill/>
                </a:ln>
                <a:solidFill>
                  <a:srgbClr val="002557"/>
                </a:solidFill>
                <a:effectLst/>
                <a:uLnTx/>
                <a:uFillTx/>
                <a:latin typeface="Arial" panose="020B0604020202020204"/>
                <a:ea typeface="+mn-ea"/>
                <a:cs typeface="+mn-cs"/>
              </a:rPr>
              <a:t>b</a:t>
            </a:r>
            <a:r>
              <a:rPr kumimoji="0" lang="en-US" sz="700" b="0" i="0" u="none" strike="noStrike" kern="1200" cap="none" spc="0" normalizeH="0" baseline="0" noProof="0" dirty="0" err="1">
                <a:ln>
                  <a:noFill/>
                </a:ln>
                <a:solidFill>
                  <a:srgbClr val="002557"/>
                </a:solidFill>
                <a:effectLst/>
                <a:uLnTx/>
                <a:uFillTx/>
                <a:latin typeface="Arial" panose="020B0604020202020204"/>
                <a:ea typeface="+mn-ea"/>
                <a:cs typeface="+mn-cs"/>
              </a:rPr>
              <a:t>Formal</a:t>
            </a:r>
            <a:r>
              <a:rPr kumimoji="0" lang="en-US" sz="700" b="0" i="0" u="none" strike="noStrike" kern="1200" cap="none" spc="0" normalizeH="0" baseline="0" noProof="0" dirty="0">
                <a:ln>
                  <a:noFill/>
                </a:ln>
                <a:solidFill>
                  <a:srgbClr val="002557"/>
                </a:solidFill>
                <a:effectLst/>
                <a:uLnTx/>
                <a:uFillTx/>
                <a:latin typeface="Arial" panose="020B0604020202020204"/>
                <a:ea typeface="+mn-ea"/>
                <a:cs typeface="+mn-cs"/>
              </a:rPr>
              <a:t> hypothesis testing of RFS was performed using November 2022 data cut. </a:t>
            </a:r>
            <a:r>
              <a:rPr kumimoji="0" lang="en-US" sz="700" b="0" i="1" u="none" strike="noStrike" kern="1200" cap="none" spc="0" normalizeH="0" baseline="0" noProof="0" dirty="0">
                <a:ln>
                  <a:noFill/>
                </a:ln>
                <a:solidFill>
                  <a:srgbClr val="002557"/>
                </a:solidFill>
                <a:effectLst/>
                <a:uLnTx/>
                <a:uFillTx/>
                <a:latin typeface="Arial" panose="020B0604020202020204"/>
                <a:ea typeface="+mn-ea"/>
                <a:cs typeface="+mn-cs"/>
              </a:rPr>
              <a:t>P</a:t>
            </a:r>
            <a:r>
              <a:rPr kumimoji="0" lang="en-US" sz="700" b="0" i="0" u="none" strike="noStrike" kern="1200" cap="none" spc="0" normalizeH="0" baseline="0" noProof="0" dirty="0">
                <a:ln>
                  <a:noFill/>
                </a:ln>
                <a:solidFill>
                  <a:srgbClr val="002557"/>
                </a:solidFill>
                <a:effectLst/>
                <a:uLnTx/>
                <a:uFillTx/>
                <a:latin typeface="Arial" panose="020B0604020202020204"/>
                <a:ea typeface="+mn-ea"/>
                <a:cs typeface="+mn-cs"/>
              </a:rPr>
              <a:t> value reported above used the November 2023 data cut; it’s nominal and not for formal hypothesis testing. NE, not estimable.</a:t>
            </a:r>
          </a:p>
        </p:txBody>
      </p:sp>
      <p:sp>
        <p:nvSpPr>
          <p:cNvPr id="16" name="TextBox 15">
            <a:extLst>
              <a:ext uri="{FF2B5EF4-FFF2-40B4-BE49-F238E27FC236}">
                <a16:creationId xmlns:a16="http://schemas.microsoft.com/office/drawing/2014/main" id="{BAB69BDF-10DE-2FBF-FA41-3A2EEE160819}"/>
              </a:ext>
            </a:extLst>
          </p:cNvPr>
          <p:cNvSpPr txBox="1"/>
          <p:nvPr/>
        </p:nvSpPr>
        <p:spPr>
          <a:xfrm>
            <a:off x="4837287" y="1827500"/>
            <a:ext cx="598851" cy="33855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a:ln>
                  <a:noFill/>
                </a:ln>
                <a:solidFill>
                  <a:srgbClr val="000000"/>
                </a:solidFill>
                <a:effectLst/>
                <a:uLnTx/>
                <a:uFillTx/>
                <a:latin typeface="Arial" panose="020B0604020202020204"/>
                <a:ea typeface="+mn-ea"/>
                <a:cs typeface="+mn-cs"/>
              </a:rPr>
              <a:t>Δ</a:t>
            </a: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17.2 </a:t>
            </a:r>
          </a:p>
        </p:txBody>
      </p:sp>
      <p:sp>
        <p:nvSpPr>
          <p:cNvPr id="17" name="TextBox 16">
            <a:extLst>
              <a:ext uri="{FF2B5EF4-FFF2-40B4-BE49-F238E27FC236}">
                <a16:creationId xmlns:a16="http://schemas.microsoft.com/office/drawing/2014/main" id="{B467812C-2C57-6101-8F23-30AEEE665BF0}"/>
              </a:ext>
            </a:extLst>
          </p:cNvPr>
          <p:cNvSpPr txBox="1"/>
          <p:nvPr/>
        </p:nvSpPr>
        <p:spPr>
          <a:xfrm>
            <a:off x="4538751" y="1295995"/>
            <a:ext cx="598851" cy="33855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79.4% </a:t>
            </a:r>
          </a:p>
        </p:txBody>
      </p:sp>
      <p:graphicFrame>
        <p:nvGraphicFramePr>
          <p:cNvPr id="22" name="Table 69">
            <a:extLst>
              <a:ext uri="{FF2B5EF4-FFF2-40B4-BE49-F238E27FC236}">
                <a16:creationId xmlns:a16="http://schemas.microsoft.com/office/drawing/2014/main" id="{FA6252BE-6285-0F25-879D-D632401E5C79}"/>
              </a:ext>
            </a:extLst>
          </p:cNvPr>
          <p:cNvGraphicFramePr>
            <a:graphicFrameLocks noGrp="1"/>
          </p:cNvGraphicFramePr>
          <p:nvPr/>
        </p:nvGraphicFramePr>
        <p:xfrm>
          <a:off x="2436600" y="4614998"/>
          <a:ext cx="7318800" cy="1231392"/>
        </p:xfrm>
        <a:graphic>
          <a:graphicData uri="http://schemas.openxmlformats.org/drawingml/2006/table">
            <a:tbl>
              <a:tblPr firstRow="1" bandRow="1"/>
              <a:tblGrid>
                <a:gridCol w="2068239">
                  <a:extLst>
                    <a:ext uri="{9D8B030D-6E8A-4147-A177-3AD203B41FA5}">
                      <a16:colId xmlns:a16="http://schemas.microsoft.com/office/drawing/2014/main" val="3755775968"/>
                    </a:ext>
                  </a:extLst>
                </a:gridCol>
                <a:gridCol w="1672417">
                  <a:extLst>
                    <a:ext uri="{9D8B030D-6E8A-4147-A177-3AD203B41FA5}">
                      <a16:colId xmlns:a16="http://schemas.microsoft.com/office/drawing/2014/main" val="3969444345"/>
                    </a:ext>
                  </a:extLst>
                </a:gridCol>
                <a:gridCol w="1591213">
                  <a:extLst>
                    <a:ext uri="{9D8B030D-6E8A-4147-A177-3AD203B41FA5}">
                      <a16:colId xmlns:a16="http://schemas.microsoft.com/office/drawing/2014/main" val="2248379276"/>
                    </a:ext>
                  </a:extLst>
                </a:gridCol>
                <a:gridCol w="1986931">
                  <a:extLst>
                    <a:ext uri="{9D8B030D-6E8A-4147-A177-3AD203B41FA5}">
                      <a16:colId xmlns:a16="http://schemas.microsoft.com/office/drawing/2014/main" val="3244896206"/>
                    </a:ext>
                  </a:extLst>
                </a:gridCol>
              </a:tblGrid>
              <a:tr h="218490">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endParaRPr lang="en-US" sz="1400">
                        <a:latin typeface="+mn-lt"/>
                      </a:endParaRPr>
                    </a:p>
                  </a:txBody>
                  <a:tcPr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atin typeface="+mn-lt"/>
                          <a:cs typeface="Helvetica"/>
                        </a:rPr>
                        <a:t>Median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atin typeface="+mn-lt"/>
                          <a:cs typeface="Helvetica"/>
                        </a:rPr>
                        <a:t>(95% CI), months</a:t>
                      </a:r>
                    </a:p>
                  </a:txBody>
                  <a:tcPr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atin typeface="+mn-lt"/>
                        </a:rPr>
                        <a:t>Events, </a:t>
                      </a:r>
                      <a:br>
                        <a:rPr lang="en-US" sz="1400" b="1">
                          <a:latin typeface="+mn-lt"/>
                        </a:rPr>
                      </a:br>
                      <a:r>
                        <a:rPr lang="en-US" sz="1400" b="1">
                          <a:latin typeface="+mn-lt"/>
                        </a:rPr>
                        <a:t>% (n/N)</a:t>
                      </a:r>
                      <a:endParaRPr lang="en-US" sz="1400" b="1">
                        <a:latin typeface="+mn-lt"/>
                        <a:cs typeface="Helvetica"/>
                      </a:endParaRPr>
                    </a:p>
                  </a:txBody>
                  <a:tcPr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rPr>
                        <a:t>Hazard ratio</a:t>
                      </a:r>
                      <a:br>
                        <a:rPr lang="en-US" sz="1400" b="1" dirty="0">
                          <a:latin typeface="+mn-lt"/>
                        </a:rPr>
                      </a:br>
                      <a:r>
                        <a:rPr lang="en-US" sz="1400" b="1" dirty="0">
                          <a:latin typeface="+mn-lt"/>
                        </a:rPr>
                        <a:t>(95% CI)</a:t>
                      </a:r>
                      <a:r>
                        <a:rPr lang="en-US" sz="1400" b="1" baseline="30000" dirty="0">
                          <a:latin typeface="+mn-lt"/>
                        </a:rPr>
                        <a:t>a</a:t>
                      </a:r>
                      <a:endParaRPr lang="en-US" sz="1400" b="1" baseline="30000" dirty="0">
                        <a:latin typeface="+mn-lt"/>
                        <a:cs typeface="Helvetica"/>
                      </a:endParaRPr>
                    </a:p>
                  </a:txBody>
                  <a:tcPr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96245364"/>
                  </a:ext>
                </a:extLst>
              </a:tr>
              <a:tr h="218490">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a:solidFill>
                            <a:srgbClr val="008764"/>
                          </a:solidFill>
                          <a:latin typeface="+mn-lt"/>
                        </a:rPr>
                        <a:t>mRNA-4157 (V940)</a:t>
                      </a:r>
                      <a:r>
                        <a:rPr lang="en-US" sz="1400" b="1" spc="-25">
                          <a:solidFill>
                            <a:srgbClr val="008764"/>
                          </a:solidFill>
                          <a:latin typeface="+mn-lt"/>
                        </a:rPr>
                        <a:t> </a:t>
                      </a:r>
                      <a:r>
                        <a:rPr lang="en-US" sz="1400" b="1">
                          <a:solidFill>
                            <a:srgbClr val="008764"/>
                          </a:solidFill>
                          <a:latin typeface="+mn-lt"/>
                        </a:rPr>
                        <a:t>+</a:t>
                      </a:r>
                      <a:r>
                        <a:rPr lang="en-US" sz="1400" b="1" spc="-20">
                          <a:solidFill>
                            <a:srgbClr val="008764"/>
                          </a:solidFill>
                          <a:latin typeface="+mn-lt"/>
                        </a:rPr>
                        <a:t> </a:t>
                      </a:r>
                      <a:r>
                        <a:rPr lang="en-US" sz="1400" b="1" spc="-10">
                          <a:solidFill>
                            <a:srgbClr val="008764"/>
                          </a:solidFill>
                          <a:latin typeface="+mn-lt"/>
                        </a:rPr>
                        <a:t>pembrolizumab</a:t>
                      </a:r>
                      <a:endParaRPr lang="en-US" sz="1400" b="1">
                        <a:solidFill>
                          <a:srgbClr val="008764"/>
                        </a:solidFill>
                        <a:latin typeface="+mn-lt"/>
                        <a:cs typeface="Helvetica"/>
                      </a:endParaRPr>
                    </a:p>
                  </a:txBody>
                  <a:tcPr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1">
                          <a:solidFill>
                            <a:schemeClr val="tx1"/>
                          </a:solidFill>
                          <a:latin typeface="+mn-lt"/>
                        </a:rPr>
                        <a:t>NE</a:t>
                      </a:r>
                    </a:p>
                  </a:txBody>
                  <a:tcPr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r>
                        <a:rPr lang="en-US" sz="1400" b="1">
                          <a:solidFill>
                            <a:schemeClr val="tx1"/>
                          </a:solidFill>
                          <a:latin typeface="+mn-lt"/>
                        </a:rPr>
                        <a:t>23.4 (25/107)</a:t>
                      </a:r>
                    </a:p>
                  </a:txBody>
                  <a:tcPr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2">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mn-lt"/>
                        </a:rPr>
                        <a:t>0.510 (0.288–0.906)</a:t>
                      </a:r>
                      <a:br>
                        <a:rPr lang="en-US" sz="1400" b="1">
                          <a:solidFill>
                            <a:srgbClr val="000000"/>
                          </a:solidFill>
                          <a:latin typeface="+mn-lt"/>
                        </a:rPr>
                      </a:br>
                      <a:r>
                        <a:rPr lang="en-US" sz="1400" b="1" i="1">
                          <a:solidFill>
                            <a:schemeClr val="tx1"/>
                          </a:solidFill>
                          <a:latin typeface="+mn-lt"/>
                        </a:rPr>
                        <a:t>P = </a:t>
                      </a:r>
                      <a:r>
                        <a:rPr lang="en-US" sz="1400" b="1" i="0">
                          <a:solidFill>
                            <a:schemeClr val="tx1"/>
                          </a:solidFill>
                          <a:latin typeface="+mn-lt"/>
                        </a:rPr>
                        <a:t>0.019</a:t>
                      </a:r>
                      <a:r>
                        <a:rPr lang="en-US" sz="1400" b="1" i="0" baseline="30000">
                          <a:solidFill>
                            <a:schemeClr val="tx1"/>
                          </a:solidFill>
                          <a:latin typeface="+mn-lt"/>
                        </a:rPr>
                        <a:t>b</a:t>
                      </a:r>
                      <a:endParaRPr lang="en-US" sz="1400" b="1" i="0" baseline="30000">
                        <a:solidFill>
                          <a:schemeClr val="tx1"/>
                        </a:solidFill>
                        <a:latin typeface="+mn-lt"/>
                        <a:cs typeface="Helvetica"/>
                      </a:endParaRPr>
                    </a:p>
                  </a:txBody>
                  <a:tcPr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2313681"/>
                  </a:ext>
                </a:extLst>
              </a:tr>
              <a:tr h="218490">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r"/>
                      <a:r>
                        <a:rPr lang="en-US" sz="1400" b="1" spc="-10" dirty="0">
                          <a:solidFill>
                            <a:srgbClr val="FFB648"/>
                          </a:solidFill>
                          <a:latin typeface="+mn-lt"/>
                        </a:rPr>
                        <a:t>pembrolizumab</a:t>
                      </a:r>
                      <a:endParaRPr lang="en-US" sz="1400" dirty="0">
                        <a:solidFill>
                          <a:srgbClr val="FFB648"/>
                        </a:solidFill>
                        <a:latin typeface="+mn-lt"/>
                      </a:endParaRPr>
                    </a:p>
                  </a:txBody>
                  <a:tcPr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1"/>
                          </a:solidFill>
                          <a:latin typeface="+mn-lt"/>
                        </a:rPr>
                        <a:t>42.51 (16.59–NE)</a:t>
                      </a:r>
                    </a:p>
                  </a:txBody>
                  <a:tcPr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r>
                        <a:rPr lang="en-US" sz="1400" spc="-10" dirty="0">
                          <a:solidFill>
                            <a:schemeClr val="tx1"/>
                          </a:solidFill>
                          <a:latin typeface="+mn-lt"/>
                        </a:rPr>
                        <a:t>44.0 (22/50)</a:t>
                      </a:r>
                      <a:endParaRPr lang="en-US" sz="1400" dirty="0">
                        <a:solidFill>
                          <a:schemeClr val="tx1"/>
                        </a:solidFill>
                        <a:latin typeface="+mn-lt"/>
                      </a:endParaRPr>
                    </a:p>
                  </a:txBody>
                  <a:tcPr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vMerge="1">
                  <a:txBody>
                    <a:bodyPr/>
                    <a:lstStyle/>
                    <a:p>
                      <a:pPr algn="ctr"/>
                      <a:endParaRPr lang="en-US" sz="1000"/>
                    </a:p>
                  </a:txBody>
                  <a:tcPr marT="27432" marB="2743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34378311"/>
                  </a:ext>
                </a:extLst>
              </a:tr>
            </a:tbl>
          </a:graphicData>
        </a:graphic>
      </p:graphicFrame>
      <p:grpSp>
        <p:nvGrpSpPr>
          <p:cNvPr id="66" name="Group 65">
            <a:extLst>
              <a:ext uri="{FF2B5EF4-FFF2-40B4-BE49-F238E27FC236}">
                <a16:creationId xmlns:a16="http://schemas.microsoft.com/office/drawing/2014/main" id="{3D8E74C3-F96A-A45C-7142-EDC1633D4815}"/>
              </a:ext>
            </a:extLst>
          </p:cNvPr>
          <p:cNvGrpSpPr/>
          <p:nvPr/>
        </p:nvGrpSpPr>
        <p:grpSpPr>
          <a:xfrm>
            <a:off x="1702595" y="1164325"/>
            <a:ext cx="9276555" cy="2482850"/>
            <a:chOff x="1702595" y="1250950"/>
            <a:chExt cx="9276555" cy="2482850"/>
          </a:xfrm>
        </p:grpSpPr>
        <p:sp>
          <p:nvSpPr>
            <p:cNvPr id="21" name="Freeform: Shape 20">
              <a:extLst>
                <a:ext uri="{FF2B5EF4-FFF2-40B4-BE49-F238E27FC236}">
                  <a16:creationId xmlns:a16="http://schemas.microsoft.com/office/drawing/2014/main" id="{B854898A-F16C-7BC3-01D7-0DE29523ACB4}"/>
                </a:ext>
              </a:extLst>
            </p:cNvPr>
            <p:cNvSpPr/>
            <p:nvPr/>
          </p:nvSpPr>
          <p:spPr>
            <a:xfrm>
              <a:off x="1765300" y="1250950"/>
              <a:ext cx="9213850" cy="2419350"/>
            </a:xfrm>
            <a:custGeom>
              <a:avLst/>
              <a:gdLst>
                <a:gd name="connsiteX0" fmla="*/ 0 w 9226550"/>
                <a:gd name="connsiteY0" fmla="*/ 0 h 2413000"/>
                <a:gd name="connsiteX1" fmla="*/ 0 w 9226550"/>
                <a:gd name="connsiteY1" fmla="*/ 2413000 h 2413000"/>
                <a:gd name="connsiteX2" fmla="*/ 9226550 w 9226550"/>
                <a:gd name="connsiteY2" fmla="*/ 2413000 h 2413000"/>
              </a:gdLst>
              <a:ahLst/>
              <a:cxnLst>
                <a:cxn ang="0">
                  <a:pos x="connsiteX0" y="connsiteY0"/>
                </a:cxn>
                <a:cxn ang="0">
                  <a:pos x="connsiteX1" y="connsiteY1"/>
                </a:cxn>
                <a:cxn ang="0">
                  <a:pos x="connsiteX2" y="connsiteY2"/>
                </a:cxn>
              </a:cxnLst>
              <a:rect l="l" t="t" r="r" b="b"/>
              <a:pathLst>
                <a:path w="9226550" h="2413000">
                  <a:moveTo>
                    <a:pt x="0" y="0"/>
                  </a:moveTo>
                  <a:lnTo>
                    <a:pt x="0" y="2413000"/>
                  </a:lnTo>
                  <a:lnTo>
                    <a:pt x="9226550" y="2413000"/>
                  </a:ln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46" name="Group 45">
              <a:extLst>
                <a:ext uri="{FF2B5EF4-FFF2-40B4-BE49-F238E27FC236}">
                  <a16:creationId xmlns:a16="http://schemas.microsoft.com/office/drawing/2014/main" id="{C404DD56-567B-D0CD-AF15-768144CDD1C3}"/>
                </a:ext>
              </a:extLst>
            </p:cNvPr>
            <p:cNvGrpSpPr/>
            <p:nvPr/>
          </p:nvGrpSpPr>
          <p:grpSpPr>
            <a:xfrm>
              <a:off x="1897857" y="3670300"/>
              <a:ext cx="8782049" cy="63500"/>
              <a:chOff x="1897857" y="3670300"/>
              <a:chExt cx="8782049" cy="63500"/>
            </a:xfrm>
          </p:grpSpPr>
          <p:grpSp>
            <p:nvGrpSpPr>
              <p:cNvPr id="30" name="Group 29">
                <a:extLst>
                  <a:ext uri="{FF2B5EF4-FFF2-40B4-BE49-F238E27FC236}">
                    <a16:creationId xmlns:a16="http://schemas.microsoft.com/office/drawing/2014/main" id="{821A6464-79D7-6CA0-5381-F2C7B0FCE72F}"/>
                  </a:ext>
                </a:extLst>
              </p:cNvPr>
              <p:cNvGrpSpPr/>
              <p:nvPr/>
            </p:nvGrpSpPr>
            <p:grpSpPr>
              <a:xfrm>
                <a:off x="1897857" y="3670300"/>
                <a:ext cx="2925763" cy="63500"/>
                <a:chOff x="1897857" y="3670300"/>
                <a:chExt cx="2925763" cy="63500"/>
              </a:xfrm>
            </p:grpSpPr>
            <p:grpSp>
              <p:nvGrpSpPr>
                <p:cNvPr id="26" name="Group 25">
                  <a:extLst>
                    <a:ext uri="{FF2B5EF4-FFF2-40B4-BE49-F238E27FC236}">
                      <a16:creationId xmlns:a16="http://schemas.microsoft.com/office/drawing/2014/main" id="{09A577DB-E705-B655-5218-B0810DB5848B}"/>
                    </a:ext>
                  </a:extLst>
                </p:cNvPr>
                <p:cNvGrpSpPr/>
                <p:nvPr/>
              </p:nvGrpSpPr>
              <p:grpSpPr>
                <a:xfrm>
                  <a:off x="1897857" y="3670300"/>
                  <a:ext cx="970756" cy="63500"/>
                  <a:chOff x="1897857" y="3670300"/>
                  <a:chExt cx="970756" cy="63500"/>
                </a:xfrm>
              </p:grpSpPr>
              <p:cxnSp>
                <p:nvCxnSpPr>
                  <p:cNvPr id="24" name="Straight Connector 23">
                    <a:extLst>
                      <a:ext uri="{FF2B5EF4-FFF2-40B4-BE49-F238E27FC236}">
                        <a16:creationId xmlns:a16="http://schemas.microsoft.com/office/drawing/2014/main" id="{EE02955C-2B68-8758-78D4-E96A7F3AFAA4}"/>
                      </a:ext>
                    </a:extLst>
                  </p:cNvPr>
                  <p:cNvCxnSpPr/>
                  <p:nvPr/>
                </p:nvCxnSpPr>
                <p:spPr>
                  <a:xfrm>
                    <a:off x="2868613" y="3670300"/>
                    <a:ext cx="0" cy="63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15892D1-AE74-637D-AF3D-5BB298C15167}"/>
                      </a:ext>
                    </a:extLst>
                  </p:cNvPr>
                  <p:cNvCxnSpPr/>
                  <p:nvPr/>
                </p:nvCxnSpPr>
                <p:spPr>
                  <a:xfrm>
                    <a:off x="1897857" y="3670300"/>
                    <a:ext cx="0" cy="63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4E847FD2-185F-3D40-0437-9E9EED0FCABE}"/>
                    </a:ext>
                  </a:extLst>
                </p:cNvPr>
                <p:cNvGrpSpPr/>
                <p:nvPr/>
              </p:nvGrpSpPr>
              <p:grpSpPr>
                <a:xfrm>
                  <a:off x="3852864" y="3670300"/>
                  <a:ext cx="970756" cy="63500"/>
                  <a:chOff x="1897857" y="3670300"/>
                  <a:chExt cx="970756" cy="63500"/>
                </a:xfrm>
              </p:grpSpPr>
              <p:cxnSp>
                <p:nvCxnSpPr>
                  <p:cNvPr id="28" name="Straight Connector 27">
                    <a:extLst>
                      <a:ext uri="{FF2B5EF4-FFF2-40B4-BE49-F238E27FC236}">
                        <a16:creationId xmlns:a16="http://schemas.microsoft.com/office/drawing/2014/main" id="{13CCCD43-A3E1-79FC-05C6-2120DB6BDA3B}"/>
                      </a:ext>
                    </a:extLst>
                  </p:cNvPr>
                  <p:cNvCxnSpPr/>
                  <p:nvPr/>
                </p:nvCxnSpPr>
                <p:spPr>
                  <a:xfrm>
                    <a:off x="2868613" y="3670300"/>
                    <a:ext cx="0" cy="63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B95C613-D60A-C79D-B0D1-B7D2ACA52FE9}"/>
                      </a:ext>
                    </a:extLst>
                  </p:cNvPr>
                  <p:cNvCxnSpPr/>
                  <p:nvPr/>
                </p:nvCxnSpPr>
                <p:spPr>
                  <a:xfrm>
                    <a:off x="1897857" y="3670300"/>
                    <a:ext cx="0" cy="63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1" name="Group 30">
                <a:extLst>
                  <a:ext uri="{FF2B5EF4-FFF2-40B4-BE49-F238E27FC236}">
                    <a16:creationId xmlns:a16="http://schemas.microsoft.com/office/drawing/2014/main" id="{0CBCADC3-3CFA-60FA-BF92-CA4C8F4CCA22}"/>
                  </a:ext>
                </a:extLst>
              </p:cNvPr>
              <p:cNvGrpSpPr/>
              <p:nvPr/>
            </p:nvGrpSpPr>
            <p:grpSpPr>
              <a:xfrm>
                <a:off x="5800729" y="3670300"/>
                <a:ext cx="2925763" cy="63500"/>
                <a:chOff x="1897857" y="3670300"/>
                <a:chExt cx="2925763" cy="63500"/>
              </a:xfrm>
            </p:grpSpPr>
            <p:grpSp>
              <p:nvGrpSpPr>
                <p:cNvPr id="32" name="Group 31">
                  <a:extLst>
                    <a:ext uri="{FF2B5EF4-FFF2-40B4-BE49-F238E27FC236}">
                      <a16:creationId xmlns:a16="http://schemas.microsoft.com/office/drawing/2014/main" id="{81A0FFBD-89A7-3338-045D-12DD3BCBCD6A}"/>
                    </a:ext>
                  </a:extLst>
                </p:cNvPr>
                <p:cNvGrpSpPr/>
                <p:nvPr/>
              </p:nvGrpSpPr>
              <p:grpSpPr>
                <a:xfrm>
                  <a:off x="1897857" y="3670300"/>
                  <a:ext cx="970756" cy="63500"/>
                  <a:chOff x="1897857" y="3670300"/>
                  <a:chExt cx="970756" cy="63500"/>
                </a:xfrm>
              </p:grpSpPr>
              <p:cxnSp>
                <p:nvCxnSpPr>
                  <p:cNvPr id="36" name="Straight Connector 35">
                    <a:extLst>
                      <a:ext uri="{FF2B5EF4-FFF2-40B4-BE49-F238E27FC236}">
                        <a16:creationId xmlns:a16="http://schemas.microsoft.com/office/drawing/2014/main" id="{9C6A2E0C-46BD-DBEE-0630-2749D7C7DBA5}"/>
                      </a:ext>
                    </a:extLst>
                  </p:cNvPr>
                  <p:cNvCxnSpPr/>
                  <p:nvPr/>
                </p:nvCxnSpPr>
                <p:spPr>
                  <a:xfrm>
                    <a:off x="2868613" y="3670300"/>
                    <a:ext cx="0" cy="63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D16D126-171B-5F5D-F060-2E6A41FD58B8}"/>
                      </a:ext>
                    </a:extLst>
                  </p:cNvPr>
                  <p:cNvCxnSpPr/>
                  <p:nvPr/>
                </p:nvCxnSpPr>
                <p:spPr>
                  <a:xfrm>
                    <a:off x="1897857" y="3670300"/>
                    <a:ext cx="0" cy="63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D79A9FAF-CC93-2D83-3FD8-DEA4683CB4A4}"/>
                    </a:ext>
                  </a:extLst>
                </p:cNvPr>
                <p:cNvGrpSpPr/>
                <p:nvPr/>
              </p:nvGrpSpPr>
              <p:grpSpPr>
                <a:xfrm>
                  <a:off x="3852864" y="3670300"/>
                  <a:ext cx="970756" cy="63500"/>
                  <a:chOff x="1897857" y="3670300"/>
                  <a:chExt cx="970756" cy="63500"/>
                </a:xfrm>
              </p:grpSpPr>
              <p:cxnSp>
                <p:nvCxnSpPr>
                  <p:cNvPr id="34" name="Straight Connector 33">
                    <a:extLst>
                      <a:ext uri="{FF2B5EF4-FFF2-40B4-BE49-F238E27FC236}">
                        <a16:creationId xmlns:a16="http://schemas.microsoft.com/office/drawing/2014/main" id="{AF5E1543-3D31-20CE-6DAD-43EA4CB3EF8F}"/>
                      </a:ext>
                    </a:extLst>
                  </p:cNvPr>
                  <p:cNvCxnSpPr/>
                  <p:nvPr/>
                </p:nvCxnSpPr>
                <p:spPr>
                  <a:xfrm>
                    <a:off x="2868613" y="3670300"/>
                    <a:ext cx="0" cy="63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0863806-C111-BF22-F043-40F1F0439593}"/>
                      </a:ext>
                    </a:extLst>
                  </p:cNvPr>
                  <p:cNvCxnSpPr/>
                  <p:nvPr/>
                </p:nvCxnSpPr>
                <p:spPr>
                  <a:xfrm>
                    <a:off x="1897857" y="3670300"/>
                    <a:ext cx="0" cy="63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0" name="Group 39">
                <a:extLst>
                  <a:ext uri="{FF2B5EF4-FFF2-40B4-BE49-F238E27FC236}">
                    <a16:creationId xmlns:a16="http://schemas.microsoft.com/office/drawing/2014/main" id="{4BD489B0-A4C3-8F21-753F-7402190463D3}"/>
                  </a:ext>
                </a:extLst>
              </p:cNvPr>
              <p:cNvGrpSpPr/>
              <p:nvPr/>
            </p:nvGrpSpPr>
            <p:grpSpPr>
              <a:xfrm>
                <a:off x="9709150" y="3670300"/>
                <a:ext cx="970756" cy="63500"/>
                <a:chOff x="1897857" y="3670300"/>
                <a:chExt cx="970756" cy="63500"/>
              </a:xfrm>
            </p:grpSpPr>
            <p:cxnSp>
              <p:nvCxnSpPr>
                <p:cNvPr id="44" name="Straight Connector 43">
                  <a:extLst>
                    <a:ext uri="{FF2B5EF4-FFF2-40B4-BE49-F238E27FC236}">
                      <a16:creationId xmlns:a16="http://schemas.microsoft.com/office/drawing/2014/main" id="{332824A9-3B4F-3C91-6FEE-BA4758CE273F}"/>
                    </a:ext>
                  </a:extLst>
                </p:cNvPr>
                <p:cNvCxnSpPr/>
                <p:nvPr/>
              </p:nvCxnSpPr>
              <p:spPr>
                <a:xfrm>
                  <a:off x="2868613" y="3670300"/>
                  <a:ext cx="0" cy="63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A1FF3F1-D5C4-E0AD-223B-53F41ECCA6C7}"/>
                    </a:ext>
                  </a:extLst>
                </p:cNvPr>
                <p:cNvCxnSpPr/>
                <p:nvPr/>
              </p:nvCxnSpPr>
              <p:spPr>
                <a:xfrm>
                  <a:off x="1897857" y="3670300"/>
                  <a:ext cx="0" cy="63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5" name="Group 64">
              <a:extLst>
                <a:ext uri="{FF2B5EF4-FFF2-40B4-BE49-F238E27FC236}">
                  <a16:creationId xmlns:a16="http://schemas.microsoft.com/office/drawing/2014/main" id="{C0972435-2D60-3118-9E72-87391C172399}"/>
                </a:ext>
              </a:extLst>
            </p:cNvPr>
            <p:cNvGrpSpPr/>
            <p:nvPr/>
          </p:nvGrpSpPr>
          <p:grpSpPr>
            <a:xfrm>
              <a:off x="1702595" y="1428753"/>
              <a:ext cx="63501" cy="2199483"/>
              <a:chOff x="1702595" y="1428753"/>
              <a:chExt cx="63501" cy="2199483"/>
            </a:xfrm>
          </p:grpSpPr>
          <p:cxnSp>
            <p:nvCxnSpPr>
              <p:cNvPr id="61" name="Straight Connector 60">
                <a:extLst>
                  <a:ext uri="{FF2B5EF4-FFF2-40B4-BE49-F238E27FC236}">
                    <a16:creationId xmlns:a16="http://schemas.microsoft.com/office/drawing/2014/main" id="{866B49BC-C889-07A6-54F9-90CE9AC0F054}"/>
                  </a:ext>
                </a:extLst>
              </p:cNvPr>
              <p:cNvCxnSpPr/>
              <p:nvPr/>
            </p:nvCxnSpPr>
            <p:spPr>
              <a:xfrm rot="5400000">
                <a:off x="1734345" y="1836900"/>
                <a:ext cx="0" cy="63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B6E4813-4D96-9D55-4BD7-5E3DD4541AFE}"/>
                  </a:ext>
                </a:extLst>
              </p:cNvPr>
              <p:cNvCxnSpPr/>
              <p:nvPr/>
            </p:nvCxnSpPr>
            <p:spPr>
              <a:xfrm rot="5400000">
                <a:off x="1734345" y="1397003"/>
                <a:ext cx="0" cy="63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FB6BE44-4172-010B-0677-FBF519767A39}"/>
                  </a:ext>
                </a:extLst>
              </p:cNvPr>
              <p:cNvCxnSpPr/>
              <p:nvPr/>
            </p:nvCxnSpPr>
            <p:spPr>
              <a:xfrm rot="5400000">
                <a:off x="1734346" y="2716694"/>
                <a:ext cx="0" cy="63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953E401-DBCD-2C81-8889-CCF8162747AE}"/>
                  </a:ext>
                </a:extLst>
              </p:cNvPr>
              <p:cNvCxnSpPr/>
              <p:nvPr/>
            </p:nvCxnSpPr>
            <p:spPr>
              <a:xfrm rot="5400000">
                <a:off x="1734346" y="2276797"/>
                <a:ext cx="0" cy="63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3DD4772-AC17-D6A3-0033-0A7C6A5A7AA8}"/>
                  </a:ext>
                </a:extLst>
              </p:cNvPr>
              <p:cNvCxnSpPr/>
              <p:nvPr/>
            </p:nvCxnSpPr>
            <p:spPr>
              <a:xfrm rot="5400000">
                <a:off x="1734346" y="3156591"/>
                <a:ext cx="0" cy="63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2661BF3-7596-85DE-E55E-B3694261BC55}"/>
                  </a:ext>
                </a:extLst>
              </p:cNvPr>
              <p:cNvCxnSpPr/>
              <p:nvPr/>
            </p:nvCxnSpPr>
            <p:spPr>
              <a:xfrm rot="5400000">
                <a:off x="1734345" y="3596486"/>
                <a:ext cx="0" cy="63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76" name="Group 75">
            <a:extLst>
              <a:ext uri="{FF2B5EF4-FFF2-40B4-BE49-F238E27FC236}">
                <a16:creationId xmlns:a16="http://schemas.microsoft.com/office/drawing/2014/main" id="{FA380B8F-EBBE-9A9C-7079-ECB0516ADB11}"/>
              </a:ext>
            </a:extLst>
          </p:cNvPr>
          <p:cNvGrpSpPr/>
          <p:nvPr/>
        </p:nvGrpSpPr>
        <p:grpSpPr>
          <a:xfrm>
            <a:off x="1377950" y="1256400"/>
            <a:ext cx="274112" cy="2359025"/>
            <a:chOff x="1377950" y="1343025"/>
            <a:chExt cx="274112" cy="2359025"/>
          </a:xfrm>
        </p:grpSpPr>
        <p:sp>
          <p:nvSpPr>
            <p:cNvPr id="70" name="TextBox 69">
              <a:extLst>
                <a:ext uri="{FF2B5EF4-FFF2-40B4-BE49-F238E27FC236}">
                  <a16:creationId xmlns:a16="http://schemas.microsoft.com/office/drawing/2014/main" id="{78E19234-9249-3814-5AD3-01152F62074D}"/>
                </a:ext>
              </a:extLst>
            </p:cNvPr>
            <p:cNvSpPr txBox="1"/>
            <p:nvPr/>
          </p:nvSpPr>
          <p:spPr>
            <a:xfrm>
              <a:off x="1377950" y="1343025"/>
              <a:ext cx="274112" cy="158750"/>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100</a:t>
              </a:r>
            </a:p>
          </p:txBody>
        </p:sp>
        <p:sp>
          <p:nvSpPr>
            <p:cNvPr id="71" name="TextBox 70">
              <a:extLst>
                <a:ext uri="{FF2B5EF4-FFF2-40B4-BE49-F238E27FC236}">
                  <a16:creationId xmlns:a16="http://schemas.microsoft.com/office/drawing/2014/main" id="{EACE4CAF-CD86-9112-B72F-CCA87C55A8D5}"/>
                </a:ext>
              </a:extLst>
            </p:cNvPr>
            <p:cNvSpPr txBox="1"/>
            <p:nvPr/>
          </p:nvSpPr>
          <p:spPr>
            <a:xfrm>
              <a:off x="1377950" y="1787525"/>
              <a:ext cx="274112" cy="158750"/>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80</a:t>
              </a:r>
            </a:p>
          </p:txBody>
        </p:sp>
        <p:sp>
          <p:nvSpPr>
            <p:cNvPr id="72" name="TextBox 71">
              <a:extLst>
                <a:ext uri="{FF2B5EF4-FFF2-40B4-BE49-F238E27FC236}">
                  <a16:creationId xmlns:a16="http://schemas.microsoft.com/office/drawing/2014/main" id="{34D9986A-CECD-F882-87F2-B580B35D9ABD}"/>
                </a:ext>
              </a:extLst>
            </p:cNvPr>
            <p:cNvSpPr txBox="1"/>
            <p:nvPr/>
          </p:nvSpPr>
          <p:spPr>
            <a:xfrm>
              <a:off x="1377950" y="2222500"/>
              <a:ext cx="274112" cy="158750"/>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60</a:t>
              </a:r>
            </a:p>
          </p:txBody>
        </p:sp>
        <p:sp>
          <p:nvSpPr>
            <p:cNvPr id="73" name="TextBox 72">
              <a:extLst>
                <a:ext uri="{FF2B5EF4-FFF2-40B4-BE49-F238E27FC236}">
                  <a16:creationId xmlns:a16="http://schemas.microsoft.com/office/drawing/2014/main" id="{BC5B682E-1FE0-D761-45EE-AF6FE9236B28}"/>
                </a:ext>
              </a:extLst>
            </p:cNvPr>
            <p:cNvSpPr txBox="1"/>
            <p:nvPr/>
          </p:nvSpPr>
          <p:spPr>
            <a:xfrm>
              <a:off x="1377950" y="2667000"/>
              <a:ext cx="274112" cy="158750"/>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40</a:t>
              </a:r>
            </a:p>
          </p:txBody>
        </p:sp>
        <p:sp>
          <p:nvSpPr>
            <p:cNvPr id="74" name="TextBox 73">
              <a:extLst>
                <a:ext uri="{FF2B5EF4-FFF2-40B4-BE49-F238E27FC236}">
                  <a16:creationId xmlns:a16="http://schemas.microsoft.com/office/drawing/2014/main" id="{A2EEE1B6-D890-4CF5-6249-3C8C45AB3040}"/>
                </a:ext>
              </a:extLst>
            </p:cNvPr>
            <p:cNvSpPr txBox="1"/>
            <p:nvPr/>
          </p:nvSpPr>
          <p:spPr>
            <a:xfrm>
              <a:off x="1377950" y="3098800"/>
              <a:ext cx="274112" cy="158750"/>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20</a:t>
              </a:r>
            </a:p>
          </p:txBody>
        </p:sp>
        <p:sp>
          <p:nvSpPr>
            <p:cNvPr id="75" name="TextBox 74">
              <a:extLst>
                <a:ext uri="{FF2B5EF4-FFF2-40B4-BE49-F238E27FC236}">
                  <a16:creationId xmlns:a16="http://schemas.microsoft.com/office/drawing/2014/main" id="{4B693A11-FBE5-2A4E-7025-7809D62D630B}"/>
                </a:ext>
              </a:extLst>
            </p:cNvPr>
            <p:cNvSpPr txBox="1"/>
            <p:nvPr/>
          </p:nvSpPr>
          <p:spPr>
            <a:xfrm>
              <a:off x="1377950" y="3543300"/>
              <a:ext cx="274112" cy="158750"/>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0</a:t>
              </a:r>
            </a:p>
          </p:txBody>
        </p:sp>
      </p:grpSp>
      <p:sp>
        <p:nvSpPr>
          <p:cNvPr id="77" name="TextBox 76">
            <a:extLst>
              <a:ext uri="{FF2B5EF4-FFF2-40B4-BE49-F238E27FC236}">
                <a16:creationId xmlns:a16="http://schemas.microsoft.com/office/drawing/2014/main" id="{3FAD8FC0-9887-3948-65ED-7378142BFD3C}"/>
              </a:ext>
            </a:extLst>
          </p:cNvPr>
          <p:cNvSpPr txBox="1"/>
          <p:nvPr/>
        </p:nvSpPr>
        <p:spPr>
          <a:xfrm rot="16200000">
            <a:off x="257174" y="2259700"/>
            <a:ext cx="1825625" cy="15875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Recurrence-free survival, %</a:t>
            </a:r>
          </a:p>
        </p:txBody>
      </p:sp>
      <p:sp>
        <p:nvSpPr>
          <p:cNvPr id="85" name="TextBox 84">
            <a:extLst>
              <a:ext uri="{FF2B5EF4-FFF2-40B4-BE49-F238E27FC236}">
                <a16:creationId xmlns:a16="http://schemas.microsoft.com/office/drawing/2014/main" id="{0E8BA08F-A556-9CDC-0BD7-8F229FC9DE79}"/>
              </a:ext>
            </a:extLst>
          </p:cNvPr>
          <p:cNvSpPr txBox="1"/>
          <p:nvPr/>
        </p:nvSpPr>
        <p:spPr>
          <a:xfrm>
            <a:off x="4689474" y="3878950"/>
            <a:ext cx="3235326" cy="15875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Time from first dose of pembrolizumab (months)</a:t>
            </a:r>
          </a:p>
        </p:txBody>
      </p:sp>
      <p:grpSp>
        <p:nvGrpSpPr>
          <p:cNvPr id="98" name="Group 97">
            <a:extLst>
              <a:ext uri="{FF2B5EF4-FFF2-40B4-BE49-F238E27FC236}">
                <a16:creationId xmlns:a16="http://schemas.microsoft.com/office/drawing/2014/main" id="{73B1C6B6-9666-8EF5-35EF-FE230345D1B5}"/>
              </a:ext>
            </a:extLst>
          </p:cNvPr>
          <p:cNvGrpSpPr/>
          <p:nvPr/>
        </p:nvGrpSpPr>
        <p:grpSpPr>
          <a:xfrm>
            <a:off x="1727200" y="3633065"/>
            <a:ext cx="9140826" cy="158750"/>
            <a:chOff x="1727200" y="3746500"/>
            <a:chExt cx="9140826" cy="158750"/>
          </a:xfrm>
        </p:grpSpPr>
        <p:grpSp>
          <p:nvGrpSpPr>
            <p:cNvPr id="91" name="Group 90">
              <a:extLst>
                <a:ext uri="{FF2B5EF4-FFF2-40B4-BE49-F238E27FC236}">
                  <a16:creationId xmlns:a16="http://schemas.microsoft.com/office/drawing/2014/main" id="{1C7A5EC2-B915-827D-874B-E98AA1048E25}"/>
                </a:ext>
              </a:extLst>
            </p:cNvPr>
            <p:cNvGrpSpPr/>
            <p:nvPr/>
          </p:nvGrpSpPr>
          <p:grpSpPr>
            <a:xfrm>
              <a:off x="1727200" y="3746500"/>
              <a:ext cx="4251326" cy="158750"/>
              <a:chOff x="1727200" y="3746500"/>
              <a:chExt cx="4251326" cy="158750"/>
            </a:xfrm>
          </p:grpSpPr>
          <p:sp>
            <p:nvSpPr>
              <p:cNvPr id="86" name="TextBox 85">
                <a:extLst>
                  <a:ext uri="{FF2B5EF4-FFF2-40B4-BE49-F238E27FC236}">
                    <a16:creationId xmlns:a16="http://schemas.microsoft.com/office/drawing/2014/main" id="{5A53839D-AFC8-2C14-B0F7-4F44E9C31BCC}"/>
                  </a:ext>
                </a:extLst>
              </p:cNvPr>
              <p:cNvSpPr txBox="1"/>
              <p:nvPr/>
            </p:nvSpPr>
            <p:spPr>
              <a:xfrm>
                <a:off x="4651374" y="3746500"/>
                <a:ext cx="339726" cy="15875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18</a:t>
                </a:r>
              </a:p>
            </p:txBody>
          </p:sp>
          <p:sp>
            <p:nvSpPr>
              <p:cNvPr id="87" name="TextBox 86">
                <a:extLst>
                  <a:ext uri="{FF2B5EF4-FFF2-40B4-BE49-F238E27FC236}">
                    <a16:creationId xmlns:a16="http://schemas.microsoft.com/office/drawing/2014/main" id="{6A272DAB-9AE5-672F-E3DE-9488568CA44C}"/>
                  </a:ext>
                </a:extLst>
              </p:cNvPr>
              <p:cNvSpPr txBox="1"/>
              <p:nvPr/>
            </p:nvSpPr>
            <p:spPr>
              <a:xfrm>
                <a:off x="5638800" y="3746500"/>
                <a:ext cx="339726" cy="15875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24</a:t>
                </a:r>
              </a:p>
            </p:txBody>
          </p:sp>
          <p:sp>
            <p:nvSpPr>
              <p:cNvPr id="88" name="TextBox 87">
                <a:extLst>
                  <a:ext uri="{FF2B5EF4-FFF2-40B4-BE49-F238E27FC236}">
                    <a16:creationId xmlns:a16="http://schemas.microsoft.com/office/drawing/2014/main" id="{3EB877EA-A9A9-BC8A-87F5-21FF4D899A71}"/>
                  </a:ext>
                </a:extLst>
              </p:cNvPr>
              <p:cNvSpPr txBox="1"/>
              <p:nvPr/>
            </p:nvSpPr>
            <p:spPr>
              <a:xfrm>
                <a:off x="2701924" y="3746500"/>
                <a:ext cx="339726" cy="15875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6</a:t>
                </a:r>
              </a:p>
            </p:txBody>
          </p:sp>
          <p:sp>
            <p:nvSpPr>
              <p:cNvPr id="89" name="TextBox 88">
                <a:extLst>
                  <a:ext uri="{FF2B5EF4-FFF2-40B4-BE49-F238E27FC236}">
                    <a16:creationId xmlns:a16="http://schemas.microsoft.com/office/drawing/2014/main" id="{E7CEDE18-7E9D-20D4-6D10-1BD7FD51934E}"/>
                  </a:ext>
                </a:extLst>
              </p:cNvPr>
              <p:cNvSpPr txBox="1"/>
              <p:nvPr/>
            </p:nvSpPr>
            <p:spPr>
              <a:xfrm>
                <a:off x="3689350" y="3746500"/>
                <a:ext cx="339726" cy="15875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12</a:t>
                </a:r>
              </a:p>
            </p:txBody>
          </p:sp>
          <p:sp>
            <p:nvSpPr>
              <p:cNvPr id="90" name="TextBox 89">
                <a:extLst>
                  <a:ext uri="{FF2B5EF4-FFF2-40B4-BE49-F238E27FC236}">
                    <a16:creationId xmlns:a16="http://schemas.microsoft.com/office/drawing/2014/main" id="{BEBE7C2C-BBED-C991-F771-803B96811CE5}"/>
                  </a:ext>
                </a:extLst>
              </p:cNvPr>
              <p:cNvSpPr txBox="1"/>
              <p:nvPr/>
            </p:nvSpPr>
            <p:spPr>
              <a:xfrm>
                <a:off x="1727200" y="3746500"/>
                <a:ext cx="339726" cy="15875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0</a:t>
                </a:r>
              </a:p>
            </p:txBody>
          </p:sp>
        </p:grpSp>
        <p:grpSp>
          <p:nvGrpSpPr>
            <p:cNvPr id="92" name="Group 91">
              <a:extLst>
                <a:ext uri="{FF2B5EF4-FFF2-40B4-BE49-F238E27FC236}">
                  <a16:creationId xmlns:a16="http://schemas.microsoft.com/office/drawing/2014/main" id="{B6643265-34E9-F9C4-E209-43F86B43C252}"/>
                </a:ext>
              </a:extLst>
            </p:cNvPr>
            <p:cNvGrpSpPr/>
            <p:nvPr/>
          </p:nvGrpSpPr>
          <p:grpSpPr>
            <a:xfrm>
              <a:off x="6616700" y="3746500"/>
              <a:ext cx="4251326" cy="158750"/>
              <a:chOff x="1727200" y="3746500"/>
              <a:chExt cx="4251326" cy="158750"/>
            </a:xfrm>
          </p:grpSpPr>
          <p:sp>
            <p:nvSpPr>
              <p:cNvPr id="93" name="TextBox 92">
                <a:extLst>
                  <a:ext uri="{FF2B5EF4-FFF2-40B4-BE49-F238E27FC236}">
                    <a16:creationId xmlns:a16="http://schemas.microsoft.com/office/drawing/2014/main" id="{06E26B8E-9C03-B0DA-42A5-EBB69D167CD6}"/>
                  </a:ext>
                </a:extLst>
              </p:cNvPr>
              <p:cNvSpPr txBox="1"/>
              <p:nvPr/>
            </p:nvSpPr>
            <p:spPr>
              <a:xfrm>
                <a:off x="4651374" y="3746500"/>
                <a:ext cx="339726" cy="15875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48</a:t>
                </a:r>
              </a:p>
            </p:txBody>
          </p:sp>
          <p:sp>
            <p:nvSpPr>
              <p:cNvPr id="94" name="TextBox 93">
                <a:extLst>
                  <a:ext uri="{FF2B5EF4-FFF2-40B4-BE49-F238E27FC236}">
                    <a16:creationId xmlns:a16="http://schemas.microsoft.com/office/drawing/2014/main" id="{18329F3A-396F-AF68-0F26-1D1532834B7B}"/>
                  </a:ext>
                </a:extLst>
              </p:cNvPr>
              <p:cNvSpPr txBox="1"/>
              <p:nvPr/>
            </p:nvSpPr>
            <p:spPr>
              <a:xfrm>
                <a:off x="5638800" y="3746500"/>
                <a:ext cx="339726" cy="15875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54</a:t>
                </a:r>
              </a:p>
            </p:txBody>
          </p:sp>
          <p:sp>
            <p:nvSpPr>
              <p:cNvPr id="95" name="TextBox 94">
                <a:extLst>
                  <a:ext uri="{FF2B5EF4-FFF2-40B4-BE49-F238E27FC236}">
                    <a16:creationId xmlns:a16="http://schemas.microsoft.com/office/drawing/2014/main" id="{A909DF1E-EB69-709F-2E4E-1A8943CBBC21}"/>
                  </a:ext>
                </a:extLst>
              </p:cNvPr>
              <p:cNvSpPr txBox="1"/>
              <p:nvPr/>
            </p:nvSpPr>
            <p:spPr>
              <a:xfrm>
                <a:off x="2701924" y="3746500"/>
                <a:ext cx="339726" cy="15875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36</a:t>
                </a:r>
              </a:p>
            </p:txBody>
          </p:sp>
          <p:sp>
            <p:nvSpPr>
              <p:cNvPr id="96" name="TextBox 95">
                <a:extLst>
                  <a:ext uri="{FF2B5EF4-FFF2-40B4-BE49-F238E27FC236}">
                    <a16:creationId xmlns:a16="http://schemas.microsoft.com/office/drawing/2014/main" id="{808C92FF-02B7-3C7F-6B0D-E70024FD4C80}"/>
                  </a:ext>
                </a:extLst>
              </p:cNvPr>
              <p:cNvSpPr txBox="1"/>
              <p:nvPr/>
            </p:nvSpPr>
            <p:spPr>
              <a:xfrm>
                <a:off x="3689350" y="3746500"/>
                <a:ext cx="339726" cy="15875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42</a:t>
                </a:r>
              </a:p>
            </p:txBody>
          </p:sp>
          <p:sp>
            <p:nvSpPr>
              <p:cNvPr id="97" name="TextBox 96">
                <a:extLst>
                  <a:ext uri="{FF2B5EF4-FFF2-40B4-BE49-F238E27FC236}">
                    <a16:creationId xmlns:a16="http://schemas.microsoft.com/office/drawing/2014/main" id="{A072EE5C-5C27-0E81-01F1-7EB31FA3B4A3}"/>
                  </a:ext>
                </a:extLst>
              </p:cNvPr>
              <p:cNvSpPr txBox="1"/>
              <p:nvPr/>
            </p:nvSpPr>
            <p:spPr>
              <a:xfrm>
                <a:off x="1727200" y="3746500"/>
                <a:ext cx="339726" cy="15875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30</a:t>
                </a:r>
              </a:p>
            </p:txBody>
          </p:sp>
        </p:grpSp>
      </p:grpSp>
      <p:grpSp>
        <p:nvGrpSpPr>
          <p:cNvPr id="99" name="Group 98">
            <a:extLst>
              <a:ext uri="{FF2B5EF4-FFF2-40B4-BE49-F238E27FC236}">
                <a16:creationId xmlns:a16="http://schemas.microsoft.com/office/drawing/2014/main" id="{8A56D972-9154-69CA-1ABB-A90445A352E9}"/>
              </a:ext>
            </a:extLst>
          </p:cNvPr>
          <p:cNvGrpSpPr/>
          <p:nvPr/>
        </p:nvGrpSpPr>
        <p:grpSpPr>
          <a:xfrm>
            <a:off x="1727200" y="4116882"/>
            <a:ext cx="9140826" cy="158750"/>
            <a:chOff x="1727200" y="3746500"/>
            <a:chExt cx="9140826" cy="158750"/>
          </a:xfrm>
        </p:grpSpPr>
        <p:grpSp>
          <p:nvGrpSpPr>
            <p:cNvPr id="100" name="Group 99">
              <a:extLst>
                <a:ext uri="{FF2B5EF4-FFF2-40B4-BE49-F238E27FC236}">
                  <a16:creationId xmlns:a16="http://schemas.microsoft.com/office/drawing/2014/main" id="{C8BC9320-7C71-3E49-88DD-2FC16DDA58B6}"/>
                </a:ext>
              </a:extLst>
            </p:cNvPr>
            <p:cNvGrpSpPr/>
            <p:nvPr/>
          </p:nvGrpSpPr>
          <p:grpSpPr>
            <a:xfrm>
              <a:off x="1727200" y="3746500"/>
              <a:ext cx="4251326" cy="158750"/>
              <a:chOff x="1727200" y="3746500"/>
              <a:chExt cx="4251326" cy="158750"/>
            </a:xfrm>
          </p:grpSpPr>
          <p:sp>
            <p:nvSpPr>
              <p:cNvPr id="107" name="TextBox 106">
                <a:extLst>
                  <a:ext uri="{FF2B5EF4-FFF2-40B4-BE49-F238E27FC236}">
                    <a16:creationId xmlns:a16="http://schemas.microsoft.com/office/drawing/2014/main" id="{218E98BA-C111-0290-CF5B-9A86E6D54CE6}"/>
                  </a:ext>
                </a:extLst>
              </p:cNvPr>
              <p:cNvSpPr txBox="1"/>
              <p:nvPr/>
            </p:nvSpPr>
            <p:spPr>
              <a:xfrm>
                <a:off x="4651374" y="3746500"/>
                <a:ext cx="339726" cy="15875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8764"/>
                    </a:solidFill>
                    <a:effectLst/>
                    <a:uLnTx/>
                    <a:uFillTx/>
                    <a:latin typeface="Arial" panose="020B0604020202020204"/>
                    <a:ea typeface="+mn-ea"/>
                    <a:cs typeface="+mn-cs"/>
                  </a:rPr>
                  <a:t>77</a:t>
                </a:r>
              </a:p>
            </p:txBody>
          </p:sp>
          <p:sp>
            <p:nvSpPr>
              <p:cNvPr id="108" name="TextBox 107">
                <a:extLst>
                  <a:ext uri="{FF2B5EF4-FFF2-40B4-BE49-F238E27FC236}">
                    <a16:creationId xmlns:a16="http://schemas.microsoft.com/office/drawing/2014/main" id="{AF7261AD-5EAB-A4B4-B3DD-B68398BA4A27}"/>
                  </a:ext>
                </a:extLst>
              </p:cNvPr>
              <p:cNvSpPr txBox="1"/>
              <p:nvPr/>
            </p:nvSpPr>
            <p:spPr>
              <a:xfrm>
                <a:off x="5638800" y="3746500"/>
                <a:ext cx="339726" cy="15875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8764"/>
                    </a:solidFill>
                    <a:effectLst/>
                    <a:uLnTx/>
                    <a:uFillTx/>
                    <a:latin typeface="Arial" panose="020B0604020202020204"/>
                    <a:ea typeface="+mn-ea"/>
                    <a:cs typeface="+mn-cs"/>
                  </a:rPr>
                  <a:t>52</a:t>
                </a:r>
              </a:p>
            </p:txBody>
          </p:sp>
          <p:sp>
            <p:nvSpPr>
              <p:cNvPr id="109" name="TextBox 108">
                <a:extLst>
                  <a:ext uri="{FF2B5EF4-FFF2-40B4-BE49-F238E27FC236}">
                    <a16:creationId xmlns:a16="http://schemas.microsoft.com/office/drawing/2014/main" id="{0BACD89D-28B8-E2BB-95D6-896E9A1B8B1B}"/>
                  </a:ext>
                </a:extLst>
              </p:cNvPr>
              <p:cNvSpPr txBox="1"/>
              <p:nvPr/>
            </p:nvSpPr>
            <p:spPr>
              <a:xfrm>
                <a:off x="2701924" y="3746500"/>
                <a:ext cx="339726" cy="15875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8764"/>
                    </a:solidFill>
                    <a:effectLst/>
                    <a:uLnTx/>
                    <a:uFillTx/>
                    <a:latin typeface="Arial" panose="020B0604020202020204"/>
                    <a:ea typeface="+mn-ea"/>
                    <a:cs typeface="+mn-cs"/>
                  </a:rPr>
                  <a:t>87</a:t>
                </a:r>
              </a:p>
            </p:txBody>
          </p:sp>
          <p:sp>
            <p:nvSpPr>
              <p:cNvPr id="110" name="TextBox 109">
                <a:extLst>
                  <a:ext uri="{FF2B5EF4-FFF2-40B4-BE49-F238E27FC236}">
                    <a16:creationId xmlns:a16="http://schemas.microsoft.com/office/drawing/2014/main" id="{3AA0DE4D-768E-22D0-FA85-F0C59274FDCF}"/>
                  </a:ext>
                </a:extLst>
              </p:cNvPr>
              <p:cNvSpPr txBox="1"/>
              <p:nvPr/>
            </p:nvSpPr>
            <p:spPr>
              <a:xfrm>
                <a:off x="3689350" y="3746500"/>
                <a:ext cx="339726" cy="15875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8764"/>
                    </a:solidFill>
                    <a:effectLst/>
                    <a:uLnTx/>
                    <a:uFillTx/>
                    <a:latin typeface="Arial" panose="020B0604020202020204"/>
                    <a:ea typeface="+mn-ea"/>
                    <a:cs typeface="+mn-cs"/>
                  </a:rPr>
                  <a:t>83</a:t>
                </a:r>
              </a:p>
            </p:txBody>
          </p:sp>
          <p:sp>
            <p:nvSpPr>
              <p:cNvPr id="111" name="TextBox 110">
                <a:extLst>
                  <a:ext uri="{FF2B5EF4-FFF2-40B4-BE49-F238E27FC236}">
                    <a16:creationId xmlns:a16="http://schemas.microsoft.com/office/drawing/2014/main" id="{7022FFEA-6327-F2A7-53F3-1ECCC8475FC8}"/>
                  </a:ext>
                </a:extLst>
              </p:cNvPr>
              <p:cNvSpPr txBox="1"/>
              <p:nvPr/>
            </p:nvSpPr>
            <p:spPr>
              <a:xfrm>
                <a:off x="1727200" y="3746500"/>
                <a:ext cx="339726" cy="15875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8764"/>
                    </a:solidFill>
                    <a:effectLst/>
                    <a:uLnTx/>
                    <a:uFillTx/>
                    <a:latin typeface="Arial" panose="020B0604020202020204"/>
                    <a:ea typeface="+mn-ea"/>
                    <a:cs typeface="+mn-cs"/>
                  </a:rPr>
                  <a:t>107</a:t>
                </a:r>
              </a:p>
            </p:txBody>
          </p:sp>
        </p:grpSp>
        <p:grpSp>
          <p:nvGrpSpPr>
            <p:cNvPr id="101" name="Group 100">
              <a:extLst>
                <a:ext uri="{FF2B5EF4-FFF2-40B4-BE49-F238E27FC236}">
                  <a16:creationId xmlns:a16="http://schemas.microsoft.com/office/drawing/2014/main" id="{74AC3E5C-2F32-9F32-9214-FD0A87EA3DB1}"/>
                </a:ext>
              </a:extLst>
            </p:cNvPr>
            <p:cNvGrpSpPr/>
            <p:nvPr/>
          </p:nvGrpSpPr>
          <p:grpSpPr>
            <a:xfrm>
              <a:off x="6616700" y="3746500"/>
              <a:ext cx="4251326" cy="158750"/>
              <a:chOff x="1727200" y="3746500"/>
              <a:chExt cx="4251326" cy="158750"/>
            </a:xfrm>
          </p:grpSpPr>
          <p:sp>
            <p:nvSpPr>
              <p:cNvPr id="102" name="TextBox 101">
                <a:extLst>
                  <a:ext uri="{FF2B5EF4-FFF2-40B4-BE49-F238E27FC236}">
                    <a16:creationId xmlns:a16="http://schemas.microsoft.com/office/drawing/2014/main" id="{2DBBE990-0194-ABC7-F43C-AA67F8BCF16F}"/>
                  </a:ext>
                </a:extLst>
              </p:cNvPr>
              <p:cNvSpPr txBox="1"/>
              <p:nvPr/>
            </p:nvSpPr>
            <p:spPr>
              <a:xfrm>
                <a:off x="4651374" y="3746500"/>
                <a:ext cx="339726" cy="15875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8764"/>
                    </a:solidFill>
                    <a:effectLst/>
                    <a:uLnTx/>
                    <a:uFillTx/>
                    <a:latin typeface="Arial" panose="020B0604020202020204"/>
                    <a:ea typeface="+mn-ea"/>
                    <a:cs typeface="+mn-cs"/>
                  </a:rPr>
                  <a:t>1</a:t>
                </a:r>
              </a:p>
            </p:txBody>
          </p:sp>
          <p:sp>
            <p:nvSpPr>
              <p:cNvPr id="103" name="TextBox 102">
                <a:extLst>
                  <a:ext uri="{FF2B5EF4-FFF2-40B4-BE49-F238E27FC236}">
                    <a16:creationId xmlns:a16="http://schemas.microsoft.com/office/drawing/2014/main" id="{47DC18D1-3916-4246-C4B1-D0B26A3E6F78}"/>
                  </a:ext>
                </a:extLst>
              </p:cNvPr>
              <p:cNvSpPr txBox="1"/>
              <p:nvPr/>
            </p:nvSpPr>
            <p:spPr>
              <a:xfrm>
                <a:off x="5638800" y="3746500"/>
                <a:ext cx="339726" cy="15875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8764"/>
                    </a:solidFill>
                    <a:effectLst/>
                    <a:uLnTx/>
                    <a:uFillTx/>
                    <a:latin typeface="Arial" panose="020B0604020202020204"/>
                    <a:ea typeface="+mn-ea"/>
                    <a:cs typeface="+mn-cs"/>
                  </a:rPr>
                  <a:t>0</a:t>
                </a:r>
              </a:p>
            </p:txBody>
          </p:sp>
          <p:sp>
            <p:nvSpPr>
              <p:cNvPr id="104" name="TextBox 103">
                <a:extLst>
                  <a:ext uri="{FF2B5EF4-FFF2-40B4-BE49-F238E27FC236}">
                    <a16:creationId xmlns:a16="http://schemas.microsoft.com/office/drawing/2014/main" id="{05AAD8AC-B48E-34D0-9921-790A8D7A5BBC}"/>
                  </a:ext>
                </a:extLst>
              </p:cNvPr>
              <p:cNvSpPr txBox="1"/>
              <p:nvPr/>
            </p:nvSpPr>
            <p:spPr>
              <a:xfrm>
                <a:off x="2701924" y="3746500"/>
                <a:ext cx="339726" cy="15875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8764"/>
                    </a:solidFill>
                    <a:effectLst/>
                    <a:uLnTx/>
                    <a:uFillTx/>
                    <a:latin typeface="Arial" panose="020B0604020202020204"/>
                    <a:ea typeface="+mn-ea"/>
                    <a:cs typeface="+mn-cs"/>
                  </a:rPr>
                  <a:t>12</a:t>
                </a:r>
              </a:p>
            </p:txBody>
          </p:sp>
          <p:sp>
            <p:nvSpPr>
              <p:cNvPr id="105" name="TextBox 104">
                <a:extLst>
                  <a:ext uri="{FF2B5EF4-FFF2-40B4-BE49-F238E27FC236}">
                    <a16:creationId xmlns:a16="http://schemas.microsoft.com/office/drawing/2014/main" id="{19E4B1A0-6B03-2067-FA02-76CCBE0E6ED3}"/>
                  </a:ext>
                </a:extLst>
              </p:cNvPr>
              <p:cNvSpPr txBox="1"/>
              <p:nvPr/>
            </p:nvSpPr>
            <p:spPr>
              <a:xfrm>
                <a:off x="3689350" y="3746500"/>
                <a:ext cx="339726" cy="15875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8764"/>
                    </a:solidFill>
                    <a:effectLst/>
                    <a:uLnTx/>
                    <a:uFillTx/>
                    <a:latin typeface="Arial" panose="020B0604020202020204"/>
                    <a:ea typeface="+mn-ea"/>
                    <a:cs typeface="+mn-cs"/>
                  </a:rPr>
                  <a:t>6</a:t>
                </a:r>
              </a:p>
            </p:txBody>
          </p:sp>
          <p:sp>
            <p:nvSpPr>
              <p:cNvPr id="106" name="TextBox 105">
                <a:extLst>
                  <a:ext uri="{FF2B5EF4-FFF2-40B4-BE49-F238E27FC236}">
                    <a16:creationId xmlns:a16="http://schemas.microsoft.com/office/drawing/2014/main" id="{D9415237-BBDD-D832-1CA5-AA3912C9EB8B}"/>
                  </a:ext>
                </a:extLst>
              </p:cNvPr>
              <p:cNvSpPr txBox="1"/>
              <p:nvPr/>
            </p:nvSpPr>
            <p:spPr>
              <a:xfrm>
                <a:off x="1727200" y="3746500"/>
                <a:ext cx="339726" cy="15875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8764"/>
                    </a:solidFill>
                    <a:effectLst/>
                    <a:uLnTx/>
                    <a:uFillTx/>
                    <a:latin typeface="Arial" panose="020B0604020202020204"/>
                    <a:ea typeface="+mn-ea"/>
                    <a:cs typeface="+mn-cs"/>
                  </a:rPr>
                  <a:t>29</a:t>
                </a:r>
              </a:p>
            </p:txBody>
          </p:sp>
        </p:grpSp>
      </p:grpSp>
      <p:grpSp>
        <p:nvGrpSpPr>
          <p:cNvPr id="112" name="Group 111">
            <a:extLst>
              <a:ext uri="{FF2B5EF4-FFF2-40B4-BE49-F238E27FC236}">
                <a16:creationId xmlns:a16="http://schemas.microsoft.com/office/drawing/2014/main" id="{A6183978-EAB1-9927-BF54-18EF41F5E9FF}"/>
              </a:ext>
            </a:extLst>
          </p:cNvPr>
          <p:cNvGrpSpPr/>
          <p:nvPr/>
        </p:nvGrpSpPr>
        <p:grpSpPr>
          <a:xfrm>
            <a:off x="1727200" y="4383139"/>
            <a:ext cx="9140826" cy="158750"/>
            <a:chOff x="1727200" y="3746500"/>
            <a:chExt cx="9140826" cy="158750"/>
          </a:xfrm>
        </p:grpSpPr>
        <p:grpSp>
          <p:nvGrpSpPr>
            <p:cNvPr id="113" name="Group 112">
              <a:extLst>
                <a:ext uri="{FF2B5EF4-FFF2-40B4-BE49-F238E27FC236}">
                  <a16:creationId xmlns:a16="http://schemas.microsoft.com/office/drawing/2014/main" id="{24F6928F-C875-3619-E463-9D585C492A7A}"/>
                </a:ext>
              </a:extLst>
            </p:cNvPr>
            <p:cNvGrpSpPr/>
            <p:nvPr/>
          </p:nvGrpSpPr>
          <p:grpSpPr>
            <a:xfrm>
              <a:off x="1727200" y="3746500"/>
              <a:ext cx="4251326" cy="158750"/>
              <a:chOff x="1727200" y="3746500"/>
              <a:chExt cx="4251326" cy="158750"/>
            </a:xfrm>
          </p:grpSpPr>
          <p:sp>
            <p:nvSpPr>
              <p:cNvPr id="120" name="TextBox 119">
                <a:extLst>
                  <a:ext uri="{FF2B5EF4-FFF2-40B4-BE49-F238E27FC236}">
                    <a16:creationId xmlns:a16="http://schemas.microsoft.com/office/drawing/2014/main" id="{57065F80-BA48-610F-345C-581A39D76037}"/>
                  </a:ext>
                </a:extLst>
              </p:cNvPr>
              <p:cNvSpPr txBox="1"/>
              <p:nvPr/>
            </p:nvSpPr>
            <p:spPr>
              <a:xfrm>
                <a:off x="4651374" y="3746500"/>
                <a:ext cx="339726" cy="15875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B648"/>
                    </a:solidFill>
                    <a:effectLst/>
                    <a:uLnTx/>
                    <a:uFillTx/>
                    <a:latin typeface="Arial" panose="020B0604020202020204"/>
                    <a:ea typeface="+mn-ea"/>
                    <a:cs typeface="+mn-cs"/>
                  </a:rPr>
                  <a:t>29</a:t>
                </a:r>
              </a:p>
            </p:txBody>
          </p:sp>
          <p:sp>
            <p:nvSpPr>
              <p:cNvPr id="121" name="TextBox 120">
                <a:extLst>
                  <a:ext uri="{FF2B5EF4-FFF2-40B4-BE49-F238E27FC236}">
                    <a16:creationId xmlns:a16="http://schemas.microsoft.com/office/drawing/2014/main" id="{F49EB1DC-8C15-0F5C-34F1-CE21B50DAA6A}"/>
                  </a:ext>
                </a:extLst>
              </p:cNvPr>
              <p:cNvSpPr txBox="1"/>
              <p:nvPr/>
            </p:nvSpPr>
            <p:spPr>
              <a:xfrm>
                <a:off x="5638800" y="3746500"/>
                <a:ext cx="339726" cy="15875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B648"/>
                    </a:solidFill>
                    <a:effectLst/>
                    <a:uLnTx/>
                    <a:uFillTx/>
                    <a:latin typeface="Arial" panose="020B0604020202020204"/>
                    <a:ea typeface="+mn-ea"/>
                    <a:cs typeface="+mn-cs"/>
                  </a:rPr>
                  <a:t>27</a:t>
                </a:r>
              </a:p>
            </p:txBody>
          </p:sp>
          <p:sp>
            <p:nvSpPr>
              <p:cNvPr id="122" name="TextBox 121">
                <a:extLst>
                  <a:ext uri="{FF2B5EF4-FFF2-40B4-BE49-F238E27FC236}">
                    <a16:creationId xmlns:a16="http://schemas.microsoft.com/office/drawing/2014/main" id="{856278C0-112D-EA95-A65E-031F9C26915F}"/>
                  </a:ext>
                </a:extLst>
              </p:cNvPr>
              <p:cNvSpPr txBox="1"/>
              <p:nvPr/>
            </p:nvSpPr>
            <p:spPr>
              <a:xfrm>
                <a:off x="2701924" y="3746500"/>
                <a:ext cx="339726" cy="15875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B648"/>
                    </a:solidFill>
                    <a:effectLst/>
                    <a:uLnTx/>
                    <a:uFillTx/>
                    <a:latin typeface="Arial" panose="020B0604020202020204"/>
                    <a:ea typeface="+mn-ea"/>
                    <a:cs typeface="+mn-cs"/>
                  </a:rPr>
                  <a:t>41</a:t>
                </a:r>
              </a:p>
            </p:txBody>
          </p:sp>
          <p:sp>
            <p:nvSpPr>
              <p:cNvPr id="123" name="TextBox 122">
                <a:extLst>
                  <a:ext uri="{FF2B5EF4-FFF2-40B4-BE49-F238E27FC236}">
                    <a16:creationId xmlns:a16="http://schemas.microsoft.com/office/drawing/2014/main" id="{90FDA400-5CC3-1697-D90D-1A446AB0B939}"/>
                  </a:ext>
                </a:extLst>
              </p:cNvPr>
              <p:cNvSpPr txBox="1"/>
              <p:nvPr/>
            </p:nvSpPr>
            <p:spPr>
              <a:xfrm>
                <a:off x="3689350" y="3746500"/>
                <a:ext cx="339726" cy="15875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B648"/>
                    </a:solidFill>
                    <a:effectLst/>
                    <a:uLnTx/>
                    <a:uFillTx/>
                    <a:latin typeface="Arial" panose="020B0604020202020204"/>
                    <a:ea typeface="+mn-ea"/>
                    <a:cs typeface="+mn-cs"/>
                  </a:rPr>
                  <a:t>37</a:t>
                </a:r>
              </a:p>
            </p:txBody>
          </p:sp>
          <p:sp>
            <p:nvSpPr>
              <p:cNvPr id="124" name="TextBox 123">
                <a:extLst>
                  <a:ext uri="{FF2B5EF4-FFF2-40B4-BE49-F238E27FC236}">
                    <a16:creationId xmlns:a16="http://schemas.microsoft.com/office/drawing/2014/main" id="{419E8602-BA6E-8A26-0466-67D9B1DCF0FB}"/>
                  </a:ext>
                </a:extLst>
              </p:cNvPr>
              <p:cNvSpPr txBox="1"/>
              <p:nvPr/>
            </p:nvSpPr>
            <p:spPr>
              <a:xfrm>
                <a:off x="1727200" y="3746500"/>
                <a:ext cx="339726" cy="15875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B648"/>
                    </a:solidFill>
                    <a:effectLst/>
                    <a:uLnTx/>
                    <a:uFillTx/>
                    <a:latin typeface="Arial" panose="020B0604020202020204"/>
                    <a:ea typeface="+mn-ea"/>
                    <a:cs typeface="+mn-cs"/>
                  </a:rPr>
                  <a:t>50</a:t>
                </a:r>
              </a:p>
            </p:txBody>
          </p:sp>
        </p:grpSp>
        <p:grpSp>
          <p:nvGrpSpPr>
            <p:cNvPr id="114" name="Group 113">
              <a:extLst>
                <a:ext uri="{FF2B5EF4-FFF2-40B4-BE49-F238E27FC236}">
                  <a16:creationId xmlns:a16="http://schemas.microsoft.com/office/drawing/2014/main" id="{D13E7F8A-15ED-3637-7550-DE4F15E0F953}"/>
                </a:ext>
              </a:extLst>
            </p:cNvPr>
            <p:cNvGrpSpPr/>
            <p:nvPr/>
          </p:nvGrpSpPr>
          <p:grpSpPr>
            <a:xfrm>
              <a:off x="6616700" y="3746500"/>
              <a:ext cx="4251326" cy="158750"/>
              <a:chOff x="1727200" y="3746500"/>
              <a:chExt cx="4251326" cy="158750"/>
            </a:xfrm>
          </p:grpSpPr>
          <p:sp>
            <p:nvSpPr>
              <p:cNvPr id="115" name="TextBox 114">
                <a:extLst>
                  <a:ext uri="{FF2B5EF4-FFF2-40B4-BE49-F238E27FC236}">
                    <a16:creationId xmlns:a16="http://schemas.microsoft.com/office/drawing/2014/main" id="{1986088B-56F2-D501-5FF3-9ACA197599A1}"/>
                  </a:ext>
                </a:extLst>
              </p:cNvPr>
              <p:cNvSpPr txBox="1"/>
              <p:nvPr/>
            </p:nvSpPr>
            <p:spPr>
              <a:xfrm>
                <a:off x="4651374" y="3746500"/>
                <a:ext cx="339726" cy="15875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B648"/>
                    </a:solidFill>
                    <a:effectLst/>
                    <a:uLnTx/>
                    <a:uFillTx/>
                    <a:latin typeface="Arial" panose="020B0604020202020204"/>
                    <a:ea typeface="+mn-ea"/>
                    <a:cs typeface="+mn-cs"/>
                  </a:rPr>
                  <a:t>0</a:t>
                </a:r>
              </a:p>
            </p:txBody>
          </p:sp>
          <p:sp>
            <p:nvSpPr>
              <p:cNvPr id="116" name="TextBox 115">
                <a:extLst>
                  <a:ext uri="{FF2B5EF4-FFF2-40B4-BE49-F238E27FC236}">
                    <a16:creationId xmlns:a16="http://schemas.microsoft.com/office/drawing/2014/main" id="{F342CD1B-6B60-B2B9-D2CF-B2FDA604AADC}"/>
                  </a:ext>
                </a:extLst>
              </p:cNvPr>
              <p:cNvSpPr txBox="1"/>
              <p:nvPr/>
            </p:nvSpPr>
            <p:spPr>
              <a:xfrm>
                <a:off x="5638800" y="3746500"/>
                <a:ext cx="339726" cy="15875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B648"/>
                    </a:solidFill>
                    <a:effectLst/>
                    <a:uLnTx/>
                    <a:uFillTx/>
                    <a:latin typeface="Arial" panose="020B0604020202020204"/>
                    <a:ea typeface="+mn-ea"/>
                    <a:cs typeface="+mn-cs"/>
                  </a:rPr>
                  <a:t>0</a:t>
                </a:r>
              </a:p>
            </p:txBody>
          </p:sp>
          <p:sp>
            <p:nvSpPr>
              <p:cNvPr id="117" name="TextBox 116">
                <a:extLst>
                  <a:ext uri="{FF2B5EF4-FFF2-40B4-BE49-F238E27FC236}">
                    <a16:creationId xmlns:a16="http://schemas.microsoft.com/office/drawing/2014/main" id="{C4656E5F-4E9F-57CD-83C9-3E539FBB9DF6}"/>
                  </a:ext>
                </a:extLst>
              </p:cNvPr>
              <p:cNvSpPr txBox="1"/>
              <p:nvPr/>
            </p:nvSpPr>
            <p:spPr>
              <a:xfrm>
                <a:off x="2701924" y="3746500"/>
                <a:ext cx="339726" cy="15875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B648"/>
                    </a:solidFill>
                    <a:effectLst/>
                    <a:uLnTx/>
                    <a:uFillTx/>
                    <a:latin typeface="Arial" panose="020B0604020202020204"/>
                    <a:ea typeface="+mn-ea"/>
                    <a:cs typeface="+mn-cs"/>
                  </a:rPr>
                  <a:t>5</a:t>
                </a:r>
              </a:p>
            </p:txBody>
          </p:sp>
          <p:sp>
            <p:nvSpPr>
              <p:cNvPr id="118" name="TextBox 117">
                <a:extLst>
                  <a:ext uri="{FF2B5EF4-FFF2-40B4-BE49-F238E27FC236}">
                    <a16:creationId xmlns:a16="http://schemas.microsoft.com/office/drawing/2014/main" id="{04674B2C-4357-831B-402D-C150FF25ACB4}"/>
                  </a:ext>
                </a:extLst>
              </p:cNvPr>
              <p:cNvSpPr txBox="1"/>
              <p:nvPr/>
            </p:nvSpPr>
            <p:spPr>
              <a:xfrm>
                <a:off x="3689350" y="3746500"/>
                <a:ext cx="339726" cy="15875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B648"/>
                    </a:solidFill>
                    <a:effectLst/>
                    <a:uLnTx/>
                    <a:uFillTx/>
                    <a:latin typeface="Arial" panose="020B0604020202020204"/>
                    <a:ea typeface="+mn-ea"/>
                    <a:cs typeface="+mn-cs"/>
                  </a:rPr>
                  <a:t>2</a:t>
                </a:r>
              </a:p>
            </p:txBody>
          </p:sp>
          <p:sp>
            <p:nvSpPr>
              <p:cNvPr id="119" name="TextBox 118">
                <a:extLst>
                  <a:ext uri="{FF2B5EF4-FFF2-40B4-BE49-F238E27FC236}">
                    <a16:creationId xmlns:a16="http://schemas.microsoft.com/office/drawing/2014/main" id="{4D505CB3-B257-B76D-0FCB-FA18E639811E}"/>
                  </a:ext>
                </a:extLst>
              </p:cNvPr>
              <p:cNvSpPr txBox="1"/>
              <p:nvPr/>
            </p:nvSpPr>
            <p:spPr>
              <a:xfrm>
                <a:off x="1727200" y="3746500"/>
                <a:ext cx="339726" cy="15875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B648"/>
                    </a:solidFill>
                    <a:effectLst/>
                    <a:uLnTx/>
                    <a:uFillTx/>
                    <a:latin typeface="Arial" panose="020B0604020202020204"/>
                    <a:ea typeface="+mn-ea"/>
                    <a:cs typeface="+mn-cs"/>
                  </a:rPr>
                  <a:t>10</a:t>
                </a:r>
              </a:p>
            </p:txBody>
          </p:sp>
        </p:grpSp>
      </p:grpSp>
      <p:grpSp>
        <p:nvGrpSpPr>
          <p:cNvPr id="201" name="Group 200">
            <a:extLst>
              <a:ext uri="{FF2B5EF4-FFF2-40B4-BE49-F238E27FC236}">
                <a16:creationId xmlns:a16="http://schemas.microsoft.com/office/drawing/2014/main" id="{3ACC3551-3EF2-0C88-3C9A-0A224BFC5F23}"/>
              </a:ext>
            </a:extLst>
          </p:cNvPr>
          <p:cNvGrpSpPr/>
          <p:nvPr/>
        </p:nvGrpSpPr>
        <p:grpSpPr>
          <a:xfrm>
            <a:off x="10191753" y="1365939"/>
            <a:ext cx="64293" cy="64293"/>
            <a:chOff x="7959923" y="2259807"/>
            <a:chExt cx="64293" cy="64293"/>
          </a:xfrm>
        </p:grpSpPr>
        <p:cxnSp>
          <p:nvCxnSpPr>
            <p:cNvPr id="202" name="Straight Connector 201">
              <a:extLst>
                <a:ext uri="{FF2B5EF4-FFF2-40B4-BE49-F238E27FC236}">
                  <a16:creationId xmlns:a16="http://schemas.microsoft.com/office/drawing/2014/main" id="{FA2012A1-FF2F-A498-AC64-A405ABC1E1E9}"/>
                </a:ext>
              </a:extLst>
            </p:cNvPr>
            <p:cNvCxnSpPr>
              <a:cxnSpLocks/>
            </p:cNvCxnSpPr>
            <p:nvPr/>
          </p:nvCxnSpPr>
          <p:spPr>
            <a:xfrm>
              <a:off x="7992070" y="2259807"/>
              <a:ext cx="0" cy="642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7B4C77CA-BDDB-D7FE-43B9-FCEF1E3DB10F}"/>
                </a:ext>
              </a:extLst>
            </p:cNvPr>
            <p:cNvCxnSpPr>
              <a:cxnSpLocks/>
            </p:cNvCxnSpPr>
            <p:nvPr/>
          </p:nvCxnSpPr>
          <p:spPr>
            <a:xfrm rot="5400000">
              <a:off x="7992070" y="2259807"/>
              <a:ext cx="0" cy="642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4" name="TextBox 203">
            <a:extLst>
              <a:ext uri="{FF2B5EF4-FFF2-40B4-BE49-F238E27FC236}">
                <a16:creationId xmlns:a16="http://schemas.microsoft.com/office/drawing/2014/main" id="{3CB4D8FA-E1AB-0351-7408-764568B93B0D}"/>
              </a:ext>
            </a:extLst>
          </p:cNvPr>
          <p:cNvSpPr txBox="1"/>
          <p:nvPr/>
        </p:nvSpPr>
        <p:spPr>
          <a:xfrm>
            <a:off x="10251282" y="1262116"/>
            <a:ext cx="8483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Censored</a:t>
            </a:r>
          </a:p>
        </p:txBody>
      </p:sp>
      <p:sp>
        <p:nvSpPr>
          <p:cNvPr id="422" name="TextBox 421">
            <a:extLst>
              <a:ext uri="{FF2B5EF4-FFF2-40B4-BE49-F238E27FC236}">
                <a16:creationId xmlns:a16="http://schemas.microsoft.com/office/drawing/2014/main" id="{8BC664C3-E0A6-42E6-E18B-58280D3CDDFB}"/>
              </a:ext>
            </a:extLst>
          </p:cNvPr>
          <p:cNvSpPr txBox="1"/>
          <p:nvPr/>
        </p:nvSpPr>
        <p:spPr>
          <a:xfrm>
            <a:off x="705997" y="3876984"/>
            <a:ext cx="845820" cy="156845"/>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Patients at risk</a:t>
            </a:r>
          </a:p>
        </p:txBody>
      </p:sp>
      <p:sp>
        <p:nvSpPr>
          <p:cNvPr id="12" name="TextBox 11">
            <a:extLst>
              <a:ext uri="{FF2B5EF4-FFF2-40B4-BE49-F238E27FC236}">
                <a16:creationId xmlns:a16="http://schemas.microsoft.com/office/drawing/2014/main" id="{715685DD-4D29-DAA7-5169-F3B1EFE67D90}"/>
              </a:ext>
            </a:extLst>
          </p:cNvPr>
          <p:cNvSpPr txBox="1"/>
          <p:nvPr/>
        </p:nvSpPr>
        <p:spPr>
          <a:xfrm>
            <a:off x="0" y="4021602"/>
            <a:ext cx="1765300"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8764"/>
                </a:solidFill>
                <a:effectLst/>
                <a:uLnTx/>
                <a:uFillTx/>
                <a:latin typeface="Arial" panose="020B0604020202020204"/>
                <a:ea typeface="+mn-ea"/>
                <a:cs typeface="+mn-cs"/>
              </a:rPr>
              <a:t>mRNA-4157 (V940)</a:t>
            </a:r>
            <a:r>
              <a:rPr kumimoji="0" lang="en-US" sz="1000" b="1" i="0" u="none" strike="noStrike" kern="1200" cap="none" spc="-25" normalizeH="0" baseline="0" noProof="0">
                <a:ln>
                  <a:noFill/>
                </a:ln>
                <a:solidFill>
                  <a:srgbClr val="008764"/>
                </a:solidFill>
                <a:effectLst/>
                <a:uLnTx/>
                <a:uFillTx/>
                <a:latin typeface="Arial" panose="020B0604020202020204"/>
                <a:ea typeface="+mn-ea"/>
                <a:cs typeface="+mn-cs"/>
              </a:rPr>
              <a:t> </a:t>
            </a:r>
            <a:r>
              <a:rPr kumimoji="0" lang="en-US" sz="1000" b="1" i="0" u="none" strike="noStrike" kern="1200" cap="none" spc="0" normalizeH="0" baseline="0" noProof="0">
                <a:ln>
                  <a:noFill/>
                </a:ln>
                <a:solidFill>
                  <a:srgbClr val="008764"/>
                </a:solidFill>
                <a:effectLst/>
                <a:uLnTx/>
                <a:uFillTx/>
                <a:latin typeface="Arial" panose="020B0604020202020204"/>
                <a:ea typeface="+mn-ea"/>
                <a:cs typeface="+mn-cs"/>
              </a:rPr>
              <a:t>+</a:t>
            </a:r>
            <a:r>
              <a:rPr kumimoji="0" lang="en-US" sz="1000" b="1" i="0" u="none" strike="noStrike" kern="1200" cap="none" spc="-20" normalizeH="0" baseline="0" noProof="0">
                <a:ln>
                  <a:noFill/>
                </a:ln>
                <a:solidFill>
                  <a:srgbClr val="008764"/>
                </a:solidFill>
                <a:effectLst/>
                <a:uLnTx/>
                <a:uFillTx/>
                <a:latin typeface="Arial" panose="020B0604020202020204"/>
                <a:ea typeface="+mn-ea"/>
                <a:cs typeface="+mn-cs"/>
              </a:rPr>
              <a:t> </a:t>
            </a:r>
            <a:r>
              <a:rPr kumimoji="0" lang="en-US" sz="1000" b="1" i="0" u="none" strike="noStrike" kern="1200" cap="none" spc="-10" normalizeH="0" baseline="0" noProof="0">
                <a:ln>
                  <a:noFill/>
                </a:ln>
                <a:solidFill>
                  <a:srgbClr val="008764"/>
                </a:solidFill>
                <a:effectLst/>
                <a:uLnTx/>
                <a:uFillTx/>
                <a:latin typeface="Arial" panose="020B0604020202020204"/>
                <a:ea typeface="+mn-ea"/>
                <a:cs typeface="+mn-cs"/>
              </a:rPr>
              <a:t>pembrolizumab</a:t>
            </a:r>
            <a:endParaRPr kumimoji="0" lang="en-US" sz="1000" b="1" i="0" u="none" strike="noStrike" kern="1200" cap="none" spc="0" normalizeH="0" baseline="0" noProof="0">
              <a:ln>
                <a:noFill/>
              </a:ln>
              <a:solidFill>
                <a:srgbClr val="008764"/>
              </a:solidFill>
              <a:effectLst/>
              <a:uLnTx/>
              <a:uFillTx/>
              <a:latin typeface="Arial" panose="020B0604020202020204"/>
              <a:ea typeface="+mn-ea"/>
              <a:cs typeface="Helvetica"/>
            </a:endParaRPr>
          </a:p>
        </p:txBody>
      </p:sp>
      <p:sp>
        <p:nvSpPr>
          <p:cNvPr id="13" name="TextBox 12">
            <a:extLst>
              <a:ext uri="{FF2B5EF4-FFF2-40B4-BE49-F238E27FC236}">
                <a16:creationId xmlns:a16="http://schemas.microsoft.com/office/drawing/2014/main" id="{1DF4FDAD-6C84-BE38-8758-3647B4B9AB09}"/>
              </a:ext>
            </a:extLst>
          </p:cNvPr>
          <p:cNvSpPr txBox="1"/>
          <p:nvPr/>
        </p:nvSpPr>
        <p:spPr>
          <a:xfrm>
            <a:off x="-30955" y="4345754"/>
            <a:ext cx="1765300"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0" normalizeH="0" baseline="0" noProof="0" dirty="0">
                <a:ln>
                  <a:noFill/>
                </a:ln>
                <a:solidFill>
                  <a:srgbClr val="FFB648"/>
                </a:solidFill>
                <a:effectLst/>
                <a:uLnTx/>
                <a:uFillTx/>
                <a:latin typeface="Arial" panose="020B0604020202020204"/>
                <a:ea typeface="+mn-ea"/>
                <a:cs typeface="+mn-cs"/>
              </a:rPr>
              <a:t>Pembrolizumab</a:t>
            </a:r>
            <a:endParaRPr kumimoji="0" lang="en-US" sz="1000" b="1" i="0" u="none" strike="noStrike" kern="1200" cap="none" spc="0" normalizeH="0" baseline="0" noProof="0" dirty="0">
              <a:ln>
                <a:noFill/>
              </a:ln>
              <a:solidFill>
                <a:srgbClr val="FFB648"/>
              </a:solidFill>
              <a:effectLst/>
              <a:uLnTx/>
              <a:uFillTx/>
              <a:latin typeface="Arial" panose="020B0604020202020204"/>
              <a:ea typeface="+mn-ea"/>
              <a:cs typeface="Helvetica"/>
            </a:endParaRPr>
          </a:p>
        </p:txBody>
      </p:sp>
      <p:sp>
        <p:nvSpPr>
          <p:cNvPr id="662" name="Rectangle 661">
            <a:extLst>
              <a:ext uri="{FF2B5EF4-FFF2-40B4-BE49-F238E27FC236}">
                <a16:creationId xmlns:a16="http://schemas.microsoft.com/office/drawing/2014/main" id="{F8D7609F-8D83-A708-2882-AD89A140D35D}"/>
              </a:ext>
            </a:extLst>
          </p:cNvPr>
          <p:cNvSpPr/>
          <p:nvPr/>
        </p:nvSpPr>
        <p:spPr>
          <a:xfrm>
            <a:off x="7717408" y="5098507"/>
            <a:ext cx="2025058" cy="736883"/>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5" name="Straight Connector 14">
            <a:extLst>
              <a:ext uri="{FF2B5EF4-FFF2-40B4-BE49-F238E27FC236}">
                <a16:creationId xmlns:a16="http://schemas.microsoft.com/office/drawing/2014/main" id="{8ED8018E-0426-6C00-F15E-A107618CB765}"/>
              </a:ext>
            </a:extLst>
          </p:cNvPr>
          <p:cNvCxnSpPr>
            <a:cxnSpLocks/>
          </p:cNvCxnSpPr>
          <p:nvPr/>
        </p:nvCxnSpPr>
        <p:spPr>
          <a:xfrm>
            <a:off x="4818428" y="1607234"/>
            <a:ext cx="8696" cy="1993392"/>
          </a:xfrm>
          <a:prstGeom prst="line">
            <a:avLst/>
          </a:prstGeom>
          <a:noFill/>
          <a:ln w="19050" cap="flat" cmpd="sng" algn="ctr">
            <a:solidFill>
              <a:srgbClr val="000000"/>
            </a:solidFill>
            <a:prstDash val="dash"/>
            <a:miter lim="800000"/>
          </a:ln>
          <a:effectLst/>
        </p:spPr>
      </p:cxnSp>
      <p:sp>
        <p:nvSpPr>
          <p:cNvPr id="2" name="TextBox 1">
            <a:extLst>
              <a:ext uri="{FF2B5EF4-FFF2-40B4-BE49-F238E27FC236}">
                <a16:creationId xmlns:a16="http://schemas.microsoft.com/office/drawing/2014/main" id="{8838FD93-C69A-DF29-9294-E3EA5C722ECF}"/>
              </a:ext>
            </a:extLst>
          </p:cNvPr>
          <p:cNvSpPr txBox="1"/>
          <p:nvPr/>
        </p:nvSpPr>
        <p:spPr>
          <a:xfrm>
            <a:off x="4210047" y="2160585"/>
            <a:ext cx="598851" cy="33855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62.2% </a:t>
            </a:r>
          </a:p>
        </p:txBody>
      </p:sp>
      <p:grpSp>
        <p:nvGrpSpPr>
          <p:cNvPr id="3" name="Group 2">
            <a:extLst>
              <a:ext uri="{FF2B5EF4-FFF2-40B4-BE49-F238E27FC236}">
                <a16:creationId xmlns:a16="http://schemas.microsoft.com/office/drawing/2014/main" id="{4AE6BE17-9A66-E888-71FD-A8EAD8BFC62E}"/>
              </a:ext>
            </a:extLst>
          </p:cNvPr>
          <p:cNvGrpSpPr/>
          <p:nvPr/>
        </p:nvGrpSpPr>
        <p:grpSpPr>
          <a:xfrm>
            <a:off x="1858973" y="1295995"/>
            <a:ext cx="8110536" cy="2295754"/>
            <a:chOff x="1858973" y="1295995"/>
            <a:chExt cx="8110536" cy="2295754"/>
          </a:xfrm>
        </p:grpSpPr>
        <p:grpSp>
          <p:nvGrpSpPr>
            <p:cNvPr id="862" name="Group 861">
              <a:extLst>
                <a:ext uri="{FF2B5EF4-FFF2-40B4-BE49-F238E27FC236}">
                  <a16:creationId xmlns:a16="http://schemas.microsoft.com/office/drawing/2014/main" id="{68E59C5C-DE44-C39A-BACE-BC4D7C09704C}"/>
                </a:ext>
              </a:extLst>
            </p:cNvPr>
            <p:cNvGrpSpPr/>
            <p:nvPr/>
          </p:nvGrpSpPr>
          <p:grpSpPr>
            <a:xfrm>
              <a:off x="1858973" y="1305617"/>
              <a:ext cx="8110536" cy="1659729"/>
              <a:chOff x="2011434" y="1458077"/>
              <a:chExt cx="8110536" cy="1659729"/>
            </a:xfrm>
          </p:grpSpPr>
          <p:grpSp>
            <p:nvGrpSpPr>
              <p:cNvPr id="274" name="Group 273">
                <a:extLst>
                  <a:ext uri="{FF2B5EF4-FFF2-40B4-BE49-F238E27FC236}">
                    <a16:creationId xmlns:a16="http://schemas.microsoft.com/office/drawing/2014/main" id="{0BC6A050-B66A-5A90-FF0C-6837ABA07B7C}"/>
                  </a:ext>
                </a:extLst>
              </p:cNvPr>
              <p:cNvGrpSpPr/>
              <p:nvPr/>
            </p:nvGrpSpPr>
            <p:grpSpPr>
              <a:xfrm>
                <a:off x="2051121" y="1479507"/>
                <a:ext cx="8070849" cy="688180"/>
                <a:chOff x="1901825" y="1416844"/>
                <a:chExt cx="8070849" cy="688180"/>
              </a:xfrm>
            </p:grpSpPr>
            <p:sp>
              <p:nvSpPr>
                <p:cNvPr id="275" name="Freeform: Shape 274">
                  <a:extLst>
                    <a:ext uri="{FF2B5EF4-FFF2-40B4-BE49-F238E27FC236}">
                      <a16:creationId xmlns:a16="http://schemas.microsoft.com/office/drawing/2014/main" id="{11D573B3-88C0-C5E8-9589-6BAF393B55A3}"/>
                    </a:ext>
                  </a:extLst>
                </p:cNvPr>
                <p:cNvSpPr/>
                <p:nvPr/>
              </p:nvSpPr>
              <p:spPr>
                <a:xfrm>
                  <a:off x="1901825" y="1428750"/>
                  <a:ext cx="8039100" cy="644525"/>
                </a:xfrm>
                <a:custGeom>
                  <a:avLst/>
                  <a:gdLst>
                    <a:gd name="connsiteX0" fmla="*/ 0 w 8039100"/>
                    <a:gd name="connsiteY0" fmla="*/ 0 h 644525"/>
                    <a:gd name="connsiteX1" fmla="*/ 358775 w 8039100"/>
                    <a:gd name="connsiteY1" fmla="*/ 0 h 644525"/>
                    <a:gd name="connsiteX2" fmla="*/ 358775 w 8039100"/>
                    <a:gd name="connsiteY2" fmla="*/ 22225 h 644525"/>
                    <a:gd name="connsiteX3" fmla="*/ 431800 w 8039100"/>
                    <a:gd name="connsiteY3" fmla="*/ 22225 h 644525"/>
                    <a:gd name="connsiteX4" fmla="*/ 431800 w 8039100"/>
                    <a:gd name="connsiteY4" fmla="*/ 63500 h 644525"/>
                    <a:gd name="connsiteX5" fmla="*/ 454025 w 8039100"/>
                    <a:gd name="connsiteY5" fmla="*/ 63500 h 644525"/>
                    <a:gd name="connsiteX6" fmla="*/ 454025 w 8039100"/>
                    <a:gd name="connsiteY6" fmla="*/ 127000 h 644525"/>
                    <a:gd name="connsiteX7" fmla="*/ 463550 w 8039100"/>
                    <a:gd name="connsiteY7" fmla="*/ 127000 h 644525"/>
                    <a:gd name="connsiteX8" fmla="*/ 463550 w 8039100"/>
                    <a:gd name="connsiteY8" fmla="*/ 155575 h 644525"/>
                    <a:gd name="connsiteX9" fmla="*/ 479425 w 8039100"/>
                    <a:gd name="connsiteY9" fmla="*/ 155575 h 644525"/>
                    <a:gd name="connsiteX10" fmla="*/ 479425 w 8039100"/>
                    <a:gd name="connsiteY10" fmla="*/ 168275 h 644525"/>
                    <a:gd name="connsiteX11" fmla="*/ 549275 w 8039100"/>
                    <a:gd name="connsiteY11" fmla="*/ 168275 h 644525"/>
                    <a:gd name="connsiteX12" fmla="*/ 549275 w 8039100"/>
                    <a:gd name="connsiteY12" fmla="*/ 203200 h 644525"/>
                    <a:gd name="connsiteX13" fmla="*/ 711200 w 8039100"/>
                    <a:gd name="connsiteY13" fmla="*/ 203200 h 644525"/>
                    <a:gd name="connsiteX14" fmla="*/ 711200 w 8039100"/>
                    <a:gd name="connsiteY14" fmla="*/ 225425 h 644525"/>
                    <a:gd name="connsiteX15" fmla="*/ 850900 w 8039100"/>
                    <a:gd name="connsiteY15" fmla="*/ 225425 h 644525"/>
                    <a:gd name="connsiteX16" fmla="*/ 850900 w 8039100"/>
                    <a:gd name="connsiteY16" fmla="*/ 225425 h 644525"/>
                    <a:gd name="connsiteX17" fmla="*/ 863600 w 8039100"/>
                    <a:gd name="connsiteY17" fmla="*/ 238125 h 644525"/>
                    <a:gd name="connsiteX18" fmla="*/ 879475 w 8039100"/>
                    <a:gd name="connsiteY18" fmla="*/ 254000 h 644525"/>
                    <a:gd name="connsiteX19" fmla="*/ 933450 w 8039100"/>
                    <a:gd name="connsiteY19" fmla="*/ 254000 h 644525"/>
                    <a:gd name="connsiteX20" fmla="*/ 933450 w 8039100"/>
                    <a:gd name="connsiteY20" fmla="*/ 279400 h 644525"/>
                    <a:gd name="connsiteX21" fmla="*/ 962025 w 8039100"/>
                    <a:gd name="connsiteY21" fmla="*/ 279400 h 644525"/>
                    <a:gd name="connsiteX22" fmla="*/ 962025 w 8039100"/>
                    <a:gd name="connsiteY22" fmla="*/ 304800 h 644525"/>
                    <a:gd name="connsiteX23" fmla="*/ 1320800 w 8039100"/>
                    <a:gd name="connsiteY23" fmla="*/ 304800 h 644525"/>
                    <a:gd name="connsiteX24" fmla="*/ 1320800 w 8039100"/>
                    <a:gd name="connsiteY24" fmla="*/ 346075 h 644525"/>
                    <a:gd name="connsiteX25" fmla="*/ 1628775 w 8039100"/>
                    <a:gd name="connsiteY25" fmla="*/ 346075 h 644525"/>
                    <a:gd name="connsiteX26" fmla="*/ 1628775 w 8039100"/>
                    <a:gd name="connsiteY26" fmla="*/ 365125 h 644525"/>
                    <a:gd name="connsiteX27" fmla="*/ 2060575 w 8039100"/>
                    <a:gd name="connsiteY27" fmla="*/ 365125 h 644525"/>
                    <a:gd name="connsiteX28" fmla="*/ 2060575 w 8039100"/>
                    <a:gd name="connsiteY28" fmla="*/ 390525 h 644525"/>
                    <a:gd name="connsiteX29" fmla="*/ 2270125 w 8039100"/>
                    <a:gd name="connsiteY29" fmla="*/ 390525 h 644525"/>
                    <a:gd name="connsiteX30" fmla="*/ 2270125 w 8039100"/>
                    <a:gd name="connsiteY30" fmla="*/ 419100 h 644525"/>
                    <a:gd name="connsiteX31" fmla="*/ 2324100 w 8039100"/>
                    <a:gd name="connsiteY31" fmla="*/ 419100 h 644525"/>
                    <a:gd name="connsiteX32" fmla="*/ 2324100 w 8039100"/>
                    <a:gd name="connsiteY32" fmla="*/ 431800 h 644525"/>
                    <a:gd name="connsiteX33" fmla="*/ 2590800 w 8039100"/>
                    <a:gd name="connsiteY33" fmla="*/ 431800 h 644525"/>
                    <a:gd name="connsiteX34" fmla="*/ 2590800 w 8039100"/>
                    <a:gd name="connsiteY34" fmla="*/ 457200 h 644525"/>
                    <a:gd name="connsiteX35" fmla="*/ 3648075 w 8039100"/>
                    <a:gd name="connsiteY35" fmla="*/ 457200 h 644525"/>
                    <a:gd name="connsiteX36" fmla="*/ 3648075 w 8039100"/>
                    <a:gd name="connsiteY36" fmla="*/ 492125 h 644525"/>
                    <a:gd name="connsiteX37" fmla="*/ 3683000 w 8039100"/>
                    <a:gd name="connsiteY37" fmla="*/ 492125 h 644525"/>
                    <a:gd name="connsiteX38" fmla="*/ 3683000 w 8039100"/>
                    <a:gd name="connsiteY38" fmla="*/ 523875 h 644525"/>
                    <a:gd name="connsiteX39" fmla="*/ 4651375 w 8039100"/>
                    <a:gd name="connsiteY39" fmla="*/ 523875 h 644525"/>
                    <a:gd name="connsiteX40" fmla="*/ 4651375 w 8039100"/>
                    <a:gd name="connsiteY40" fmla="*/ 558800 h 644525"/>
                    <a:gd name="connsiteX41" fmla="*/ 5756275 w 8039100"/>
                    <a:gd name="connsiteY41" fmla="*/ 558800 h 644525"/>
                    <a:gd name="connsiteX42" fmla="*/ 5756275 w 8039100"/>
                    <a:gd name="connsiteY42" fmla="*/ 644525 h 644525"/>
                    <a:gd name="connsiteX43" fmla="*/ 8039100 w 8039100"/>
                    <a:gd name="connsiteY43" fmla="*/ 644525 h 64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039100" h="644525">
                      <a:moveTo>
                        <a:pt x="0" y="0"/>
                      </a:moveTo>
                      <a:lnTo>
                        <a:pt x="358775" y="0"/>
                      </a:lnTo>
                      <a:lnTo>
                        <a:pt x="358775" y="22225"/>
                      </a:lnTo>
                      <a:lnTo>
                        <a:pt x="431800" y="22225"/>
                      </a:lnTo>
                      <a:lnTo>
                        <a:pt x="431800" y="63500"/>
                      </a:lnTo>
                      <a:lnTo>
                        <a:pt x="454025" y="63500"/>
                      </a:lnTo>
                      <a:lnTo>
                        <a:pt x="454025" y="127000"/>
                      </a:lnTo>
                      <a:lnTo>
                        <a:pt x="463550" y="127000"/>
                      </a:lnTo>
                      <a:lnTo>
                        <a:pt x="463550" y="155575"/>
                      </a:lnTo>
                      <a:lnTo>
                        <a:pt x="479425" y="155575"/>
                      </a:lnTo>
                      <a:lnTo>
                        <a:pt x="479425" y="168275"/>
                      </a:lnTo>
                      <a:lnTo>
                        <a:pt x="549275" y="168275"/>
                      </a:lnTo>
                      <a:lnTo>
                        <a:pt x="549275" y="203200"/>
                      </a:lnTo>
                      <a:lnTo>
                        <a:pt x="711200" y="203200"/>
                      </a:lnTo>
                      <a:lnTo>
                        <a:pt x="711200" y="225425"/>
                      </a:lnTo>
                      <a:lnTo>
                        <a:pt x="850900" y="225425"/>
                      </a:lnTo>
                      <a:lnTo>
                        <a:pt x="850900" y="225425"/>
                      </a:lnTo>
                      <a:lnTo>
                        <a:pt x="863600" y="238125"/>
                      </a:lnTo>
                      <a:lnTo>
                        <a:pt x="879475" y="254000"/>
                      </a:lnTo>
                      <a:lnTo>
                        <a:pt x="933450" y="254000"/>
                      </a:lnTo>
                      <a:lnTo>
                        <a:pt x="933450" y="279400"/>
                      </a:lnTo>
                      <a:lnTo>
                        <a:pt x="962025" y="279400"/>
                      </a:lnTo>
                      <a:lnTo>
                        <a:pt x="962025" y="304800"/>
                      </a:lnTo>
                      <a:lnTo>
                        <a:pt x="1320800" y="304800"/>
                      </a:lnTo>
                      <a:lnTo>
                        <a:pt x="1320800" y="346075"/>
                      </a:lnTo>
                      <a:lnTo>
                        <a:pt x="1628775" y="346075"/>
                      </a:lnTo>
                      <a:lnTo>
                        <a:pt x="1628775" y="365125"/>
                      </a:lnTo>
                      <a:lnTo>
                        <a:pt x="2060575" y="365125"/>
                      </a:lnTo>
                      <a:lnTo>
                        <a:pt x="2060575" y="390525"/>
                      </a:lnTo>
                      <a:lnTo>
                        <a:pt x="2270125" y="390525"/>
                      </a:lnTo>
                      <a:lnTo>
                        <a:pt x="2270125" y="419100"/>
                      </a:lnTo>
                      <a:lnTo>
                        <a:pt x="2324100" y="419100"/>
                      </a:lnTo>
                      <a:lnTo>
                        <a:pt x="2324100" y="431800"/>
                      </a:lnTo>
                      <a:lnTo>
                        <a:pt x="2590800" y="431800"/>
                      </a:lnTo>
                      <a:lnTo>
                        <a:pt x="2590800" y="457200"/>
                      </a:lnTo>
                      <a:lnTo>
                        <a:pt x="3648075" y="457200"/>
                      </a:lnTo>
                      <a:lnTo>
                        <a:pt x="3648075" y="492125"/>
                      </a:lnTo>
                      <a:lnTo>
                        <a:pt x="3683000" y="492125"/>
                      </a:lnTo>
                      <a:lnTo>
                        <a:pt x="3683000" y="523875"/>
                      </a:lnTo>
                      <a:lnTo>
                        <a:pt x="4651375" y="523875"/>
                      </a:lnTo>
                      <a:lnTo>
                        <a:pt x="4651375" y="558800"/>
                      </a:lnTo>
                      <a:lnTo>
                        <a:pt x="5756275" y="558800"/>
                      </a:lnTo>
                      <a:lnTo>
                        <a:pt x="5756275" y="644525"/>
                      </a:lnTo>
                      <a:lnTo>
                        <a:pt x="8039100" y="644525"/>
                      </a:lnTo>
                    </a:path>
                  </a:pathLst>
                </a:custGeom>
                <a:noFill/>
                <a:ln w="19050">
                  <a:solidFill>
                    <a:srgbClr val="0087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276" name="Group 275">
                  <a:extLst>
                    <a:ext uri="{FF2B5EF4-FFF2-40B4-BE49-F238E27FC236}">
                      <a16:creationId xmlns:a16="http://schemas.microsoft.com/office/drawing/2014/main" id="{A359E098-C944-413A-B6ED-E1647E652FEC}"/>
                    </a:ext>
                  </a:extLst>
                </p:cNvPr>
                <p:cNvGrpSpPr/>
                <p:nvPr/>
              </p:nvGrpSpPr>
              <p:grpSpPr>
                <a:xfrm>
                  <a:off x="2286000" y="1416844"/>
                  <a:ext cx="7686674" cy="688180"/>
                  <a:chOff x="2286000" y="1416844"/>
                  <a:chExt cx="7686674" cy="688180"/>
                </a:xfrm>
              </p:grpSpPr>
              <p:grpSp>
                <p:nvGrpSpPr>
                  <p:cNvPr id="277" name="Group 276">
                    <a:extLst>
                      <a:ext uri="{FF2B5EF4-FFF2-40B4-BE49-F238E27FC236}">
                        <a16:creationId xmlns:a16="http://schemas.microsoft.com/office/drawing/2014/main" id="{F5D3D94A-9B6A-601B-6C34-71D8840D15F1}"/>
                      </a:ext>
                    </a:extLst>
                  </p:cNvPr>
                  <p:cNvGrpSpPr/>
                  <p:nvPr/>
                </p:nvGrpSpPr>
                <p:grpSpPr>
                  <a:xfrm>
                    <a:off x="9394034" y="2040731"/>
                    <a:ext cx="64293" cy="64293"/>
                    <a:chOff x="7959923" y="2259807"/>
                    <a:chExt cx="64293" cy="64293"/>
                  </a:xfrm>
                </p:grpSpPr>
                <p:cxnSp>
                  <p:nvCxnSpPr>
                    <p:cNvPr id="786" name="Straight Connector 785">
                      <a:extLst>
                        <a:ext uri="{FF2B5EF4-FFF2-40B4-BE49-F238E27FC236}">
                          <a16:creationId xmlns:a16="http://schemas.microsoft.com/office/drawing/2014/main" id="{35125BE3-F301-C5C5-A1A0-2961EFF6F25D}"/>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87" name="Straight Connector 786">
                      <a:extLst>
                        <a:ext uri="{FF2B5EF4-FFF2-40B4-BE49-F238E27FC236}">
                          <a16:creationId xmlns:a16="http://schemas.microsoft.com/office/drawing/2014/main" id="{32B97550-01E5-BD33-ECC8-C8B95C5BB047}"/>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278" name="Group 277">
                    <a:extLst>
                      <a:ext uri="{FF2B5EF4-FFF2-40B4-BE49-F238E27FC236}">
                        <a16:creationId xmlns:a16="http://schemas.microsoft.com/office/drawing/2014/main" id="{392B9AE6-C50E-A4C2-307F-4D99C2F32566}"/>
                      </a:ext>
                    </a:extLst>
                  </p:cNvPr>
                  <p:cNvGrpSpPr/>
                  <p:nvPr/>
                </p:nvGrpSpPr>
                <p:grpSpPr>
                  <a:xfrm>
                    <a:off x="9548813" y="2040731"/>
                    <a:ext cx="64293" cy="64293"/>
                    <a:chOff x="7959923" y="2259807"/>
                    <a:chExt cx="64293" cy="64293"/>
                  </a:xfrm>
                </p:grpSpPr>
                <p:cxnSp>
                  <p:nvCxnSpPr>
                    <p:cNvPr id="784" name="Straight Connector 783">
                      <a:extLst>
                        <a:ext uri="{FF2B5EF4-FFF2-40B4-BE49-F238E27FC236}">
                          <a16:creationId xmlns:a16="http://schemas.microsoft.com/office/drawing/2014/main" id="{02792EBB-210C-FA95-5D60-D7DFCFCF1BA2}"/>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85" name="Straight Connector 784">
                      <a:extLst>
                        <a:ext uri="{FF2B5EF4-FFF2-40B4-BE49-F238E27FC236}">
                          <a16:creationId xmlns:a16="http://schemas.microsoft.com/office/drawing/2014/main" id="{4ACECA49-21B4-122F-5B2C-57236141CC76}"/>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279" name="Group 278">
                    <a:extLst>
                      <a:ext uri="{FF2B5EF4-FFF2-40B4-BE49-F238E27FC236}">
                        <a16:creationId xmlns:a16="http://schemas.microsoft.com/office/drawing/2014/main" id="{E6FBF445-2629-D477-8560-E5E5A9DBCE47}"/>
                      </a:ext>
                    </a:extLst>
                  </p:cNvPr>
                  <p:cNvGrpSpPr/>
                  <p:nvPr/>
                </p:nvGrpSpPr>
                <p:grpSpPr>
                  <a:xfrm>
                    <a:off x="9594057" y="2040731"/>
                    <a:ext cx="64293" cy="64293"/>
                    <a:chOff x="7959923" y="2259807"/>
                    <a:chExt cx="64293" cy="64293"/>
                  </a:xfrm>
                </p:grpSpPr>
                <p:cxnSp>
                  <p:nvCxnSpPr>
                    <p:cNvPr id="782" name="Straight Connector 781">
                      <a:extLst>
                        <a:ext uri="{FF2B5EF4-FFF2-40B4-BE49-F238E27FC236}">
                          <a16:creationId xmlns:a16="http://schemas.microsoft.com/office/drawing/2014/main" id="{C0E5059A-276F-3394-71A2-5C520240E817}"/>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83" name="Straight Connector 782">
                      <a:extLst>
                        <a:ext uri="{FF2B5EF4-FFF2-40B4-BE49-F238E27FC236}">
                          <a16:creationId xmlns:a16="http://schemas.microsoft.com/office/drawing/2014/main" id="{61BA51BD-C3EB-8E5E-A041-E1666DE6CD8B}"/>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280" name="Group 279">
                    <a:extLst>
                      <a:ext uri="{FF2B5EF4-FFF2-40B4-BE49-F238E27FC236}">
                        <a16:creationId xmlns:a16="http://schemas.microsoft.com/office/drawing/2014/main" id="{30FBCEFC-925B-1DB6-1593-C2C355C62BCC}"/>
                      </a:ext>
                    </a:extLst>
                  </p:cNvPr>
                  <p:cNvGrpSpPr/>
                  <p:nvPr/>
                </p:nvGrpSpPr>
                <p:grpSpPr>
                  <a:xfrm>
                    <a:off x="9486901" y="2040731"/>
                    <a:ext cx="73815" cy="64293"/>
                    <a:chOff x="9486901" y="2040731"/>
                    <a:chExt cx="73815" cy="64293"/>
                  </a:xfrm>
                </p:grpSpPr>
                <p:grpSp>
                  <p:nvGrpSpPr>
                    <p:cNvPr id="776" name="Group 775">
                      <a:extLst>
                        <a:ext uri="{FF2B5EF4-FFF2-40B4-BE49-F238E27FC236}">
                          <a16:creationId xmlns:a16="http://schemas.microsoft.com/office/drawing/2014/main" id="{5FD4D938-8C3C-175D-FF03-BCB77797FDD5}"/>
                        </a:ext>
                      </a:extLst>
                    </p:cNvPr>
                    <p:cNvGrpSpPr/>
                    <p:nvPr/>
                  </p:nvGrpSpPr>
                  <p:grpSpPr>
                    <a:xfrm>
                      <a:off x="9486901" y="2040731"/>
                      <a:ext cx="64293" cy="64293"/>
                      <a:chOff x="7959923" y="2259807"/>
                      <a:chExt cx="64293" cy="64293"/>
                    </a:xfrm>
                  </p:grpSpPr>
                  <p:cxnSp>
                    <p:nvCxnSpPr>
                      <p:cNvPr id="780" name="Straight Connector 779">
                        <a:extLst>
                          <a:ext uri="{FF2B5EF4-FFF2-40B4-BE49-F238E27FC236}">
                            <a16:creationId xmlns:a16="http://schemas.microsoft.com/office/drawing/2014/main" id="{83408B61-937F-5109-BD20-990C2171ACC9}"/>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81" name="Straight Connector 780">
                        <a:extLst>
                          <a:ext uri="{FF2B5EF4-FFF2-40B4-BE49-F238E27FC236}">
                            <a16:creationId xmlns:a16="http://schemas.microsoft.com/office/drawing/2014/main" id="{3F3283FB-771E-9016-B706-F326989EA311}"/>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777" name="Group 776">
                      <a:extLst>
                        <a:ext uri="{FF2B5EF4-FFF2-40B4-BE49-F238E27FC236}">
                          <a16:creationId xmlns:a16="http://schemas.microsoft.com/office/drawing/2014/main" id="{DCDDB8B8-11B1-EF59-46E1-33AF5E0C23ED}"/>
                        </a:ext>
                      </a:extLst>
                    </p:cNvPr>
                    <p:cNvGrpSpPr/>
                    <p:nvPr/>
                  </p:nvGrpSpPr>
                  <p:grpSpPr>
                    <a:xfrm>
                      <a:off x="9496423" y="2040731"/>
                      <a:ext cx="64293" cy="64293"/>
                      <a:chOff x="7959923" y="2259807"/>
                      <a:chExt cx="64293" cy="64293"/>
                    </a:xfrm>
                  </p:grpSpPr>
                  <p:cxnSp>
                    <p:nvCxnSpPr>
                      <p:cNvPr id="778" name="Straight Connector 777">
                        <a:extLst>
                          <a:ext uri="{FF2B5EF4-FFF2-40B4-BE49-F238E27FC236}">
                            <a16:creationId xmlns:a16="http://schemas.microsoft.com/office/drawing/2014/main" id="{9B2DEE79-4FDB-751B-B459-1A8BEFD3212A}"/>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79" name="Straight Connector 778">
                        <a:extLst>
                          <a:ext uri="{FF2B5EF4-FFF2-40B4-BE49-F238E27FC236}">
                            <a16:creationId xmlns:a16="http://schemas.microsoft.com/office/drawing/2014/main" id="{7FFE5A89-7D91-5F92-45EB-75B7B6CBBF6E}"/>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grpSp>
                <p:nvGrpSpPr>
                  <p:cNvPr id="281" name="Group 280">
                    <a:extLst>
                      <a:ext uri="{FF2B5EF4-FFF2-40B4-BE49-F238E27FC236}">
                        <a16:creationId xmlns:a16="http://schemas.microsoft.com/office/drawing/2014/main" id="{7890D0E6-BA46-E7C4-F320-34F6EA11743D}"/>
                      </a:ext>
                    </a:extLst>
                  </p:cNvPr>
                  <p:cNvGrpSpPr/>
                  <p:nvPr/>
                </p:nvGrpSpPr>
                <p:grpSpPr>
                  <a:xfrm>
                    <a:off x="8460582" y="2040731"/>
                    <a:ext cx="64293" cy="64293"/>
                    <a:chOff x="7959923" y="2259807"/>
                    <a:chExt cx="64293" cy="64293"/>
                  </a:xfrm>
                </p:grpSpPr>
                <p:cxnSp>
                  <p:nvCxnSpPr>
                    <p:cNvPr id="774" name="Straight Connector 773">
                      <a:extLst>
                        <a:ext uri="{FF2B5EF4-FFF2-40B4-BE49-F238E27FC236}">
                          <a16:creationId xmlns:a16="http://schemas.microsoft.com/office/drawing/2014/main" id="{FCE2F31E-FAB3-777C-967D-E7C899CDD91C}"/>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75" name="Straight Connector 774">
                      <a:extLst>
                        <a:ext uri="{FF2B5EF4-FFF2-40B4-BE49-F238E27FC236}">
                          <a16:creationId xmlns:a16="http://schemas.microsoft.com/office/drawing/2014/main" id="{7BE56BE8-6549-EF42-24AA-25EF504807FE}"/>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282" name="Group 281">
                    <a:extLst>
                      <a:ext uri="{FF2B5EF4-FFF2-40B4-BE49-F238E27FC236}">
                        <a16:creationId xmlns:a16="http://schemas.microsoft.com/office/drawing/2014/main" id="{D816B2DD-6E83-A92C-DDB7-FFADAFC24760}"/>
                      </a:ext>
                    </a:extLst>
                  </p:cNvPr>
                  <p:cNvGrpSpPr/>
                  <p:nvPr/>
                </p:nvGrpSpPr>
                <p:grpSpPr>
                  <a:xfrm>
                    <a:off x="8653462" y="2040731"/>
                    <a:ext cx="64293" cy="64293"/>
                    <a:chOff x="7959923" y="2259807"/>
                    <a:chExt cx="64293" cy="64293"/>
                  </a:xfrm>
                </p:grpSpPr>
                <p:cxnSp>
                  <p:nvCxnSpPr>
                    <p:cNvPr id="772" name="Straight Connector 771">
                      <a:extLst>
                        <a:ext uri="{FF2B5EF4-FFF2-40B4-BE49-F238E27FC236}">
                          <a16:creationId xmlns:a16="http://schemas.microsoft.com/office/drawing/2014/main" id="{DAB197C6-392C-8E07-FAFE-57C798C8238B}"/>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73" name="Straight Connector 772">
                      <a:extLst>
                        <a:ext uri="{FF2B5EF4-FFF2-40B4-BE49-F238E27FC236}">
                          <a16:creationId xmlns:a16="http://schemas.microsoft.com/office/drawing/2014/main" id="{B674695E-128E-1482-FF58-D916B4F0B921}"/>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283" name="Group 282">
                    <a:extLst>
                      <a:ext uri="{FF2B5EF4-FFF2-40B4-BE49-F238E27FC236}">
                        <a16:creationId xmlns:a16="http://schemas.microsoft.com/office/drawing/2014/main" id="{AC132700-592B-BE1F-8D34-A4D4430E8C80}"/>
                      </a:ext>
                    </a:extLst>
                  </p:cNvPr>
                  <p:cNvGrpSpPr/>
                  <p:nvPr/>
                </p:nvGrpSpPr>
                <p:grpSpPr>
                  <a:xfrm>
                    <a:off x="9908381" y="2040731"/>
                    <a:ext cx="64293" cy="64293"/>
                    <a:chOff x="7959923" y="2259807"/>
                    <a:chExt cx="64293" cy="64293"/>
                  </a:xfrm>
                </p:grpSpPr>
                <p:cxnSp>
                  <p:nvCxnSpPr>
                    <p:cNvPr id="770" name="Straight Connector 769">
                      <a:extLst>
                        <a:ext uri="{FF2B5EF4-FFF2-40B4-BE49-F238E27FC236}">
                          <a16:creationId xmlns:a16="http://schemas.microsoft.com/office/drawing/2014/main" id="{E011097F-AF20-4A0E-04FA-4645B0EF83CC}"/>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71" name="Straight Connector 770">
                      <a:extLst>
                        <a:ext uri="{FF2B5EF4-FFF2-40B4-BE49-F238E27FC236}">
                          <a16:creationId xmlns:a16="http://schemas.microsoft.com/office/drawing/2014/main" id="{C591FA48-676B-507C-16A4-71AEAF7E21F7}"/>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284" name="Group 283">
                    <a:extLst>
                      <a:ext uri="{FF2B5EF4-FFF2-40B4-BE49-F238E27FC236}">
                        <a16:creationId xmlns:a16="http://schemas.microsoft.com/office/drawing/2014/main" id="{19D02353-C10E-D945-7DBD-8D14DAA395E6}"/>
                      </a:ext>
                    </a:extLst>
                  </p:cNvPr>
                  <p:cNvGrpSpPr/>
                  <p:nvPr/>
                </p:nvGrpSpPr>
                <p:grpSpPr>
                  <a:xfrm>
                    <a:off x="7862888" y="2040731"/>
                    <a:ext cx="64293" cy="64293"/>
                    <a:chOff x="7959923" y="2259807"/>
                    <a:chExt cx="64293" cy="64293"/>
                  </a:xfrm>
                </p:grpSpPr>
                <p:cxnSp>
                  <p:nvCxnSpPr>
                    <p:cNvPr id="768" name="Straight Connector 767">
                      <a:extLst>
                        <a:ext uri="{FF2B5EF4-FFF2-40B4-BE49-F238E27FC236}">
                          <a16:creationId xmlns:a16="http://schemas.microsoft.com/office/drawing/2014/main" id="{B2C1D375-01C7-C7F9-703C-50E27CFFF8D9}"/>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69" name="Straight Connector 768">
                      <a:extLst>
                        <a:ext uri="{FF2B5EF4-FFF2-40B4-BE49-F238E27FC236}">
                          <a16:creationId xmlns:a16="http://schemas.microsoft.com/office/drawing/2014/main" id="{DAF7FFDF-6639-CCD4-31F7-C68C8F751616}"/>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285" name="Group 284">
                    <a:extLst>
                      <a:ext uri="{FF2B5EF4-FFF2-40B4-BE49-F238E27FC236}">
                        <a16:creationId xmlns:a16="http://schemas.microsoft.com/office/drawing/2014/main" id="{86505643-5F2E-3EAA-3EB6-5598D4EFD8BB}"/>
                      </a:ext>
                    </a:extLst>
                  </p:cNvPr>
                  <p:cNvGrpSpPr/>
                  <p:nvPr/>
                </p:nvGrpSpPr>
                <p:grpSpPr>
                  <a:xfrm>
                    <a:off x="7779544" y="2040731"/>
                    <a:ext cx="64293" cy="64293"/>
                    <a:chOff x="7959923" y="2259807"/>
                    <a:chExt cx="64293" cy="64293"/>
                  </a:xfrm>
                </p:grpSpPr>
                <p:cxnSp>
                  <p:nvCxnSpPr>
                    <p:cNvPr id="766" name="Straight Connector 765">
                      <a:extLst>
                        <a:ext uri="{FF2B5EF4-FFF2-40B4-BE49-F238E27FC236}">
                          <a16:creationId xmlns:a16="http://schemas.microsoft.com/office/drawing/2014/main" id="{4132EA2A-6D14-B3D2-7B29-A14EE91B8EDD}"/>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67" name="Straight Connector 766">
                      <a:extLst>
                        <a:ext uri="{FF2B5EF4-FFF2-40B4-BE49-F238E27FC236}">
                          <a16:creationId xmlns:a16="http://schemas.microsoft.com/office/drawing/2014/main" id="{68E07C61-380A-F2AD-A79D-BC13E0926B8D}"/>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286" name="Group 285">
                    <a:extLst>
                      <a:ext uri="{FF2B5EF4-FFF2-40B4-BE49-F238E27FC236}">
                        <a16:creationId xmlns:a16="http://schemas.microsoft.com/office/drawing/2014/main" id="{C7F7500E-C5B0-0CE5-2210-4716933443E8}"/>
                      </a:ext>
                    </a:extLst>
                  </p:cNvPr>
                  <p:cNvGrpSpPr/>
                  <p:nvPr/>
                </p:nvGrpSpPr>
                <p:grpSpPr>
                  <a:xfrm>
                    <a:off x="7700962" y="2040731"/>
                    <a:ext cx="64293" cy="64293"/>
                    <a:chOff x="7959923" y="2259807"/>
                    <a:chExt cx="64293" cy="64293"/>
                  </a:xfrm>
                </p:grpSpPr>
                <p:cxnSp>
                  <p:nvCxnSpPr>
                    <p:cNvPr id="764" name="Straight Connector 763">
                      <a:extLst>
                        <a:ext uri="{FF2B5EF4-FFF2-40B4-BE49-F238E27FC236}">
                          <a16:creationId xmlns:a16="http://schemas.microsoft.com/office/drawing/2014/main" id="{04EE638F-F5DC-65EC-C966-DA3250011B3F}"/>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65" name="Straight Connector 764">
                      <a:extLst>
                        <a:ext uri="{FF2B5EF4-FFF2-40B4-BE49-F238E27FC236}">
                          <a16:creationId xmlns:a16="http://schemas.microsoft.com/office/drawing/2014/main" id="{D1841639-CE7A-BE70-6426-D4BBAA237040}"/>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287" name="Group 286">
                    <a:extLst>
                      <a:ext uri="{FF2B5EF4-FFF2-40B4-BE49-F238E27FC236}">
                        <a16:creationId xmlns:a16="http://schemas.microsoft.com/office/drawing/2014/main" id="{84827087-ADEB-EB1B-6E46-6D161DCFB902}"/>
                      </a:ext>
                    </a:extLst>
                  </p:cNvPr>
                  <p:cNvGrpSpPr/>
                  <p:nvPr/>
                </p:nvGrpSpPr>
                <p:grpSpPr>
                  <a:xfrm>
                    <a:off x="7739063" y="2038352"/>
                    <a:ext cx="64293" cy="64293"/>
                    <a:chOff x="7959923" y="2259807"/>
                    <a:chExt cx="64293" cy="64293"/>
                  </a:xfrm>
                </p:grpSpPr>
                <p:cxnSp>
                  <p:nvCxnSpPr>
                    <p:cNvPr id="762" name="Straight Connector 761">
                      <a:extLst>
                        <a:ext uri="{FF2B5EF4-FFF2-40B4-BE49-F238E27FC236}">
                          <a16:creationId xmlns:a16="http://schemas.microsoft.com/office/drawing/2014/main" id="{55E82E8C-5EF4-0466-40C9-B03DB539DCEC}"/>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63" name="Straight Connector 762">
                      <a:extLst>
                        <a:ext uri="{FF2B5EF4-FFF2-40B4-BE49-F238E27FC236}">
                          <a16:creationId xmlns:a16="http://schemas.microsoft.com/office/drawing/2014/main" id="{1ADC1216-0DDB-E11B-C813-E6C7CBEF1E73}"/>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20" name="Group 319">
                    <a:extLst>
                      <a:ext uri="{FF2B5EF4-FFF2-40B4-BE49-F238E27FC236}">
                        <a16:creationId xmlns:a16="http://schemas.microsoft.com/office/drawing/2014/main" id="{5CA7DC6B-B889-85A8-3DAD-CF5BE0B27AC4}"/>
                      </a:ext>
                    </a:extLst>
                  </p:cNvPr>
                  <p:cNvGrpSpPr/>
                  <p:nvPr/>
                </p:nvGrpSpPr>
                <p:grpSpPr>
                  <a:xfrm>
                    <a:off x="7620000" y="2039542"/>
                    <a:ext cx="83343" cy="64293"/>
                    <a:chOff x="7620000" y="1868092"/>
                    <a:chExt cx="83343" cy="64293"/>
                  </a:xfrm>
                </p:grpSpPr>
                <p:grpSp>
                  <p:nvGrpSpPr>
                    <p:cNvPr id="750" name="Group 749">
                      <a:extLst>
                        <a:ext uri="{FF2B5EF4-FFF2-40B4-BE49-F238E27FC236}">
                          <a16:creationId xmlns:a16="http://schemas.microsoft.com/office/drawing/2014/main" id="{8A0F146C-4205-4A8A-05F5-66ED275AD239}"/>
                        </a:ext>
                      </a:extLst>
                    </p:cNvPr>
                    <p:cNvGrpSpPr/>
                    <p:nvPr/>
                  </p:nvGrpSpPr>
                  <p:grpSpPr>
                    <a:xfrm>
                      <a:off x="7620000" y="1868092"/>
                      <a:ext cx="64293" cy="64293"/>
                      <a:chOff x="7959923" y="2259807"/>
                      <a:chExt cx="64293" cy="64293"/>
                    </a:xfrm>
                  </p:grpSpPr>
                  <p:cxnSp>
                    <p:nvCxnSpPr>
                      <p:cNvPr id="760" name="Straight Connector 759">
                        <a:extLst>
                          <a:ext uri="{FF2B5EF4-FFF2-40B4-BE49-F238E27FC236}">
                            <a16:creationId xmlns:a16="http://schemas.microsoft.com/office/drawing/2014/main" id="{F3879813-C0A6-00CE-1968-9BFD6F225373}"/>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61" name="Straight Connector 760">
                        <a:extLst>
                          <a:ext uri="{FF2B5EF4-FFF2-40B4-BE49-F238E27FC236}">
                            <a16:creationId xmlns:a16="http://schemas.microsoft.com/office/drawing/2014/main" id="{F72F2410-866C-3354-3E23-568D186A0F2B}"/>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751" name="Group 750">
                      <a:extLst>
                        <a:ext uri="{FF2B5EF4-FFF2-40B4-BE49-F238E27FC236}">
                          <a16:creationId xmlns:a16="http://schemas.microsoft.com/office/drawing/2014/main" id="{C107B768-F659-BEEF-79D2-E6C3E8C7566E}"/>
                        </a:ext>
                      </a:extLst>
                    </p:cNvPr>
                    <p:cNvGrpSpPr/>
                    <p:nvPr/>
                  </p:nvGrpSpPr>
                  <p:grpSpPr>
                    <a:xfrm>
                      <a:off x="7627143" y="1868092"/>
                      <a:ext cx="64293" cy="64293"/>
                      <a:chOff x="7959923" y="2259807"/>
                      <a:chExt cx="64293" cy="64293"/>
                    </a:xfrm>
                  </p:grpSpPr>
                  <p:cxnSp>
                    <p:nvCxnSpPr>
                      <p:cNvPr id="758" name="Straight Connector 757">
                        <a:extLst>
                          <a:ext uri="{FF2B5EF4-FFF2-40B4-BE49-F238E27FC236}">
                            <a16:creationId xmlns:a16="http://schemas.microsoft.com/office/drawing/2014/main" id="{0C08A4AD-E347-A5CD-25C1-F589B2619DA9}"/>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59" name="Straight Connector 758">
                        <a:extLst>
                          <a:ext uri="{FF2B5EF4-FFF2-40B4-BE49-F238E27FC236}">
                            <a16:creationId xmlns:a16="http://schemas.microsoft.com/office/drawing/2014/main" id="{217886F9-E677-D762-D81C-F701930EB11B}"/>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752" name="Group 751">
                      <a:extLst>
                        <a:ext uri="{FF2B5EF4-FFF2-40B4-BE49-F238E27FC236}">
                          <a16:creationId xmlns:a16="http://schemas.microsoft.com/office/drawing/2014/main" id="{BF412713-5F78-E5B5-4C3F-37BB99ED2EC7}"/>
                        </a:ext>
                      </a:extLst>
                    </p:cNvPr>
                    <p:cNvGrpSpPr/>
                    <p:nvPr/>
                  </p:nvGrpSpPr>
                  <p:grpSpPr>
                    <a:xfrm>
                      <a:off x="7639050" y="1868092"/>
                      <a:ext cx="64293" cy="64293"/>
                      <a:chOff x="7959923" y="2259807"/>
                      <a:chExt cx="64293" cy="64293"/>
                    </a:xfrm>
                  </p:grpSpPr>
                  <p:cxnSp>
                    <p:nvCxnSpPr>
                      <p:cNvPr id="756" name="Straight Connector 755">
                        <a:extLst>
                          <a:ext uri="{FF2B5EF4-FFF2-40B4-BE49-F238E27FC236}">
                            <a16:creationId xmlns:a16="http://schemas.microsoft.com/office/drawing/2014/main" id="{7CC14186-4E87-0A2D-C423-5DD36B5C4E2C}"/>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57" name="Straight Connector 756">
                        <a:extLst>
                          <a:ext uri="{FF2B5EF4-FFF2-40B4-BE49-F238E27FC236}">
                            <a16:creationId xmlns:a16="http://schemas.microsoft.com/office/drawing/2014/main" id="{CA844FA8-D788-DAF8-DCAE-FFF8FA49CAFF}"/>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753" name="Group 752">
                      <a:extLst>
                        <a:ext uri="{FF2B5EF4-FFF2-40B4-BE49-F238E27FC236}">
                          <a16:creationId xmlns:a16="http://schemas.microsoft.com/office/drawing/2014/main" id="{4EB30040-1079-AA9E-2C96-3E22B8D9BEBA}"/>
                        </a:ext>
                      </a:extLst>
                    </p:cNvPr>
                    <p:cNvGrpSpPr/>
                    <p:nvPr/>
                  </p:nvGrpSpPr>
                  <p:grpSpPr>
                    <a:xfrm>
                      <a:off x="7634287" y="1868092"/>
                      <a:ext cx="64293" cy="64293"/>
                      <a:chOff x="7959923" y="2259807"/>
                      <a:chExt cx="64293" cy="64293"/>
                    </a:xfrm>
                  </p:grpSpPr>
                  <p:cxnSp>
                    <p:nvCxnSpPr>
                      <p:cNvPr id="754" name="Straight Connector 753">
                        <a:extLst>
                          <a:ext uri="{FF2B5EF4-FFF2-40B4-BE49-F238E27FC236}">
                            <a16:creationId xmlns:a16="http://schemas.microsoft.com/office/drawing/2014/main" id="{D2B5E315-5F8D-A2DD-0460-5ED91EBDB348}"/>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55" name="Straight Connector 754">
                        <a:extLst>
                          <a:ext uri="{FF2B5EF4-FFF2-40B4-BE49-F238E27FC236}">
                            <a16:creationId xmlns:a16="http://schemas.microsoft.com/office/drawing/2014/main" id="{AD5B3651-0652-68CE-71BD-A40AC6770A8B}"/>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grpSp>
                <p:nvGrpSpPr>
                  <p:cNvPr id="321" name="Group 320">
                    <a:extLst>
                      <a:ext uri="{FF2B5EF4-FFF2-40B4-BE49-F238E27FC236}">
                        <a16:creationId xmlns:a16="http://schemas.microsoft.com/office/drawing/2014/main" id="{18E13DE7-79D4-1B4B-5A0D-80273B45FEE4}"/>
                      </a:ext>
                    </a:extLst>
                  </p:cNvPr>
                  <p:cNvGrpSpPr/>
                  <p:nvPr/>
                </p:nvGrpSpPr>
                <p:grpSpPr>
                  <a:xfrm>
                    <a:off x="8001000" y="2040731"/>
                    <a:ext cx="64293" cy="64293"/>
                    <a:chOff x="7959923" y="2259807"/>
                    <a:chExt cx="64293" cy="64293"/>
                  </a:xfrm>
                </p:grpSpPr>
                <p:cxnSp>
                  <p:nvCxnSpPr>
                    <p:cNvPr id="748" name="Straight Connector 747">
                      <a:extLst>
                        <a:ext uri="{FF2B5EF4-FFF2-40B4-BE49-F238E27FC236}">
                          <a16:creationId xmlns:a16="http://schemas.microsoft.com/office/drawing/2014/main" id="{2CB85F76-7784-5285-6528-64CB631996EF}"/>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49" name="Straight Connector 748">
                      <a:extLst>
                        <a:ext uri="{FF2B5EF4-FFF2-40B4-BE49-F238E27FC236}">
                          <a16:creationId xmlns:a16="http://schemas.microsoft.com/office/drawing/2014/main" id="{46953E98-2717-63BA-E78E-2123A483FB2F}"/>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22" name="Group 321">
                    <a:extLst>
                      <a:ext uri="{FF2B5EF4-FFF2-40B4-BE49-F238E27FC236}">
                        <a16:creationId xmlns:a16="http://schemas.microsoft.com/office/drawing/2014/main" id="{F5150B43-E7EC-63EC-262B-19E347B97B14}"/>
                      </a:ext>
                    </a:extLst>
                  </p:cNvPr>
                  <p:cNvGrpSpPr/>
                  <p:nvPr/>
                </p:nvGrpSpPr>
                <p:grpSpPr>
                  <a:xfrm>
                    <a:off x="7655718" y="2039542"/>
                    <a:ext cx="83343" cy="64293"/>
                    <a:chOff x="7620000" y="1868092"/>
                    <a:chExt cx="83343" cy="64293"/>
                  </a:xfrm>
                </p:grpSpPr>
                <p:grpSp>
                  <p:nvGrpSpPr>
                    <p:cNvPr id="736" name="Group 735">
                      <a:extLst>
                        <a:ext uri="{FF2B5EF4-FFF2-40B4-BE49-F238E27FC236}">
                          <a16:creationId xmlns:a16="http://schemas.microsoft.com/office/drawing/2014/main" id="{26E149FC-D6F7-6B36-FE52-BE6A448CD442}"/>
                        </a:ext>
                      </a:extLst>
                    </p:cNvPr>
                    <p:cNvGrpSpPr/>
                    <p:nvPr/>
                  </p:nvGrpSpPr>
                  <p:grpSpPr>
                    <a:xfrm>
                      <a:off x="7620000" y="1868092"/>
                      <a:ext cx="64293" cy="64293"/>
                      <a:chOff x="7959923" y="2259807"/>
                      <a:chExt cx="64293" cy="64293"/>
                    </a:xfrm>
                  </p:grpSpPr>
                  <p:cxnSp>
                    <p:nvCxnSpPr>
                      <p:cNvPr id="746" name="Straight Connector 745">
                        <a:extLst>
                          <a:ext uri="{FF2B5EF4-FFF2-40B4-BE49-F238E27FC236}">
                            <a16:creationId xmlns:a16="http://schemas.microsoft.com/office/drawing/2014/main" id="{EDE151B2-B2B5-31E3-5A36-DBC98E3CC62B}"/>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47" name="Straight Connector 746">
                        <a:extLst>
                          <a:ext uri="{FF2B5EF4-FFF2-40B4-BE49-F238E27FC236}">
                            <a16:creationId xmlns:a16="http://schemas.microsoft.com/office/drawing/2014/main" id="{41EAB12B-0FF1-FA18-DED7-B9A2FFF6D32A}"/>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737" name="Group 736">
                      <a:extLst>
                        <a:ext uri="{FF2B5EF4-FFF2-40B4-BE49-F238E27FC236}">
                          <a16:creationId xmlns:a16="http://schemas.microsoft.com/office/drawing/2014/main" id="{935FECBC-6EC4-DE23-B43F-BC05BE09EF76}"/>
                        </a:ext>
                      </a:extLst>
                    </p:cNvPr>
                    <p:cNvGrpSpPr/>
                    <p:nvPr/>
                  </p:nvGrpSpPr>
                  <p:grpSpPr>
                    <a:xfrm>
                      <a:off x="7627143" y="1868092"/>
                      <a:ext cx="64293" cy="64293"/>
                      <a:chOff x="7959923" y="2259807"/>
                      <a:chExt cx="64293" cy="64293"/>
                    </a:xfrm>
                  </p:grpSpPr>
                  <p:cxnSp>
                    <p:nvCxnSpPr>
                      <p:cNvPr id="744" name="Straight Connector 743">
                        <a:extLst>
                          <a:ext uri="{FF2B5EF4-FFF2-40B4-BE49-F238E27FC236}">
                            <a16:creationId xmlns:a16="http://schemas.microsoft.com/office/drawing/2014/main" id="{35024699-0955-20E3-58EC-4275F624E316}"/>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45" name="Straight Connector 744">
                        <a:extLst>
                          <a:ext uri="{FF2B5EF4-FFF2-40B4-BE49-F238E27FC236}">
                            <a16:creationId xmlns:a16="http://schemas.microsoft.com/office/drawing/2014/main" id="{C6832B96-D8B6-19F9-B217-01732D4017C9}"/>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738" name="Group 737">
                      <a:extLst>
                        <a:ext uri="{FF2B5EF4-FFF2-40B4-BE49-F238E27FC236}">
                          <a16:creationId xmlns:a16="http://schemas.microsoft.com/office/drawing/2014/main" id="{2FD70546-4EF0-3869-DD02-86F021E8A636}"/>
                        </a:ext>
                      </a:extLst>
                    </p:cNvPr>
                    <p:cNvGrpSpPr/>
                    <p:nvPr/>
                  </p:nvGrpSpPr>
                  <p:grpSpPr>
                    <a:xfrm>
                      <a:off x="7639050" y="1868092"/>
                      <a:ext cx="64293" cy="64293"/>
                      <a:chOff x="7959923" y="2259807"/>
                      <a:chExt cx="64293" cy="64293"/>
                    </a:xfrm>
                  </p:grpSpPr>
                  <p:cxnSp>
                    <p:nvCxnSpPr>
                      <p:cNvPr id="742" name="Straight Connector 741">
                        <a:extLst>
                          <a:ext uri="{FF2B5EF4-FFF2-40B4-BE49-F238E27FC236}">
                            <a16:creationId xmlns:a16="http://schemas.microsoft.com/office/drawing/2014/main" id="{1797F255-8708-8C16-0FF1-E57CDD3F6684}"/>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43" name="Straight Connector 742">
                        <a:extLst>
                          <a:ext uri="{FF2B5EF4-FFF2-40B4-BE49-F238E27FC236}">
                            <a16:creationId xmlns:a16="http://schemas.microsoft.com/office/drawing/2014/main" id="{B00C9CE5-D63E-EAE8-AB25-18002143B25F}"/>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739" name="Group 738">
                      <a:extLst>
                        <a:ext uri="{FF2B5EF4-FFF2-40B4-BE49-F238E27FC236}">
                          <a16:creationId xmlns:a16="http://schemas.microsoft.com/office/drawing/2014/main" id="{BAF934A0-AD89-A47F-7A5E-A983FA71770F}"/>
                        </a:ext>
                      </a:extLst>
                    </p:cNvPr>
                    <p:cNvGrpSpPr/>
                    <p:nvPr/>
                  </p:nvGrpSpPr>
                  <p:grpSpPr>
                    <a:xfrm>
                      <a:off x="7634287" y="1868092"/>
                      <a:ext cx="64293" cy="64293"/>
                      <a:chOff x="7959923" y="2259807"/>
                      <a:chExt cx="64293" cy="64293"/>
                    </a:xfrm>
                  </p:grpSpPr>
                  <p:cxnSp>
                    <p:nvCxnSpPr>
                      <p:cNvPr id="740" name="Straight Connector 739">
                        <a:extLst>
                          <a:ext uri="{FF2B5EF4-FFF2-40B4-BE49-F238E27FC236}">
                            <a16:creationId xmlns:a16="http://schemas.microsoft.com/office/drawing/2014/main" id="{D1010DBC-05DC-80EF-2A11-1FF86D3C3E91}"/>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41" name="Straight Connector 740">
                        <a:extLst>
                          <a:ext uri="{FF2B5EF4-FFF2-40B4-BE49-F238E27FC236}">
                            <a16:creationId xmlns:a16="http://schemas.microsoft.com/office/drawing/2014/main" id="{37F2F1A8-0FC8-4DDA-7C13-B0290BBFCE4A}"/>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grpSp>
                <p:nvGrpSpPr>
                  <p:cNvPr id="323" name="Group 322">
                    <a:extLst>
                      <a:ext uri="{FF2B5EF4-FFF2-40B4-BE49-F238E27FC236}">
                        <a16:creationId xmlns:a16="http://schemas.microsoft.com/office/drawing/2014/main" id="{86D25DF9-C81B-43FB-7215-12A8B75989BD}"/>
                      </a:ext>
                    </a:extLst>
                  </p:cNvPr>
                  <p:cNvGrpSpPr/>
                  <p:nvPr/>
                </p:nvGrpSpPr>
                <p:grpSpPr>
                  <a:xfrm>
                    <a:off x="6979444" y="1957388"/>
                    <a:ext cx="64293" cy="64293"/>
                    <a:chOff x="7959923" y="2259807"/>
                    <a:chExt cx="64293" cy="64293"/>
                  </a:xfrm>
                </p:grpSpPr>
                <p:cxnSp>
                  <p:nvCxnSpPr>
                    <p:cNvPr id="734" name="Straight Connector 733">
                      <a:extLst>
                        <a:ext uri="{FF2B5EF4-FFF2-40B4-BE49-F238E27FC236}">
                          <a16:creationId xmlns:a16="http://schemas.microsoft.com/office/drawing/2014/main" id="{AA8A51F0-F93A-6250-6C87-DB077D9D4B5E}"/>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35" name="Straight Connector 734">
                      <a:extLst>
                        <a:ext uri="{FF2B5EF4-FFF2-40B4-BE49-F238E27FC236}">
                          <a16:creationId xmlns:a16="http://schemas.microsoft.com/office/drawing/2014/main" id="{D0D39C70-0D9E-2AEB-88AB-CD43D1057D6D}"/>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24" name="Group 323">
                    <a:extLst>
                      <a:ext uri="{FF2B5EF4-FFF2-40B4-BE49-F238E27FC236}">
                        <a16:creationId xmlns:a16="http://schemas.microsoft.com/office/drawing/2014/main" id="{4F3D3500-D737-6301-72D9-D9CF5A7C10F0}"/>
                      </a:ext>
                    </a:extLst>
                  </p:cNvPr>
                  <p:cNvGrpSpPr/>
                  <p:nvPr/>
                </p:nvGrpSpPr>
                <p:grpSpPr>
                  <a:xfrm>
                    <a:off x="7408069" y="1957388"/>
                    <a:ext cx="64293" cy="64293"/>
                    <a:chOff x="7959923" y="2259807"/>
                    <a:chExt cx="64293" cy="64293"/>
                  </a:xfrm>
                </p:grpSpPr>
                <p:cxnSp>
                  <p:nvCxnSpPr>
                    <p:cNvPr id="732" name="Straight Connector 731">
                      <a:extLst>
                        <a:ext uri="{FF2B5EF4-FFF2-40B4-BE49-F238E27FC236}">
                          <a16:creationId xmlns:a16="http://schemas.microsoft.com/office/drawing/2014/main" id="{B46F3A76-EBF4-C4DB-DEFA-A296AFCC03E4}"/>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33" name="Straight Connector 732">
                      <a:extLst>
                        <a:ext uri="{FF2B5EF4-FFF2-40B4-BE49-F238E27FC236}">
                          <a16:creationId xmlns:a16="http://schemas.microsoft.com/office/drawing/2014/main" id="{A5EAD424-A4EB-C732-5415-C4FF2B9DA228}"/>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25" name="Group 324">
                    <a:extLst>
                      <a:ext uri="{FF2B5EF4-FFF2-40B4-BE49-F238E27FC236}">
                        <a16:creationId xmlns:a16="http://schemas.microsoft.com/office/drawing/2014/main" id="{6FD47E4D-3A43-1E79-AC2C-0FBF627A70F7}"/>
                      </a:ext>
                    </a:extLst>
                  </p:cNvPr>
                  <p:cNvGrpSpPr/>
                  <p:nvPr/>
                </p:nvGrpSpPr>
                <p:grpSpPr>
                  <a:xfrm>
                    <a:off x="7524750" y="1957388"/>
                    <a:ext cx="64293" cy="64293"/>
                    <a:chOff x="7959923" y="2259807"/>
                    <a:chExt cx="64293" cy="64293"/>
                  </a:xfrm>
                </p:grpSpPr>
                <p:cxnSp>
                  <p:nvCxnSpPr>
                    <p:cNvPr id="730" name="Straight Connector 729">
                      <a:extLst>
                        <a:ext uri="{FF2B5EF4-FFF2-40B4-BE49-F238E27FC236}">
                          <a16:creationId xmlns:a16="http://schemas.microsoft.com/office/drawing/2014/main" id="{9078669B-D642-7FF4-23C9-E69F30C954E6}"/>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a:extLst>
                        <a:ext uri="{FF2B5EF4-FFF2-40B4-BE49-F238E27FC236}">
                          <a16:creationId xmlns:a16="http://schemas.microsoft.com/office/drawing/2014/main" id="{57B8EC05-08CC-439D-53B9-932DE36C8648}"/>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26" name="Group 325">
                    <a:extLst>
                      <a:ext uri="{FF2B5EF4-FFF2-40B4-BE49-F238E27FC236}">
                        <a16:creationId xmlns:a16="http://schemas.microsoft.com/office/drawing/2014/main" id="{69E1E327-1161-8DB5-C3FC-8BB079D9541B}"/>
                      </a:ext>
                    </a:extLst>
                  </p:cNvPr>
                  <p:cNvGrpSpPr/>
                  <p:nvPr/>
                </p:nvGrpSpPr>
                <p:grpSpPr>
                  <a:xfrm>
                    <a:off x="7591425" y="1955007"/>
                    <a:ext cx="64293" cy="64293"/>
                    <a:chOff x="7959923" y="2259807"/>
                    <a:chExt cx="64293" cy="64293"/>
                  </a:xfrm>
                </p:grpSpPr>
                <p:cxnSp>
                  <p:nvCxnSpPr>
                    <p:cNvPr id="728" name="Straight Connector 727">
                      <a:extLst>
                        <a:ext uri="{FF2B5EF4-FFF2-40B4-BE49-F238E27FC236}">
                          <a16:creationId xmlns:a16="http://schemas.microsoft.com/office/drawing/2014/main" id="{EE005921-6372-D219-E71D-764A7BDD8222}"/>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29" name="Straight Connector 728">
                      <a:extLst>
                        <a:ext uri="{FF2B5EF4-FFF2-40B4-BE49-F238E27FC236}">
                          <a16:creationId xmlns:a16="http://schemas.microsoft.com/office/drawing/2014/main" id="{03C90D95-3CE8-45A0-AEC9-734C4F77283C}"/>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27" name="Group 326">
                    <a:extLst>
                      <a:ext uri="{FF2B5EF4-FFF2-40B4-BE49-F238E27FC236}">
                        <a16:creationId xmlns:a16="http://schemas.microsoft.com/office/drawing/2014/main" id="{0FA33102-B225-BACF-D0CB-97EA4DDC8CE4}"/>
                      </a:ext>
                    </a:extLst>
                  </p:cNvPr>
                  <p:cNvGrpSpPr/>
                  <p:nvPr/>
                </p:nvGrpSpPr>
                <p:grpSpPr>
                  <a:xfrm>
                    <a:off x="7560468" y="1955007"/>
                    <a:ext cx="64293" cy="64293"/>
                    <a:chOff x="7959923" y="2259807"/>
                    <a:chExt cx="64293" cy="64293"/>
                  </a:xfrm>
                </p:grpSpPr>
                <p:cxnSp>
                  <p:nvCxnSpPr>
                    <p:cNvPr id="726" name="Straight Connector 725">
                      <a:extLst>
                        <a:ext uri="{FF2B5EF4-FFF2-40B4-BE49-F238E27FC236}">
                          <a16:creationId xmlns:a16="http://schemas.microsoft.com/office/drawing/2014/main" id="{9D6B34A3-3D58-BD3B-25DA-A2F022D6F7EB}"/>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27" name="Straight Connector 726">
                      <a:extLst>
                        <a:ext uri="{FF2B5EF4-FFF2-40B4-BE49-F238E27FC236}">
                          <a16:creationId xmlns:a16="http://schemas.microsoft.com/office/drawing/2014/main" id="{8178000E-2D75-6EAC-9556-B8BB63B23CDE}"/>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28" name="Group 327">
                    <a:extLst>
                      <a:ext uri="{FF2B5EF4-FFF2-40B4-BE49-F238E27FC236}">
                        <a16:creationId xmlns:a16="http://schemas.microsoft.com/office/drawing/2014/main" id="{8F7432A9-D503-36A0-999D-06D7B440E1C9}"/>
                      </a:ext>
                    </a:extLst>
                  </p:cNvPr>
                  <p:cNvGrpSpPr/>
                  <p:nvPr/>
                </p:nvGrpSpPr>
                <p:grpSpPr>
                  <a:xfrm>
                    <a:off x="6712743" y="1957388"/>
                    <a:ext cx="64293" cy="64293"/>
                    <a:chOff x="7959923" y="2259807"/>
                    <a:chExt cx="64293" cy="64293"/>
                  </a:xfrm>
                </p:grpSpPr>
                <p:cxnSp>
                  <p:nvCxnSpPr>
                    <p:cNvPr id="724" name="Straight Connector 723">
                      <a:extLst>
                        <a:ext uri="{FF2B5EF4-FFF2-40B4-BE49-F238E27FC236}">
                          <a16:creationId xmlns:a16="http://schemas.microsoft.com/office/drawing/2014/main" id="{68A4F956-DAA9-B19C-9E6C-CB522C8C5356}"/>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25" name="Straight Connector 724">
                      <a:extLst>
                        <a:ext uri="{FF2B5EF4-FFF2-40B4-BE49-F238E27FC236}">
                          <a16:creationId xmlns:a16="http://schemas.microsoft.com/office/drawing/2014/main" id="{2B170773-24DE-8B5C-144D-6ABB926499CA}"/>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29" name="Group 328">
                    <a:extLst>
                      <a:ext uri="{FF2B5EF4-FFF2-40B4-BE49-F238E27FC236}">
                        <a16:creationId xmlns:a16="http://schemas.microsoft.com/office/drawing/2014/main" id="{9DC00B1C-BCDA-9234-D3A8-0AB177645AFF}"/>
                      </a:ext>
                    </a:extLst>
                  </p:cNvPr>
                  <p:cNvGrpSpPr/>
                  <p:nvPr/>
                </p:nvGrpSpPr>
                <p:grpSpPr>
                  <a:xfrm>
                    <a:off x="4495800" y="1854994"/>
                    <a:ext cx="64293" cy="64293"/>
                    <a:chOff x="7959923" y="2259807"/>
                    <a:chExt cx="64293" cy="64293"/>
                  </a:xfrm>
                </p:grpSpPr>
                <p:cxnSp>
                  <p:nvCxnSpPr>
                    <p:cNvPr id="722" name="Straight Connector 721">
                      <a:extLst>
                        <a:ext uri="{FF2B5EF4-FFF2-40B4-BE49-F238E27FC236}">
                          <a16:creationId xmlns:a16="http://schemas.microsoft.com/office/drawing/2014/main" id="{DEEBADFE-8A9A-3EDE-0C26-8E786A0D8C08}"/>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23" name="Straight Connector 722">
                      <a:extLst>
                        <a:ext uri="{FF2B5EF4-FFF2-40B4-BE49-F238E27FC236}">
                          <a16:creationId xmlns:a16="http://schemas.microsoft.com/office/drawing/2014/main" id="{A5006F53-0E3B-153D-9DE2-AE2BE258300B}"/>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30" name="Group 329">
                    <a:extLst>
                      <a:ext uri="{FF2B5EF4-FFF2-40B4-BE49-F238E27FC236}">
                        <a16:creationId xmlns:a16="http://schemas.microsoft.com/office/drawing/2014/main" id="{BCDFD938-FE6F-285C-59BA-DF85EBAAE7B2}"/>
                      </a:ext>
                    </a:extLst>
                  </p:cNvPr>
                  <p:cNvGrpSpPr/>
                  <p:nvPr/>
                </p:nvGrpSpPr>
                <p:grpSpPr>
                  <a:xfrm>
                    <a:off x="5212556" y="1854994"/>
                    <a:ext cx="64293" cy="64293"/>
                    <a:chOff x="7959923" y="2259807"/>
                    <a:chExt cx="64293" cy="64293"/>
                  </a:xfrm>
                </p:grpSpPr>
                <p:cxnSp>
                  <p:nvCxnSpPr>
                    <p:cNvPr id="720" name="Straight Connector 719">
                      <a:extLst>
                        <a:ext uri="{FF2B5EF4-FFF2-40B4-BE49-F238E27FC236}">
                          <a16:creationId xmlns:a16="http://schemas.microsoft.com/office/drawing/2014/main" id="{BD3F05CB-2DD5-36F7-42A3-7992B410AE06}"/>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a:extLst>
                        <a:ext uri="{FF2B5EF4-FFF2-40B4-BE49-F238E27FC236}">
                          <a16:creationId xmlns:a16="http://schemas.microsoft.com/office/drawing/2014/main" id="{FC0C9ECD-0AAD-00A1-37A9-E9FEE0A3E665}"/>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31" name="Group 330">
                    <a:extLst>
                      <a:ext uri="{FF2B5EF4-FFF2-40B4-BE49-F238E27FC236}">
                        <a16:creationId xmlns:a16="http://schemas.microsoft.com/office/drawing/2014/main" id="{3DD0C35E-BCA9-9A66-9E0A-0FA765636F80}"/>
                      </a:ext>
                    </a:extLst>
                  </p:cNvPr>
                  <p:cNvGrpSpPr/>
                  <p:nvPr/>
                </p:nvGrpSpPr>
                <p:grpSpPr>
                  <a:xfrm>
                    <a:off x="4600575" y="1854994"/>
                    <a:ext cx="64293" cy="64293"/>
                    <a:chOff x="7959923" y="2259807"/>
                    <a:chExt cx="64293" cy="64293"/>
                  </a:xfrm>
                </p:grpSpPr>
                <p:cxnSp>
                  <p:nvCxnSpPr>
                    <p:cNvPr id="718" name="Straight Connector 717">
                      <a:extLst>
                        <a:ext uri="{FF2B5EF4-FFF2-40B4-BE49-F238E27FC236}">
                          <a16:creationId xmlns:a16="http://schemas.microsoft.com/office/drawing/2014/main" id="{584A8465-D2D1-A4D0-218A-2CE049D51025}"/>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19" name="Straight Connector 718">
                      <a:extLst>
                        <a:ext uri="{FF2B5EF4-FFF2-40B4-BE49-F238E27FC236}">
                          <a16:creationId xmlns:a16="http://schemas.microsoft.com/office/drawing/2014/main" id="{C33499DC-CE7A-B1B4-9C21-9AF42310961B}"/>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32" name="Group 331">
                    <a:extLst>
                      <a:ext uri="{FF2B5EF4-FFF2-40B4-BE49-F238E27FC236}">
                        <a16:creationId xmlns:a16="http://schemas.microsoft.com/office/drawing/2014/main" id="{5658809C-3305-2164-1245-F46B0A7FF4A6}"/>
                      </a:ext>
                    </a:extLst>
                  </p:cNvPr>
                  <p:cNvGrpSpPr/>
                  <p:nvPr/>
                </p:nvGrpSpPr>
                <p:grpSpPr>
                  <a:xfrm>
                    <a:off x="5376863" y="1854994"/>
                    <a:ext cx="64293" cy="64293"/>
                    <a:chOff x="7959923" y="2259807"/>
                    <a:chExt cx="64293" cy="64293"/>
                  </a:xfrm>
                </p:grpSpPr>
                <p:cxnSp>
                  <p:nvCxnSpPr>
                    <p:cNvPr id="716" name="Straight Connector 715">
                      <a:extLst>
                        <a:ext uri="{FF2B5EF4-FFF2-40B4-BE49-F238E27FC236}">
                          <a16:creationId xmlns:a16="http://schemas.microsoft.com/office/drawing/2014/main" id="{A683D4DC-42ED-7B7E-2AA0-EDA46AE7D0C8}"/>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17" name="Straight Connector 716">
                      <a:extLst>
                        <a:ext uri="{FF2B5EF4-FFF2-40B4-BE49-F238E27FC236}">
                          <a16:creationId xmlns:a16="http://schemas.microsoft.com/office/drawing/2014/main" id="{44301151-A409-C57F-D056-87E41530064D}"/>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33" name="Group 332">
                    <a:extLst>
                      <a:ext uri="{FF2B5EF4-FFF2-40B4-BE49-F238E27FC236}">
                        <a16:creationId xmlns:a16="http://schemas.microsoft.com/office/drawing/2014/main" id="{74BE868E-8CEA-F6C6-DC21-351BF610ABC7}"/>
                      </a:ext>
                    </a:extLst>
                  </p:cNvPr>
                  <p:cNvGrpSpPr/>
                  <p:nvPr/>
                </p:nvGrpSpPr>
                <p:grpSpPr>
                  <a:xfrm>
                    <a:off x="5991225" y="1919288"/>
                    <a:ext cx="64293" cy="64293"/>
                    <a:chOff x="7959923" y="2259807"/>
                    <a:chExt cx="64293" cy="64293"/>
                  </a:xfrm>
                </p:grpSpPr>
                <p:cxnSp>
                  <p:nvCxnSpPr>
                    <p:cNvPr id="714" name="Straight Connector 713">
                      <a:extLst>
                        <a:ext uri="{FF2B5EF4-FFF2-40B4-BE49-F238E27FC236}">
                          <a16:creationId xmlns:a16="http://schemas.microsoft.com/office/drawing/2014/main" id="{C645C152-C29A-CD38-69C8-C816DAFE3599}"/>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15" name="Straight Connector 714">
                      <a:extLst>
                        <a:ext uri="{FF2B5EF4-FFF2-40B4-BE49-F238E27FC236}">
                          <a16:creationId xmlns:a16="http://schemas.microsoft.com/office/drawing/2014/main" id="{67ABA2C1-EE9B-030A-15E4-2684B4DB9715}"/>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34" name="Group 333">
                    <a:extLst>
                      <a:ext uri="{FF2B5EF4-FFF2-40B4-BE49-F238E27FC236}">
                        <a16:creationId xmlns:a16="http://schemas.microsoft.com/office/drawing/2014/main" id="{E7BFFEA1-95E1-58BF-BAEF-30CCE05D6282}"/>
                      </a:ext>
                    </a:extLst>
                  </p:cNvPr>
                  <p:cNvGrpSpPr/>
                  <p:nvPr/>
                </p:nvGrpSpPr>
                <p:grpSpPr>
                  <a:xfrm>
                    <a:off x="6472237" y="1919288"/>
                    <a:ext cx="64293" cy="64293"/>
                    <a:chOff x="7959923" y="2259807"/>
                    <a:chExt cx="64293" cy="64293"/>
                  </a:xfrm>
                </p:grpSpPr>
                <p:cxnSp>
                  <p:nvCxnSpPr>
                    <p:cNvPr id="712" name="Straight Connector 711">
                      <a:extLst>
                        <a:ext uri="{FF2B5EF4-FFF2-40B4-BE49-F238E27FC236}">
                          <a16:creationId xmlns:a16="http://schemas.microsoft.com/office/drawing/2014/main" id="{6664954B-1D2A-59F8-AF38-65DF2C2D2588}"/>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13" name="Straight Connector 712">
                      <a:extLst>
                        <a:ext uri="{FF2B5EF4-FFF2-40B4-BE49-F238E27FC236}">
                          <a16:creationId xmlns:a16="http://schemas.microsoft.com/office/drawing/2014/main" id="{5E021B19-A216-37C7-AF38-D6AF2290D9CB}"/>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35" name="Group 334">
                    <a:extLst>
                      <a:ext uri="{FF2B5EF4-FFF2-40B4-BE49-F238E27FC236}">
                        <a16:creationId xmlns:a16="http://schemas.microsoft.com/office/drawing/2014/main" id="{479C6686-A95F-6771-D2E4-BA34F0E7D3C1}"/>
                      </a:ext>
                    </a:extLst>
                  </p:cNvPr>
                  <p:cNvGrpSpPr/>
                  <p:nvPr/>
                </p:nvGrpSpPr>
                <p:grpSpPr>
                  <a:xfrm>
                    <a:off x="6496050" y="1919288"/>
                    <a:ext cx="64293" cy="64293"/>
                    <a:chOff x="7959923" y="2259807"/>
                    <a:chExt cx="64293" cy="64293"/>
                  </a:xfrm>
                </p:grpSpPr>
                <p:cxnSp>
                  <p:nvCxnSpPr>
                    <p:cNvPr id="710" name="Straight Connector 709">
                      <a:extLst>
                        <a:ext uri="{FF2B5EF4-FFF2-40B4-BE49-F238E27FC236}">
                          <a16:creationId xmlns:a16="http://schemas.microsoft.com/office/drawing/2014/main" id="{E7553C10-0A8C-0C9D-2AA6-32AC525B4450}"/>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11" name="Straight Connector 710">
                      <a:extLst>
                        <a:ext uri="{FF2B5EF4-FFF2-40B4-BE49-F238E27FC236}">
                          <a16:creationId xmlns:a16="http://schemas.microsoft.com/office/drawing/2014/main" id="{A83139D1-C9A9-3D75-029C-F448A11FBB1E}"/>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36" name="Group 335">
                    <a:extLst>
                      <a:ext uri="{FF2B5EF4-FFF2-40B4-BE49-F238E27FC236}">
                        <a16:creationId xmlns:a16="http://schemas.microsoft.com/office/drawing/2014/main" id="{A4B292A9-108E-9921-F4A6-969057E85E88}"/>
                      </a:ext>
                    </a:extLst>
                  </p:cNvPr>
                  <p:cNvGrpSpPr/>
                  <p:nvPr/>
                </p:nvGrpSpPr>
                <p:grpSpPr>
                  <a:xfrm>
                    <a:off x="6512719" y="1919288"/>
                    <a:ext cx="64293" cy="64293"/>
                    <a:chOff x="7959923" y="2259807"/>
                    <a:chExt cx="64293" cy="64293"/>
                  </a:xfrm>
                </p:grpSpPr>
                <p:cxnSp>
                  <p:nvCxnSpPr>
                    <p:cNvPr id="708" name="Straight Connector 707">
                      <a:extLst>
                        <a:ext uri="{FF2B5EF4-FFF2-40B4-BE49-F238E27FC236}">
                          <a16:creationId xmlns:a16="http://schemas.microsoft.com/office/drawing/2014/main" id="{0AF2B10D-ACBD-5A0A-7DB6-1890504C8A4E}"/>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09" name="Straight Connector 708">
                      <a:extLst>
                        <a:ext uri="{FF2B5EF4-FFF2-40B4-BE49-F238E27FC236}">
                          <a16:creationId xmlns:a16="http://schemas.microsoft.com/office/drawing/2014/main" id="{DE6A44A6-A289-35A9-4EE6-E118731196D7}"/>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37" name="Group 336">
                    <a:extLst>
                      <a:ext uri="{FF2B5EF4-FFF2-40B4-BE49-F238E27FC236}">
                        <a16:creationId xmlns:a16="http://schemas.microsoft.com/office/drawing/2014/main" id="{A2DA6F25-A76D-8766-BB9E-96A2EE92F67A}"/>
                      </a:ext>
                    </a:extLst>
                  </p:cNvPr>
                  <p:cNvGrpSpPr/>
                  <p:nvPr/>
                </p:nvGrpSpPr>
                <p:grpSpPr>
                  <a:xfrm>
                    <a:off x="6796086" y="1957388"/>
                    <a:ext cx="64293" cy="64293"/>
                    <a:chOff x="7959923" y="2259807"/>
                    <a:chExt cx="64293" cy="64293"/>
                  </a:xfrm>
                </p:grpSpPr>
                <p:cxnSp>
                  <p:nvCxnSpPr>
                    <p:cNvPr id="706" name="Straight Connector 705">
                      <a:extLst>
                        <a:ext uri="{FF2B5EF4-FFF2-40B4-BE49-F238E27FC236}">
                          <a16:creationId xmlns:a16="http://schemas.microsoft.com/office/drawing/2014/main" id="{2ED53217-D679-0A10-1054-056506310C8C}"/>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07" name="Straight Connector 706">
                      <a:extLst>
                        <a:ext uri="{FF2B5EF4-FFF2-40B4-BE49-F238E27FC236}">
                          <a16:creationId xmlns:a16="http://schemas.microsoft.com/office/drawing/2014/main" id="{7A3D36DF-0094-5BBB-387D-8660900662E7}"/>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38" name="Group 337">
                    <a:extLst>
                      <a:ext uri="{FF2B5EF4-FFF2-40B4-BE49-F238E27FC236}">
                        <a16:creationId xmlns:a16="http://schemas.microsoft.com/office/drawing/2014/main" id="{87CA9BE3-5474-CE3D-1675-1992668E12A8}"/>
                      </a:ext>
                    </a:extLst>
                  </p:cNvPr>
                  <p:cNvGrpSpPr/>
                  <p:nvPr/>
                </p:nvGrpSpPr>
                <p:grpSpPr>
                  <a:xfrm>
                    <a:off x="6593682" y="1956197"/>
                    <a:ext cx="83343" cy="64293"/>
                    <a:chOff x="7620000" y="1868092"/>
                    <a:chExt cx="83343" cy="64293"/>
                  </a:xfrm>
                </p:grpSpPr>
                <p:grpSp>
                  <p:nvGrpSpPr>
                    <p:cNvPr id="694" name="Group 693">
                      <a:extLst>
                        <a:ext uri="{FF2B5EF4-FFF2-40B4-BE49-F238E27FC236}">
                          <a16:creationId xmlns:a16="http://schemas.microsoft.com/office/drawing/2014/main" id="{1C01D9DE-5A43-F77A-8879-C4E2F2ABA8A8}"/>
                        </a:ext>
                      </a:extLst>
                    </p:cNvPr>
                    <p:cNvGrpSpPr/>
                    <p:nvPr/>
                  </p:nvGrpSpPr>
                  <p:grpSpPr>
                    <a:xfrm>
                      <a:off x="7620000" y="1868092"/>
                      <a:ext cx="64293" cy="64293"/>
                      <a:chOff x="7959923" y="2259807"/>
                      <a:chExt cx="64293" cy="64293"/>
                    </a:xfrm>
                  </p:grpSpPr>
                  <p:cxnSp>
                    <p:nvCxnSpPr>
                      <p:cNvPr id="704" name="Straight Connector 703">
                        <a:extLst>
                          <a:ext uri="{FF2B5EF4-FFF2-40B4-BE49-F238E27FC236}">
                            <a16:creationId xmlns:a16="http://schemas.microsoft.com/office/drawing/2014/main" id="{761C7176-5A73-A00D-6259-4DF0353313F4}"/>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05" name="Straight Connector 704">
                        <a:extLst>
                          <a:ext uri="{FF2B5EF4-FFF2-40B4-BE49-F238E27FC236}">
                            <a16:creationId xmlns:a16="http://schemas.microsoft.com/office/drawing/2014/main" id="{303B9FDA-4F9B-0F70-373F-4A2A6F245C4E}"/>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695" name="Group 694">
                      <a:extLst>
                        <a:ext uri="{FF2B5EF4-FFF2-40B4-BE49-F238E27FC236}">
                          <a16:creationId xmlns:a16="http://schemas.microsoft.com/office/drawing/2014/main" id="{0A2352BD-4A8F-8E1B-BDF8-12FBAA404F5E}"/>
                        </a:ext>
                      </a:extLst>
                    </p:cNvPr>
                    <p:cNvGrpSpPr/>
                    <p:nvPr/>
                  </p:nvGrpSpPr>
                  <p:grpSpPr>
                    <a:xfrm>
                      <a:off x="7627143" y="1868092"/>
                      <a:ext cx="64293" cy="64293"/>
                      <a:chOff x="7959923" y="2259807"/>
                      <a:chExt cx="64293" cy="64293"/>
                    </a:xfrm>
                  </p:grpSpPr>
                  <p:cxnSp>
                    <p:nvCxnSpPr>
                      <p:cNvPr id="702" name="Straight Connector 701">
                        <a:extLst>
                          <a:ext uri="{FF2B5EF4-FFF2-40B4-BE49-F238E27FC236}">
                            <a16:creationId xmlns:a16="http://schemas.microsoft.com/office/drawing/2014/main" id="{4A525604-D08C-5D08-1958-9E622E701950}"/>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03" name="Straight Connector 702">
                        <a:extLst>
                          <a:ext uri="{FF2B5EF4-FFF2-40B4-BE49-F238E27FC236}">
                            <a16:creationId xmlns:a16="http://schemas.microsoft.com/office/drawing/2014/main" id="{8289C4F8-746D-6779-ECFB-9CEE804A6E48}"/>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696" name="Group 695">
                      <a:extLst>
                        <a:ext uri="{FF2B5EF4-FFF2-40B4-BE49-F238E27FC236}">
                          <a16:creationId xmlns:a16="http://schemas.microsoft.com/office/drawing/2014/main" id="{3571560E-6C8F-A7CC-92F3-2D9EB39A829F}"/>
                        </a:ext>
                      </a:extLst>
                    </p:cNvPr>
                    <p:cNvGrpSpPr/>
                    <p:nvPr/>
                  </p:nvGrpSpPr>
                  <p:grpSpPr>
                    <a:xfrm>
                      <a:off x="7639050" y="1868092"/>
                      <a:ext cx="64293" cy="64293"/>
                      <a:chOff x="7959923" y="2259807"/>
                      <a:chExt cx="64293" cy="64293"/>
                    </a:xfrm>
                  </p:grpSpPr>
                  <p:cxnSp>
                    <p:nvCxnSpPr>
                      <p:cNvPr id="700" name="Straight Connector 699">
                        <a:extLst>
                          <a:ext uri="{FF2B5EF4-FFF2-40B4-BE49-F238E27FC236}">
                            <a16:creationId xmlns:a16="http://schemas.microsoft.com/office/drawing/2014/main" id="{BC1AB932-5DEB-8191-3F04-8C201D1770E8}"/>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701" name="Straight Connector 700">
                        <a:extLst>
                          <a:ext uri="{FF2B5EF4-FFF2-40B4-BE49-F238E27FC236}">
                            <a16:creationId xmlns:a16="http://schemas.microsoft.com/office/drawing/2014/main" id="{D10EF2EF-9384-9488-607C-0D4B5A26B661}"/>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697" name="Group 696">
                      <a:extLst>
                        <a:ext uri="{FF2B5EF4-FFF2-40B4-BE49-F238E27FC236}">
                          <a16:creationId xmlns:a16="http://schemas.microsoft.com/office/drawing/2014/main" id="{8D51939F-6502-18FA-EA48-DC9EAED0634C}"/>
                        </a:ext>
                      </a:extLst>
                    </p:cNvPr>
                    <p:cNvGrpSpPr/>
                    <p:nvPr/>
                  </p:nvGrpSpPr>
                  <p:grpSpPr>
                    <a:xfrm>
                      <a:off x="7634287" y="1868092"/>
                      <a:ext cx="64293" cy="64293"/>
                      <a:chOff x="7959923" y="2259807"/>
                      <a:chExt cx="64293" cy="64293"/>
                    </a:xfrm>
                  </p:grpSpPr>
                  <p:cxnSp>
                    <p:nvCxnSpPr>
                      <p:cNvPr id="698" name="Straight Connector 697">
                        <a:extLst>
                          <a:ext uri="{FF2B5EF4-FFF2-40B4-BE49-F238E27FC236}">
                            <a16:creationId xmlns:a16="http://schemas.microsoft.com/office/drawing/2014/main" id="{DD7B9EAA-CD6E-7C7B-9986-5BB18A52915E}"/>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699" name="Straight Connector 698">
                        <a:extLst>
                          <a:ext uri="{FF2B5EF4-FFF2-40B4-BE49-F238E27FC236}">
                            <a16:creationId xmlns:a16="http://schemas.microsoft.com/office/drawing/2014/main" id="{1BA9C110-3B84-02E7-621B-AD33BB14D721}"/>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grpSp>
                <p:nvGrpSpPr>
                  <p:cNvPr id="339" name="Group 338">
                    <a:extLst>
                      <a:ext uri="{FF2B5EF4-FFF2-40B4-BE49-F238E27FC236}">
                        <a16:creationId xmlns:a16="http://schemas.microsoft.com/office/drawing/2014/main" id="{0C44C5FB-E872-0AFE-80C7-D48EDA17353F}"/>
                      </a:ext>
                    </a:extLst>
                  </p:cNvPr>
                  <p:cNvGrpSpPr/>
                  <p:nvPr/>
                </p:nvGrpSpPr>
                <p:grpSpPr>
                  <a:xfrm>
                    <a:off x="6643686" y="1957388"/>
                    <a:ext cx="64293" cy="64293"/>
                    <a:chOff x="7959923" y="2259807"/>
                    <a:chExt cx="64293" cy="64293"/>
                  </a:xfrm>
                </p:grpSpPr>
                <p:cxnSp>
                  <p:nvCxnSpPr>
                    <p:cNvPr id="692" name="Straight Connector 691">
                      <a:extLst>
                        <a:ext uri="{FF2B5EF4-FFF2-40B4-BE49-F238E27FC236}">
                          <a16:creationId xmlns:a16="http://schemas.microsoft.com/office/drawing/2014/main" id="{FE25BB0E-C6E1-6CB0-B453-BA531303C1BA}"/>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693" name="Straight Connector 692">
                      <a:extLst>
                        <a:ext uri="{FF2B5EF4-FFF2-40B4-BE49-F238E27FC236}">
                          <a16:creationId xmlns:a16="http://schemas.microsoft.com/office/drawing/2014/main" id="{47C5A7E9-A2A6-E76D-27C6-1AC89DAD88A3}"/>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40" name="Group 339">
                    <a:extLst>
                      <a:ext uri="{FF2B5EF4-FFF2-40B4-BE49-F238E27FC236}">
                        <a16:creationId xmlns:a16="http://schemas.microsoft.com/office/drawing/2014/main" id="{AE911042-49E9-594C-36D3-08341B6D8056}"/>
                      </a:ext>
                    </a:extLst>
                  </p:cNvPr>
                  <p:cNvGrpSpPr/>
                  <p:nvPr/>
                </p:nvGrpSpPr>
                <p:grpSpPr>
                  <a:xfrm>
                    <a:off x="6517482" y="1957388"/>
                    <a:ext cx="64293" cy="64293"/>
                    <a:chOff x="7959923" y="2259807"/>
                    <a:chExt cx="64293" cy="64293"/>
                  </a:xfrm>
                </p:grpSpPr>
                <p:cxnSp>
                  <p:nvCxnSpPr>
                    <p:cNvPr id="690" name="Straight Connector 689">
                      <a:extLst>
                        <a:ext uri="{FF2B5EF4-FFF2-40B4-BE49-F238E27FC236}">
                          <a16:creationId xmlns:a16="http://schemas.microsoft.com/office/drawing/2014/main" id="{B2F5A852-C4DC-B768-3A73-7DDD60FE27F7}"/>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691" name="Straight Connector 690">
                      <a:extLst>
                        <a:ext uri="{FF2B5EF4-FFF2-40B4-BE49-F238E27FC236}">
                          <a16:creationId xmlns:a16="http://schemas.microsoft.com/office/drawing/2014/main" id="{25470D06-7999-C069-0B35-D43D8F385F5F}"/>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41" name="Group 340">
                    <a:extLst>
                      <a:ext uri="{FF2B5EF4-FFF2-40B4-BE49-F238E27FC236}">
                        <a16:creationId xmlns:a16="http://schemas.microsoft.com/office/drawing/2014/main" id="{FC121AB6-C773-82C6-664F-41BA9507AD83}"/>
                      </a:ext>
                    </a:extLst>
                  </p:cNvPr>
                  <p:cNvGrpSpPr/>
                  <p:nvPr/>
                </p:nvGrpSpPr>
                <p:grpSpPr>
                  <a:xfrm>
                    <a:off x="6534150" y="1957388"/>
                    <a:ext cx="64293" cy="64293"/>
                    <a:chOff x="7959923" y="2259807"/>
                    <a:chExt cx="64293" cy="64293"/>
                  </a:xfrm>
                </p:grpSpPr>
                <p:cxnSp>
                  <p:nvCxnSpPr>
                    <p:cNvPr id="688" name="Straight Connector 687">
                      <a:extLst>
                        <a:ext uri="{FF2B5EF4-FFF2-40B4-BE49-F238E27FC236}">
                          <a16:creationId xmlns:a16="http://schemas.microsoft.com/office/drawing/2014/main" id="{192C0619-96BD-2DAF-82B9-A5319D02ED06}"/>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a:extLst>
                        <a:ext uri="{FF2B5EF4-FFF2-40B4-BE49-F238E27FC236}">
                          <a16:creationId xmlns:a16="http://schemas.microsoft.com/office/drawing/2014/main" id="{16BCC7F9-9F84-5BD5-8B85-EF79A27A555D}"/>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42" name="Group 341">
                    <a:extLst>
                      <a:ext uri="{FF2B5EF4-FFF2-40B4-BE49-F238E27FC236}">
                        <a16:creationId xmlns:a16="http://schemas.microsoft.com/office/drawing/2014/main" id="{4FC2E73C-DF24-7BDF-48A0-2A977AB591B2}"/>
                      </a:ext>
                    </a:extLst>
                  </p:cNvPr>
                  <p:cNvGrpSpPr/>
                  <p:nvPr/>
                </p:nvGrpSpPr>
                <p:grpSpPr>
                  <a:xfrm>
                    <a:off x="6586538" y="1957388"/>
                    <a:ext cx="64293" cy="64293"/>
                    <a:chOff x="7959923" y="2259807"/>
                    <a:chExt cx="64293" cy="64293"/>
                  </a:xfrm>
                </p:grpSpPr>
                <p:cxnSp>
                  <p:nvCxnSpPr>
                    <p:cNvPr id="686" name="Straight Connector 685">
                      <a:extLst>
                        <a:ext uri="{FF2B5EF4-FFF2-40B4-BE49-F238E27FC236}">
                          <a16:creationId xmlns:a16="http://schemas.microsoft.com/office/drawing/2014/main" id="{C13803D0-4D50-E216-45CA-DB25BC0759DE}"/>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a:extLst>
                        <a:ext uri="{FF2B5EF4-FFF2-40B4-BE49-F238E27FC236}">
                          <a16:creationId xmlns:a16="http://schemas.microsoft.com/office/drawing/2014/main" id="{69D68D0E-A6D2-E54D-9C54-41B93AE84122}"/>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43" name="Group 342">
                    <a:extLst>
                      <a:ext uri="{FF2B5EF4-FFF2-40B4-BE49-F238E27FC236}">
                        <a16:creationId xmlns:a16="http://schemas.microsoft.com/office/drawing/2014/main" id="{32E294E3-ED0F-BCB2-005D-D3C78D23AEA1}"/>
                      </a:ext>
                    </a:extLst>
                  </p:cNvPr>
                  <p:cNvGrpSpPr/>
                  <p:nvPr/>
                </p:nvGrpSpPr>
                <p:grpSpPr>
                  <a:xfrm>
                    <a:off x="6579395" y="1957388"/>
                    <a:ext cx="64293" cy="64293"/>
                    <a:chOff x="7959923" y="2259807"/>
                    <a:chExt cx="64293" cy="64293"/>
                  </a:xfrm>
                </p:grpSpPr>
                <p:cxnSp>
                  <p:nvCxnSpPr>
                    <p:cNvPr id="684" name="Straight Connector 683">
                      <a:extLst>
                        <a:ext uri="{FF2B5EF4-FFF2-40B4-BE49-F238E27FC236}">
                          <a16:creationId xmlns:a16="http://schemas.microsoft.com/office/drawing/2014/main" id="{A0AE7767-A65E-7C3C-9B50-4D829B0DC421}"/>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id="{F66CA1A5-D6FC-36CD-7F0E-A39A516889AC}"/>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44" name="Group 343">
                    <a:extLst>
                      <a:ext uri="{FF2B5EF4-FFF2-40B4-BE49-F238E27FC236}">
                        <a16:creationId xmlns:a16="http://schemas.microsoft.com/office/drawing/2014/main" id="{DC7CCA5A-8F17-78F8-C940-DE0894FCB4A8}"/>
                      </a:ext>
                    </a:extLst>
                  </p:cNvPr>
                  <p:cNvGrpSpPr/>
                  <p:nvPr/>
                </p:nvGrpSpPr>
                <p:grpSpPr>
                  <a:xfrm>
                    <a:off x="5474493" y="1853804"/>
                    <a:ext cx="83343" cy="64293"/>
                    <a:chOff x="7620000" y="1868092"/>
                    <a:chExt cx="83343" cy="64293"/>
                  </a:xfrm>
                </p:grpSpPr>
                <p:grpSp>
                  <p:nvGrpSpPr>
                    <p:cNvPr id="672" name="Group 671">
                      <a:extLst>
                        <a:ext uri="{FF2B5EF4-FFF2-40B4-BE49-F238E27FC236}">
                          <a16:creationId xmlns:a16="http://schemas.microsoft.com/office/drawing/2014/main" id="{33028A2A-773D-1031-B587-23AEADC366B1}"/>
                        </a:ext>
                      </a:extLst>
                    </p:cNvPr>
                    <p:cNvGrpSpPr/>
                    <p:nvPr/>
                  </p:nvGrpSpPr>
                  <p:grpSpPr>
                    <a:xfrm>
                      <a:off x="7620000" y="1868092"/>
                      <a:ext cx="64293" cy="64293"/>
                      <a:chOff x="7959923" y="2259807"/>
                      <a:chExt cx="64293" cy="64293"/>
                    </a:xfrm>
                  </p:grpSpPr>
                  <p:cxnSp>
                    <p:nvCxnSpPr>
                      <p:cNvPr id="682" name="Straight Connector 681">
                        <a:extLst>
                          <a:ext uri="{FF2B5EF4-FFF2-40B4-BE49-F238E27FC236}">
                            <a16:creationId xmlns:a16="http://schemas.microsoft.com/office/drawing/2014/main" id="{3DB0978C-20DF-4F15-4E06-8D9B017629F3}"/>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683" name="Straight Connector 682">
                        <a:extLst>
                          <a:ext uri="{FF2B5EF4-FFF2-40B4-BE49-F238E27FC236}">
                            <a16:creationId xmlns:a16="http://schemas.microsoft.com/office/drawing/2014/main" id="{B53AB676-2224-4D1D-3631-34DAF85FFA3F}"/>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673" name="Group 672">
                      <a:extLst>
                        <a:ext uri="{FF2B5EF4-FFF2-40B4-BE49-F238E27FC236}">
                          <a16:creationId xmlns:a16="http://schemas.microsoft.com/office/drawing/2014/main" id="{363F7D6B-2369-F939-47A0-7806105FBD2E}"/>
                        </a:ext>
                      </a:extLst>
                    </p:cNvPr>
                    <p:cNvGrpSpPr/>
                    <p:nvPr/>
                  </p:nvGrpSpPr>
                  <p:grpSpPr>
                    <a:xfrm>
                      <a:off x="7627143" y="1868092"/>
                      <a:ext cx="64293" cy="64293"/>
                      <a:chOff x="7959923" y="2259807"/>
                      <a:chExt cx="64293" cy="64293"/>
                    </a:xfrm>
                  </p:grpSpPr>
                  <p:cxnSp>
                    <p:nvCxnSpPr>
                      <p:cNvPr id="680" name="Straight Connector 679">
                        <a:extLst>
                          <a:ext uri="{FF2B5EF4-FFF2-40B4-BE49-F238E27FC236}">
                            <a16:creationId xmlns:a16="http://schemas.microsoft.com/office/drawing/2014/main" id="{23388936-695C-4749-67AA-878639C01183}"/>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681" name="Straight Connector 680">
                        <a:extLst>
                          <a:ext uri="{FF2B5EF4-FFF2-40B4-BE49-F238E27FC236}">
                            <a16:creationId xmlns:a16="http://schemas.microsoft.com/office/drawing/2014/main" id="{4426EA67-15F4-090C-9A53-3F55B9E54B63}"/>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674" name="Group 673">
                      <a:extLst>
                        <a:ext uri="{FF2B5EF4-FFF2-40B4-BE49-F238E27FC236}">
                          <a16:creationId xmlns:a16="http://schemas.microsoft.com/office/drawing/2014/main" id="{2588FEC0-07DC-159D-3203-D2F178CA7BBC}"/>
                        </a:ext>
                      </a:extLst>
                    </p:cNvPr>
                    <p:cNvGrpSpPr/>
                    <p:nvPr/>
                  </p:nvGrpSpPr>
                  <p:grpSpPr>
                    <a:xfrm>
                      <a:off x="7639050" y="1868092"/>
                      <a:ext cx="64293" cy="64293"/>
                      <a:chOff x="7959923" y="2259807"/>
                      <a:chExt cx="64293" cy="64293"/>
                    </a:xfrm>
                  </p:grpSpPr>
                  <p:cxnSp>
                    <p:nvCxnSpPr>
                      <p:cNvPr id="678" name="Straight Connector 677">
                        <a:extLst>
                          <a:ext uri="{FF2B5EF4-FFF2-40B4-BE49-F238E27FC236}">
                            <a16:creationId xmlns:a16="http://schemas.microsoft.com/office/drawing/2014/main" id="{4E033E52-4F88-71F1-FBDB-1CB0F239EE15}"/>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a:extLst>
                          <a:ext uri="{FF2B5EF4-FFF2-40B4-BE49-F238E27FC236}">
                            <a16:creationId xmlns:a16="http://schemas.microsoft.com/office/drawing/2014/main" id="{2E584D92-4504-CAC9-153E-17DE05DC034C}"/>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675" name="Group 674">
                      <a:extLst>
                        <a:ext uri="{FF2B5EF4-FFF2-40B4-BE49-F238E27FC236}">
                          <a16:creationId xmlns:a16="http://schemas.microsoft.com/office/drawing/2014/main" id="{CB703D32-67CB-8918-BFE9-F29B3200E892}"/>
                        </a:ext>
                      </a:extLst>
                    </p:cNvPr>
                    <p:cNvGrpSpPr/>
                    <p:nvPr/>
                  </p:nvGrpSpPr>
                  <p:grpSpPr>
                    <a:xfrm>
                      <a:off x="7634287" y="1868092"/>
                      <a:ext cx="64293" cy="64293"/>
                      <a:chOff x="7959923" y="2259807"/>
                      <a:chExt cx="64293" cy="64293"/>
                    </a:xfrm>
                  </p:grpSpPr>
                  <p:cxnSp>
                    <p:nvCxnSpPr>
                      <p:cNvPr id="676" name="Straight Connector 675">
                        <a:extLst>
                          <a:ext uri="{FF2B5EF4-FFF2-40B4-BE49-F238E27FC236}">
                            <a16:creationId xmlns:a16="http://schemas.microsoft.com/office/drawing/2014/main" id="{8AF7ED4F-8F0B-DB52-B490-7574FC2AD536}"/>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677" name="Straight Connector 676">
                        <a:extLst>
                          <a:ext uri="{FF2B5EF4-FFF2-40B4-BE49-F238E27FC236}">
                            <a16:creationId xmlns:a16="http://schemas.microsoft.com/office/drawing/2014/main" id="{BD06B224-7710-37EF-DC2D-CB7D4ED7FC05}"/>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grpSp>
                <p:nvGrpSpPr>
                  <p:cNvPr id="345" name="Group 344">
                    <a:extLst>
                      <a:ext uri="{FF2B5EF4-FFF2-40B4-BE49-F238E27FC236}">
                        <a16:creationId xmlns:a16="http://schemas.microsoft.com/office/drawing/2014/main" id="{1C1984B8-9ACA-36D7-B64A-D3151B8D2122}"/>
                      </a:ext>
                    </a:extLst>
                  </p:cNvPr>
                  <p:cNvGrpSpPr/>
                  <p:nvPr/>
                </p:nvGrpSpPr>
                <p:grpSpPr>
                  <a:xfrm>
                    <a:off x="6436518" y="1916906"/>
                    <a:ext cx="73815" cy="64293"/>
                    <a:chOff x="9486901" y="2040731"/>
                    <a:chExt cx="73815" cy="64293"/>
                  </a:xfrm>
                </p:grpSpPr>
                <p:grpSp>
                  <p:nvGrpSpPr>
                    <p:cNvPr id="666" name="Group 665">
                      <a:extLst>
                        <a:ext uri="{FF2B5EF4-FFF2-40B4-BE49-F238E27FC236}">
                          <a16:creationId xmlns:a16="http://schemas.microsoft.com/office/drawing/2014/main" id="{EA9A12BA-E87E-525D-8AD5-140D2F844916}"/>
                        </a:ext>
                      </a:extLst>
                    </p:cNvPr>
                    <p:cNvGrpSpPr/>
                    <p:nvPr/>
                  </p:nvGrpSpPr>
                  <p:grpSpPr>
                    <a:xfrm>
                      <a:off x="9486901" y="2040731"/>
                      <a:ext cx="64293" cy="64293"/>
                      <a:chOff x="7959923" y="2259807"/>
                      <a:chExt cx="64293" cy="64293"/>
                    </a:xfrm>
                  </p:grpSpPr>
                  <p:cxnSp>
                    <p:nvCxnSpPr>
                      <p:cNvPr id="670" name="Straight Connector 669">
                        <a:extLst>
                          <a:ext uri="{FF2B5EF4-FFF2-40B4-BE49-F238E27FC236}">
                            <a16:creationId xmlns:a16="http://schemas.microsoft.com/office/drawing/2014/main" id="{1D29B525-FC9E-A9E8-3D51-CBB3317B6DF7}"/>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671" name="Straight Connector 670">
                        <a:extLst>
                          <a:ext uri="{FF2B5EF4-FFF2-40B4-BE49-F238E27FC236}">
                            <a16:creationId xmlns:a16="http://schemas.microsoft.com/office/drawing/2014/main" id="{8C013198-C228-4744-BF6A-7F8C61014F87}"/>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667" name="Group 666">
                      <a:extLst>
                        <a:ext uri="{FF2B5EF4-FFF2-40B4-BE49-F238E27FC236}">
                          <a16:creationId xmlns:a16="http://schemas.microsoft.com/office/drawing/2014/main" id="{F7309E53-FF22-597D-AF24-B4F02649C1CE}"/>
                        </a:ext>
                      </a:extLst>
                    </p:cNvPr>
                    <p:cNvGrpSpPr/>
                    <p:nvPr/>
                  </p:nvGrpSpPr>
                  <p:grpSpPr>
                    <a:xfrm>
                      <a:off x="9496423" y="2040731"/>
                      <a:ext cx="64293" cy="64293"/>
                      <a:chOff x="7959923" y="2259807"/>
                      <a:chExt cx="64293" cy="64293"/>
                    </a:xfrm>
                  </p:grpSpPr>
                  <p:cxnSp>
                    <p:nvCxnSpPr>
                      <p:cNvPr id="668" name="Straight Connector 667">
                        <a:extLst>
                          <a:ext uri="{FF2B5EF4-FFF2-40B4-BE49-F238E27FC236}">
                            <a16:creationId xmlns:a16="http://schemas.microsoft.com/office/drawing/2014/main" id="{98794CEC-9A19-838E-F6E2-31C9581D3B27}"/>
                          </a:ext>
                        </a:extLst>
                      </p:cNvPr>
                      <p:cNvCxnSpPr>
                        <a:cxnSpLocks/>
                      </p:cNvCxnSpPr>
                      <p:nvPr/>
                    </p:nvCxnSpPr>
                    <p:spPr>
                      <a:xfrm>
                        <a:off x="7989689"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id="{FC0B0116-A095-45B5-898A-8CA9F5EDE12A}"/>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grpSp>
                <p:nvGrpSpPr>
                  <p:cNvPr id="346" name="Group 345">
                    <a:extLst>
                      <a:ext uri="{FF2B5EF4-FFF2-40B4-BE49-F238E27FC236}">
                        <a16:creationId xmlns:a16="http://schemas.microsoft.com/office/drawing/2014/main" id="{2DDB3D31-DBF3-CBE6-5FA5-43AECA629265}"/>
                      </a:ext>
                    </a:extLst>
                  </p:cNvPr>
                  <p:cNvGrpSpPr/>
                  <p:nvPr/>
                </p:nvGrpSpPr>
                <p:grpSpPr>
                  <a:xfrm>
                    <a:off x="5460207" y="1854993"/>
                    <a:ext cx="73815" cy="64293"/>
                    <a:chOff x="9486901" y="2040731"/>
                    <a:chExt cx="73815" cy="64293"/>
                  </a:xfrm>
                </p:grpSpPr>
                <p:grpSp>
                  <p:nvGrpSpPr>
                    <p:cNvPr id="421" name="Group 420">
                      <a:extLst>
                        <a:ext uri="{FF2B5EF4-FFF2-40B4-BE49-F238E27FC236}">
                          <a16:creationId xmlns:a16="http://schemas.microsoft.com/office/drawing/2014/main" id="{59C8B11F-D81E-BEF8-AE1D-5EED9A4E7378}"/>
                        </a:ext>
                      </a:extLst>
                    </p:cNvPr>
                    <p:cNvGrpSpPr/>
                    <p:nvPr/>
                  </p:nvGrpSpPr>
                  <p:grpSpPr>
                    <a:xfrm>
                      <a:off x="9486901" y="2040731"/>
                      <a:ext cx="64293" cy="64293"/>
                      <a:chOff x="7959923" y="2259807"/>
                      <a:chExt cx="64293" cy="64293"/>
                    </a:xfrm>
                  </p:grpSpPr>
                  <p:cxnSp>
                    <p:nvCxnSpPr>
                      <p:cNvPr id="664" name="Straight Connector 663">
                        <a:extLst>
                          <a:ext uri="{FF2B5EF4-FFF2-40B4-BE49-F238E27FC236}">
                            <a16:creationId xmlns:a16="http://schemas.microsoft.com/office/drawing/2014/main" id="{1EB1A91E-F008-7563-2250-94C4B7324D4F}"/>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665" name="Straight Connector 664">
                        <a:extLst>
                          <a:ext uri="{FF2B5EF4-FFF2-40B4-BE49-F238E27FC236}">
                            <a16:creationId xmlns:a16="http://schemas.microsoft.com/office/drawing/2014/main" id="{7F2A440B-B4B0-5BCC-462D-073B1B608D42}"/>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659" name="Group 658">
                      <a:extLst>
                        <a:ext uri="{FF2B5EF4-FFF2-40B4-BE49-F238E27FC236}">
                          <a16:creationId xmlns:a16="http://schemas.microsoft.com/office/drawing/2014/main" id="{2B3255CF-2A39-1B91-5832-3BAFE9CAAC96}"/>
                        </a:ext>
                      </a:extLst>
                    </p:cNvPr>
                    <p:cNvGrpSpPr/>
                    <p:nvPr/>
                  </p:nvGrpSpPr>
                  <p:grpSpPr>
                    <a:xfrm>
                      <a:off x="9496423" y="2040731"/>
                      <a:ext cx="64293" cy="64293"/>
                      <a:chOff x="7959923" y="2259807"/>
                      <a:chExt cx="64293" cy="64293"/>
                    </a:xfrm>
                  </p:grpSpPr>
                  <p:cxnSp>
                    <p:nvCxnSpPr>
                      <p:cNvPr id="660" name="Straight Connector 659">
                        <a:extLst>
                          <a:ext uri="{FF2B5EF4-FFF2-40B4-BE49-F238E27FC236}">
                            <a16:creationId xmlns:a16="http://schemas.microsoft.com/office/drawing/2014/main" id="{957B00FC-E89C-ED90-0EEF-2C57DCB9533F}"/>
                          </a:ext>
                        </a:extLst>
                      </p:cNvPr>
                      <p:cNvCxnSpPr>
                        <a:cxnSpLocks/>
                      </p:cNvCxnSpPr>
                      <p:nvPr/>
                    </p:nvCxnSpPr>
                    <p:spPr>
                      <a:xfrm>
                        <a:off x="7989689"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id="{D4E36CD0-E6D3-D7C0-AAD5-9B349358AF27}"/>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grpSp>
                <p:nvGrpSpPr>
                  <p:cNvPr id="347" name="Group 346">
                    <a:extLst>
                      <a:ext uri="{FF2B5EF4-FFF2-40B4-BE49-F238E27FC236}">
                        <a16:creationId xmlns:a16="http://schemas.microsoft.com/office/drawing/2014/main" id="{569A297E-85BA-8CBF-B6CB-8D55A039F7B7}"/>
                      </a:ext>
                    </a:extLst>
                  </p:cNvPr>
                  <p:cNvGrpSpPr/>
                  <p:nvPr/>
                </p:nvGrpSpPr>
                <p:grpSpPr>
                  <a:xfrm>
                    <a:off x="5393533" y="1854994"/>
                    <a:ext cx="64293" cy="64293"/>
                    <a:chOff x="7959923" y="2259807"/>
                    <a:chExt cx="64293" cy="64293"/>
                  </a:xfrm>
                </p:grpSpPr>
                <p:cxnSp>
                  <p:nvCxnSpPr>
                    <p:cNvPr id="419" name="Straight Connector 418">
                      <a:extLst>
                        <a:ext uri="{FF2B5EF4-FFF2-40B4-BE49-F238E27FC236}">
                          <a16:creationId xmlns:a16="http://schemas.microsoft.com/office/drawing/2014/main" id="{25202DB4-6371-D63D-FEB9-3235250F6CD6}"/>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26AFD6D2-4400-C72C-53B2-03A7C75E8778}"/>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51" name="Group 350">
                    <a:extLst>
                      <a:ext uri="{FF2B5EF4-FFF2-40B4-BE49-F238E27FC236}">
                        <a16:creationId xmlns:a16="http://schemas.microsoft.com/office/drawing/2014/main" id="{51A06FB6-8324-89BF-1AE4-247C40E15213}"/>
                      </a:ext>
                    </a:extLst>
                  </p:cNvPr>
                  <p:cNvGrpSpPr/>
                  <p:nvPr/>
                </p:nvGrpSpPr>
                <p:grpSpPr>
                  <a:xfrm>
                    <a:off x="5453063" y="1854994"/>
                    <a:ext cx="64293" cy="64293"/>
                    <a:chOff x="7959923" y="2259807"/>
                    <a:chExt cx="64293" cy="64293"/>
                  </a:xfrm>
                </p:grpSpPr>
                <p:cxnSp>
                  <p:nvCxnSpPr>
                    <p:cNvPr id="417" name="Straight Connector 416">
                      <a:extLst>
                        <a:ext uri="{FF2B5EF4-FFF2-40B4-BE49-F238E27FC236}">
                          <a16:creationId xmlns:a16="http://schemas.microsoft.com/office/drawing/2014/main" id="{FA8BE90B-35D9-5E93-9F76-78F9A55AAD49}"/>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a:extLst>
                        <a:ext uri="{FF2B5EF4-FFF2-40B4-BE49-F238E27FC236}">
                          <a16:creationId xmlns:a16="http://schemas.microsoft.com/office/drawing/2014/main" id="{B8CADE52-C015-5224-1420-8D2811ED352C}"/>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52" name="Group 351">
                    <a:extLst>
                      <a:ext uri="{FF2B5EF4-FFF2-40B4-BE49-F238E27FC236}">
                        <a16:creationId xmlns:a16="http://schemas.microsoft.com/office/drawing/2014/main" id="{BECA08D0-130A-E51E-FC74-2A54BC808277}"/>
                      </a:ext>
                    </a:extLst>
                  </p:cNvPr>
                  <p:cNvGrpSpPr/>
                  <p:nvPr/>
                </p:nvGrpSpPr>
                <p:grpSpPr>
                  <a:xfrm>
                    <a:off x="5438775" y="1854994"/>
                    <a:ext cx="64293" cy="64293"/>
                    <a:chOff x="7959923" y="2259807"/>
                    <a:chExt cx="64293" cy="64293"/>
                  </a:xfrm>
                </p:grpSpPr>
                <p:cxnSp>
                  <p:nvCxnSpPr>
                    <p:cNvPr id="383" name="Straight Connector 382">
                      <a:extLst>
                        <a:ext uri="{FF2B5EF4-FFF2-40B4-BE49-F238E27FC236}">
                          <a16:creationId xmlns:a16="http://schemas.microsoft.com/office/drawing/2014/main" id="{DC03C36B-51C3-5EFD-6D53-E76CCEAF0CA0}"/>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a:extLst>
                        <a:ext uri="{FF2B5EF4-FFF2-40B4-BE49-F238E27FC236}">
                          <a16:creationId xmlns:a16="http://schemas.microsoft.com/office/drawing/2014/main" id="{DD3B9165-6707-CFE2-BE5B-3335E80B1B41}"/>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53" name="Group 352">
                    <a:extLst>
                      <a:ext uri="{FF2B5EF4-FFF2-40B4-BE49-F238E27FC236}">
                        <a16:creationId xmlns:a16="http://schemas.microsoft.com/office/drawing/2014/main" id="{3F15C449-1480-B325-4C8C-5ECE0BFD64AB}"/>
                      </a:ext>
                    </a:extLst>
                  </p:cNvPr>
                  <p:cNvGrpSpPr/>
                  <p:nvPr/>
                </p:nvGrpSpPr>
                <p:grpSpPr>
                  <a:xfrm>
                    <a:off x="5576888" y="1919288"/>
                    <a:ext cx="64293" cy="64293"/>
                    <a:chOff x="7959923" y="2259807"/>
                    <a:chExt cx="64293" cy="64293"/>
                  </a:xfrm>
                </p:grpSpPr>
                <p:cxnSp>
                  <p:nvCxnSpPr>
                    <p:cNvPr id="378" name="Straight Connector 377">
                      <a:extLst>
                        <a:ext uri="{FF2B5EF4-FFF2-40B4-BE49-F238E27FC236}">
                          <a16:creationId xmlns:a16="http://schemas.microsoft.com/office/drawing/2014/main" id="{DE2734B0-1A98-E288-EF24-31D1D8AB96EB}"/>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92B3FBBC-4790-567D-509A-58DFD106270E}"/>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54" name="Group 353">
                    <a:extLst>
                      <a:ext uri="{FF2B5EF4-FFF2-40B4-BE49-F238E27FC236}">
                        <a16:creationId xmlns:a16="http://schemas.microsoft.com/office/drawing/2014/main" id="{8EA5CF8F-600B-6297-13EE-24651A16A9CF}"/>
                      </a:ext>
                    </a:extLst>
                  </p:cNvPr>
                  <p:cNvGrpSpPr/>
                  <p:nvPr/>
                </p:nvGrpSpPr>
                <p:grpSpPr>
                  <a:xfrm>
                    <a:off x="5598319" y="1919288"/>
                    <a:ext cx="64293" cy="64293"/>
                    <a:chOff x="7959923" y="2259807"/>
                    <a:chExt cx="64293" cy="64293"/>
                  </a:xfrm>
                </p:grpSpPr>
                <p:cxnSp>
                  <p:nvCxnSpPr>
                    <p:cNvPr id="376" name="Straight Connector 375">
                      <a:extLst>
                        <a:ext uri="{FF2B5EF4-FFF2-40B4-BE49-F238E27FC236}">
                          <a16:creationId xmlns:a16="http://schemas.microsoft.com/office/drawing/2014/main" id="{90AEB2E8-D08D-7427-943C-6E0E95132781}"/>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2F764F10-DD48-B49F-4257-880F7232D2D8}"/>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55" name="Group 354">
                    <a:extLst>
                      <a:ext uri="{FF2B5EF4-FFF2-40B4-BE49-F238E27FC236}">
                        <a16:creationId xmlns:a16="http://schemas.microsoft.com/office/drawing/2014/main" id="{44EB4DEF-4595-4D04-9DF7-F5F84AA7FF9B}"/>
                      </a:ext>
                    </a:extLst>
                  </p:cNvPr>
                  <p:cNvGrpSpPr/>
                  <p:nvPr/>
                </p:nvGrpSpPr>
                <p:grpSpPr>
                  <a:xfrm>
                    <a:off x="5541168" y="1885951"/>
                    <a:ext cx="64293" cy="64293"/>
                    <a:chOff x="7959923" y="2259807"/>
                    <a:chExt cx="64293" cy="64293"/>
                  </a:xfrm>
                </p:grpSpPr>
                <p:cxnSp>
                  <p:nvCxnSpPr>
                    <p:cNvPr id="374" name="Straight Connector 373">
                      <a:extLst>
                        <a:ext uri="{FF2B5EF4-FFF2-40B4-BE49-F238E27FC236}">
                          <a16:creationId xmlns:a16="http://schemas.microsoft.com/office/drawing/2014/main" id="{D0B30665-4B56-EB60-5005-81061E363474}"/>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D5C2DFF1-3FF0-9B4D-C124-04F1D06E6D3B}"/>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56" name="Group 355">
                    <a:extLst>
                      <a:ext uri="{FF2B5EF4-FFF2-40B4-BE49-F238E27FC236}">
                        <a16:creationId xmlns:a16="http://schemas.microsoft.com/office/drawing/2014/main" id="{D9211D4E-8924-ADE2-7DF5-271E6978E4E1}"/>
                      </a:ext>
                    </a:extLst>
                  </p:cNvPr>
                  <p:cNvGrpSpPr/>
                  <p:nvPr/>
                </p:nvGrpSpPr>
                <p:grpSpPr>
                  <a:xfrm>
                    <a:off x="5522121" y="1885951"/>
                    <a:ext cx="64293" cy="64293"/>
                    <a:chOff x="7959923" y="2259807"/>
                    <a:chExt cx="64293" cy="64293"/>
                  </a:xfrm>
                </p:grpSpPr>
                <p:cxnSp>
                  <p:nvCxnSpPr>
                    <p:cNvPr id="372" name="Straight Connector 371">
                      <a:extLst>
                        <a:ext uri="{FF2B5EF4-FFF2-40B4-BE49-F238E27FC236}">
                          <a16:creationId xmlns:a16="http://schemas.microsoft.com/office/drawing/2014/main" id="{0A6F9FC3-8EC5-3D14-CB5A-421570FD2047}"/>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59524A88-EE73-B7BF-1CFA-9B94D410B7EA}"/>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57" name="Group 356">
                    <a:extLst>
                      <a:ext uri="{FF2B5EF4-FFF2-40B4-BE49-F238E27FC236}">
                        <a16:creationId xmlns:a16="http://schemas.microsoft.com/office/drawing/2014/main" id="{A65EEA5E-CC0E-A83B-9673-AC5C9CCA07F2}"/>
                      </a:ext>
                    </a:extLst>
                  </p:cNvPr>
                  <p:cNvGrpSpPr/>
                  <p:nvPr/>
                </p:nvGrpSpPr>
                <p:grpSpPr>
                  <a:xfrm>
                    <a:off x="3638550" y="1762125"/>
                    <a:ext cx="64293" cy="64293"/>
                    <a:chOff x="7959923" y="2259807"/>
                    <a:chExt cx="64293" cy="64293"/>
                  </a:xfrm>
                </p:grpSpPr>
                <p:cxnSp>
                  <p:nvCxnSpPr>
                    <p:cNvPr id="370" name="Straight Connector 369">
                      <a:extLst>
                        <a:ext uri="{FF2B5EF4-FFF2-40B4-BE49-F238E27FC236}">
                          <a16:creationId xmlns:a16="http://schemas.microsoft.com/office/drawing/2014/main" id="{A6BA57F2-A7A9-C037-4F24-C64786D07D08}"/>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F6D91DA5-5AAD-5F63-59C5-CD5869DAF18B}"/>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58" name="Group 357">
                    <a:extLst>
                      <a:ext uri="{FF2B5EF4-FFF2-40B4-BE49-F238E27FC236}">
                        <a16:creationId xmlns:a16="http://schemas.microsoft.com/office/drawing/2014/main" id="{2A1A1153-A062-F676-41D4-E6E43C5B8436}"/>
                      </a:ext>
                    </a:extLst>
                  </p:cNvPr>
                  <p:cNvGrpSpPr/>
                  <p:nvPr/>
                </p:nvGrpSpPr>
                <p:grpSpPr>
                  <a:xfrm>
                    <a:off x="2800350" y="1657350"/>
                    <a:ext cx="64293" cy="64293"/>
                    <a:chOff x="7959923" y="2259807"/>
                    <a:chExt cx="64293" cy="64293"/>
                  </a:xfrm>
                </p:grpSpPr>
                <p:cxnSp>
                  <p:nvCxnSpPr>
                    <p:cNvPr id="368" name="Straight Connector 367">
                      <a:extLst>
                        <a:ext uri="{FF2B5EF4-FFF2-40B4-BE49-F238E27FC236}">
                          <a16:creationId xmlns:a16="http://schemas.microsoft.com/office/drawing/2014/main" id="{7B334F3E-7924-90E9-3CA4-B0040D4D7C4F}"/>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67AD8F4C-24B8-AECB-61B5-9252FB2E40EC}"/>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59" name="Group 358">
                    <a:extLst>
                      <a:ext uri="{FF2B5EF4-FFF2-40B4-BE49-F238E27FC236}">
                        <a16:creationId xmlns:a16="http://schemas.microsoft.com/office/drawing/2014/main" id="{99B5356F-91FA-AE45-E1FE-446F9582E34A}"/>
                      </a:ext>
                    </a:extLst>
                  </p:cNvPr>
                  <p:cNvGrpSpPr/>
                  <p:nvPr/>
                </p:nvGrpSpPr>
                <p:grpSpPr>
                  <a:xfrm>
                    <a:off x="2338388" y="1545431"/>
                    <a:ext cx="64293" cy="64293"/>
                    <a:chOff x="7959923" y="2259807"/>
                    <a:chExt cx="64293" cy="64293"/>
                  </a:xfrm>
                </p:grpSpPr>
                <p:cxnSp>
                  <p:nvCxnSpPr>
                    <p:cNvPr id="366" name="Straight Connector 365">
                      <a:extLst>
                        <a:ext uri="{FF2B5EF4-FFF2-40B4-BE49-F238E27FC236}">
                          <a16:creationId xmlns:a16="http://schemas.microsoft.com/office/drawing/2014/main" id="{3DDDE6CA-EDF9-6E67-1EA9-7E062FED0B0F}"/>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7557AC92-E77F-ECDE-81F4-972A1334FD36}"/>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60" name="Group 359">
                    <a:extLst>
                      <a:ext uri="{FF2B5EF4-FFF2-40B4-BE49-F238E27FC236}">
                        <a16:creationId xmlns:a16="http://schemas.microsoft.com/office/drawing/2014/main" id="{8120C777-EA45-149F-9AC9-B482CDDF3B0F}"/>
                      </a:ext>
                    </a:extLst>
                  </p:cNvPr>
                  <p:cNvGrpSpPr/>
                  <p:nvPr/>
                </p:nvGrpSpPr>
                <p:grpSpPr>
                  <a:xfrm>
                    <a:off x="2578894" y="1600200"/>
                    <a:ext cx="64293" cy="64293"/>
                    <a:chOff x="7959923" y="2259807"/>
                    <a:chExt cx="64293" cy="64293"/>
                  </a:xfrm>
                </p:grpSpPr>
                <p:cxnSp>
                  <p:nvCxnSpPr>
                    <p:cNvPr id="364" name="Straight Connector 363">
                      <a:extLst>
                        <a:ext uri="{FF2B5EF4-FFF2-40B4-BE49-F238E27FC236}">
                          <a16:creationId xmlns:a16="http://schemas.microsoft.com/office/drawing/2014/main" id="{891C3DE6-0DBB-7687-AF36-75C6687B4B74}"/>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21B3C99B-D37F-974C-AAB2-BC7871B5D6A0}"/>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nvGrpSpPr>
                  <p:cNvPr id="361" name="Group 360">
                    <a:extLst>
                      <a:ext uri="{FF2B5EF4-FFF2-40B4-BE49-F238E27FC236}">
                        <a16:creationId xmlns:a16="http://schemas.microsoft.com/office/drawing/2014/main" id="{1F8C7903-1313-8EB7-6C12-E24A67A79EC3}"/>
                      </a:ext>
                    </a:extLst>
                  </p:cNvPr>
                  <p:cNvGrpSpPr/>
                  <p:nvPr/>
                </p:nvGrpSpPr>
                <p:grpSpPr>
                  <a:xfrm>
                    <a:off x="2286000" y="1416844"/>
                    <a:ext cx="64293" cy="64293"/>
                    <a:chOff x="7959923" y="2259807"/>
                    <a:chExt cx="64293" cy="64293"/>
                  </a:xfrm>
                </p:grpSpPr>
                <p:cxnSp>
                  <p:nvCxnSpPr>
                    <p:cNvPr id="362" name="Straight Connector 361">
                      <a:extLst>
                        <a:ext uri="{FF2B5EF4-FFF2-40B4-BE49-F238E27FC236}">
                          <a16:creationId xmlns:a16="http://schemas.microsoft.com/office/drawing/2014/main" id="{CB04A5B8-7B27-92D7-2553-B227BE40DEE3}"/>
                        </a:ext>
                      </a:extLst>
                    </p:cNvPr>
                    <p:cNvCxnSpPr>
                      <a:cxnSpLocks/>
                    </p:cNvCxnSpPr>
                    <p:nvPr/>
                  </p:nvCxnSpPr>
                  <p:spPr>
                    <a:xfrm>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617EA9B1-E7FD-5CE1-04EA-E3600CFF6090}"/>
                        </a:ext>
                      </a:extLst>
                    </p:cNvPr>
                    <p:cNvCxnSpPr>
                      <a:cxnSpLocks/>
                    </p:cNvCxnSpPr>
                    <p:nvPr/>
                  </p:nvCxnSpPr>
                  <p:spPr>
                    <a:xfrm rot="5400000">
                      <a:off x="7992070" y="2259807"/>
                      <a:ext cx="0" cy="64293"/>
                    </a:xfrm>
                    <a:prstGeom prst="line">
                      <a:avLst/>
                    </a:prstGeom>
                    <a:ln w="12700">
                      <a:solidFill>
                        <a:srgbClr val="008764"/>
                      </a:solidFill>
                    </a:ln>
                  </p:spPr>
                  <p:style>
                    <a:lnRef idx="1">
                      <a:schemeClr val="accent1"/>
                    </a:lnRef>
                    <a:fillRef idx="0">
                      <a:schemeClr val="accent1"/>
                    </a:fillRef>
                    <a:effectRef idx="0">
                      <a:schemeClr val="accent1"/>
                    </a:effectRef>
                    <a:fontRef idx="minor">
                      <a:schemeClr val="tx1"/>
                    </a:fontRef>
                  </p:style>
                </p:cxnSp>
              </p:grpSp>
            </p:grpSp>
          </p:grpSp>
          <p:grpSp>
            <p:nvGrpSpPr>
              <p:cNvPr id="788" name="Group 787">
                <a:extLst>
                  <a:ext uri="{FF2B5EF4-FFF2-40B4-BE49-F238E27FC236}">
                    <a16:creationId xmlns:a16="http://schemas.microsoft.com/office/drawing/2014/main" id="{5BC99032-0B93-8045-794E-CAA3853DA1EC}"/>
                  </a:ext>
                </a:extLst>
              </p:cNvPr>
              <p:cNvGrpSpPr/>
              <p:nvPr/>
            </p:nvGrpSpPr>
            <p:grpSpPr>
              <a:xfrm>
                <a:off x="2011434" y="1458077"/>
                <a:ext cx="7850980" cy="1659729"/>
                <a:chOff x="1862138" y="1395414"/>
                <a:chExt cx="7850980" cy="1659729"/>
              </a:xfrm>
            </p:grpSpPr>
            <p:sp>
              <p:nvSpPr>
                <p:cNvPr id="789" name="Freeform: Shape 788">
                  <a:extLst>
                    <a:ext uri="{FF2B5EF4-FFF2-40B4-BE49-F238E27FC236}">
                      <a16:creationId xmlns:a16="http://schemas.microsoft.com/office/drawing/2014/main" id="{4A94BE22-AA7F-86E1-004E-D19FB79A93ED}"/>
                    </a:ext>
                  </a:extLst>
                </p:cNvPr>
                <p:cNvSpPr/>
                <p:nvPr/>
              </p:nvSpPr>
              <p:spPr>
                <a:xfrm>
                  <a:off x="1898650" y="1425575"/>
                  <a:ext cx="7781925" cy="1597025"/>
                </a:xfrm>
                <a:custGeom>
                  <a:avLst/>
                  <a:gdLst>
                    <a:gd name="connsiteX0" fmla="*/ 0 w 7781925"/>
                    <a:gd name="connsiteY0" fmla="*/ 0 h 1597025"/>
                    <a:gd name="connsiteX1" fmla="*/ 190500 w 7781925"/>
                    <a:gd name="connsiteY1" fmla="*/ 0 h 1597025"/>
                    <a:gd name="connsiteX2" fmla="*/ 190500 w 7781925"/>
                    <a:gd name="connsiteY2" fmla="*/ 57150 h 1597025"/>
                    <a:gd name="connsiteX3" fmla="*/ 266700 w 7781925"/>
                    <a:gd name="connsiteY3" fmla="*/ 57150 h 1597025"/>
                    <a:gd name="connsiteX4" fmla="*/ 266700 w 7781925"/>
                    <a:gd name="connsiteY4" fmla="*/ 98425 h 1597025"/>
                    <a:gd name="connsiteX5" fmla="*/ 349250 w 7781925"/>
                    <a:gd name="connsiteY5" fmla="*/ 98425 h 1597025"/>
                    <a:gd name="connsiteX6" fmla="*/ 349250 w 7781925"/>
                    <a:gd name="connsiteY6" fmla="*/ 146050 h 1597025"/>
                    <a:gd name="connsiteX7" fmla="*/ 441325 w 7781925"/>
                    <a:gd name="connsiteY7" fmla="*/ 146050 h 1597025"/>
                    <a:gd name="connsiteX8" fmla="*/ 441325 w 7781925"/>
                    <a:gd name="connsiteY8" fmla="*/ 193675 h 1597025"/>
                    <a:gd name="connsiteX9" fmla="*/ 473075 w 7781925"/>
                    <a:gd name="connsiteY9" fmla="*/ 193675 h 1597025"/>
                    <a:gd name="connsiteX10" fmla="*/ 473075 w 7781925"/>
                    <a:gd name="connsiteY10" fmla="*/ 241300 h 1597025"/>
                    <a:gd name="connsiteX11" fmla="*/ 657225 w 7781925"/>
                    <a:gd name="connsiteY11" fmla="*/ 241300 h 1597025"/>
                    <a:gd name="connsiteX12" fmla="*/ 657225 w 7781925"/>
                    <a:gd name="connsiteY12" fmla="*/ 288925 h 1597025"/>
                    <a:gd name="connsiteX13" fmla="*/ 962025 w 7781925"/>
                    <a:gd name="connsiteY13" fmla="*/ 288925 h 1597025"/>
                    <a:gd name="connsiteX14" fmla="*/ 962025 w 7781925"/>
                    <a:gd name="connsiteY14" fmla="*/ 327025 h 1597025"/>
                    <a:gd name="connsiteX15" fmla="*/ 1343025 w 7781925"/>
                    <a:gd name="connsiteY15" fmla="*/ 327025 h 1597025"/>
                    <a:gd name="connsiteX16" fmla="*/ 1343025 w 7781925"/>
                    <a:gd name="connsiteY16" fmla="*/ 371475 h 1597025"/>
                    <a:gd name="connsiteX17" fmla="*/ 1527175 w 7781925"/>
                    <a:gd name="connsiteY17" fmla="*/ 371475 h 1597025"/>
                    <a:gd name="connsiteX18" fmla="*/ 1527175 w 7781925"/>
                    <a:gd name="connsiteY18" fmla="*/ 419100 h 1597025"/>
                    <a:gd name="connsiteX19" fmla="*/ 1619250 w 7781925"/>
                    <a:gd name="connsiteY19" fmla="*/ 419100 h 1597025"/>
                    <a:gd name="connsiteX20" fmla="*/ 1619250 w 7781925"/>
                    <a:gd name="connsiteY20" fmla="*/ 469900 h 1597025"/>
                    <a:gd name="connsiteX21" fmla="*/ 1771650 w 7781925"/>
                    <a:gd name="connsiteY21" fmla="*/ 469900 h 1597025"/>
                    <a:gd name="connsiteX22" fmla="*/ 1771650 w 7781925"/>
                    <a:gd name="connsiteY22" fmla="*/ 517525 h 1597025"/>
                    <a:gd name="connsiteX23" fmla="*/ 2266950 w 7781925"/>
                    <a:gd name="connsiteY23" fmla="*/ 517525 h 1597025"/>
                    <a:gd name="connsiteX24" fmla="*/ 2266950 w 7781925"/>
                    <a:gd name="connsiteY24" fmla="*/ 558800 h 1597025"/>
                    <a:gd name="connsiteX25" fmla="*/ 2286000 w 7781925"/>
                    <a:gd name="connsiteY25" fmla="*/ 558800 h 1597025"/>
                    <a:gd name="connsiteX26" fmla="*/ 2286000 w 7781925"/>
                    <a:gd name="connsiteY26" fmla="*/ 647700 h 1597025"/>
                    <a:gd name="connsiteX27" fmla="*/ 2676525 w 7781925"/>
                    <a:gd name="connsiteY27" fmla="*/ 647700 h 1597025"/>
                    <a:gd name="connsiteX28" fmla="*/ 2676525 w 7781925"/>
                    <a:gd name="connsiteY28" fmla="*/ 701675 h 1597025"/>
                    <a:gd name="connsiteX29" fmla="*/ 2689225 w 7781925"/>
                    <a:gd name="connsiteY29" fmla="*/ 701675 h 1597025"/>
                    <a:gd name="connsiteX30" fmla="*/ 2689225 w 7781925"/>
                    <a:gd name="connsiteY30" fmla="*/ 742950 h 1597025"/>
                    <a:gd name="connsiteX31" fmla="*/ 2701925 w 7781925"/>
                    <a:gd name="connsiteY31" fmla="*/ 742950 h 1597025"/>
                    <a:gd name="connsiteX32" fmla="*/ 2701925 w 7781925"/>
                    <a:gd name="connsiteY32" fmla="*/ 790575 h 1597025"/>
                    <a:gd name="connsiteX33" fmla="*/ 2797175 w 7781925"/>
                    <a:gd name="connsiteY33" fmla="*/ 790575 h 1597025"/>
                    <a:gd name="connsiteX34" fmla="*/ 2797175 w 7781925"/>
                    <a:gd name="connsiteY34" fmla="*/ 835025 h 1597025"/>
                    <a:gd name="connsiteX35" fmla="*/ 3530600 w 7781925"/>
                    <a:gd name="connsiteY35" fmla="*/ 835025 h 1597025"/>
                    <a:gd name="connsiteX36" fmla="*/ 3530600 w 7781925"/>
                    <a:gd name="connsiteY36" fmla="*/ 889000 h 1597025"/>
                    <a:gd name="connsiteX37" fmla="*/ 3959225 w 7781925"/>
                    <a:gd name="connsiteY37" fmla="*/ 889000 h 1597025"/>
                    <a:gd name="connsiteX38" fmla="*/ 3959225 w 7781925"/>
                    <a:gd name="connsiteY38" fmla="*/ 939800 h 1597025"/>
                    <a:gd name="connsiteX39" fmla="*/ 4127500 w 7781925"/>
                    <a:gd name="connsiteY39" fmla="*/ 939800 h 1597025"/>
                    <a:gd name="connsiteX40" fmla="*/ 4127500 w 7781925"/>
                    <a:gd name="connsiteY40" fmla="*/ 984250 h 1597025"/>
                    <a:gd name="connsiteX41" fmla="*/ 6915150 w 7781925"/>
                    <a:gd name="connsiteY41" fmla="*/ 984250 h 1597025"/>
                    <a:gd name="connsiteX42" fmla="*/ 6915150 w 7781925"/>
                    <a:gd name="connsiteY42" fmla="*/ 1597025 h 1597025"/>
                    <a:gd name="connsiteX43" fmla="*/ 7781925 w 7781925"/>
                    <a:gd name="connsiteY43" fmla="*/ 1597025 h 159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781925" h="1597025">
                      <a:moveTo>
                        <a:pt x="0" y="0"/>
                      </a:moveTo>
                      <a:lnTo>
                        <a:pt x="190500" y="0"/>
                      </a:lnTo>
                      <a:lnTo>
                        <a:pt x="190500" y="57150"/>
                      </a:lnTo>
                      <a:lnTo>
                        <a:pt x="266700" y="57150"/>
                      </a:lnTo>
                      <a:lnTo>
                        <a:pt x="266700" y="98425"/>
                      </a:lnTo>
                      <a:lnTo>
                        <a:pt x="349250" y="98425"/>
                      </a:lnTo>
                      <a:lnTo>
                        <a:pt x="349250" y="146050"/>
                      </a:lnTo>
                      <a:lnTo>
                        <a:pt x="441325" y="146050"/>
                      </a:lnTo>
                      <a:lnTo>
                        <a:pt x="441325" y="193675"/>
                      </a:lnTo>
                      <a:lnTo>
                        <a:pt x="473075" y="193675"/>
                      </a:lnTo>
                      <a:lnTo>
                        <a:pt x="473075" y="241300"/>
                      </a:lnTo>
                      <a:lnTo>
                        <a:pt x="657225" y="241300"/>
                      </a:lnTo>
                      <a:lnTo>
                        <a:pt x="657225" y="288925"/>
                      </a:lnTo>
                      <a:lnTo>
                        <a:pt x="962025" y="288925"/>
                      </a:lnTo>
                      <a:lnTo>
                        <a:pt x="962025" y="327025"/>
                      </a:lnTo>
                      <a:lnTo>
                        <a:pt x="1343025" y="327025"/>
                      </a:lnTo>
                      <a:lnTo>
                        <a:pt x="1343025" y="371475"/>
                      </a:lnTo>
                      <a:lnTo>
                        <a:pt x="1527175" y="371475"/>
                      </a:lnTo>
                      <a:lnTo>
                        <a:pt x="1527175" y="419100"/>
                      </a:lnTo>
                      <a:lnTo>
                        <a:pt x="1619250" y="419100"/>
                      </a:lnTo>
                      <a:lnTo>
                        <a:pt x="1619250" y="469900"/>
                      </a:lnTo>
                      <a:lnTo>
                        <a:pt x="1771650" y="469900"/>
                      </a:lnTo>
                      <a:lnTo>
                        <a:pt x="1771650" y="517525"/>
                      </a:lnTo>
                      <a:lnTo>
                        <a:pt x="2266950" y="517525"/>
                      </a:lnTo>
                      <a:lnTo>
                        <a:pt x="2266950" y="558800"/>
                      </a:lnTo>
                      <a:lnTo>
                        <a:pt x="2286000" y="558800"/>
                      </a:lnTo>
                      <a:lnTo>
                        <a:pt x="2286000" y="647700"/>
                      </a:lnTo>
                      <a:lnTo>
                        <a:pt x="2676525" y="647700"/>
                      </a:lnTo>
                      <a:lnTo>
                        <a:pt x="2676525" y="701675"/>
                      </a:lnTo>
                      <a:lnTo>
                        <a:pt x="2689225" y="701675"/>
                      </a:lnTo>
                      <a:lnTo>
                        <a:pt x="2689225" y="742950"/>
                      </a:lnTo>
                      <a:lnTo>
                        <a:pt x="2701925" y="742950"/>
                      </a:lnTo>
                      <a:lnTo>
                        <a:pt x="2701925" y="790575"/>
                      </a:lnTo>
                      <a:lnTo>
                        <a:pt x="2797175" y="790575"/>
                      </a:lnTo>
                      <a:lnTo>
                        <a:pt x="2797175" y="835025"/>
                      </a:lnTo>
                      <a:lnTo>
                        <a:pt x="3530600" y="835025"/>
                      </a:lnTo>
                      <a:lnTo>
                        <a:pt x="3530600" y="889000"/>
                      </a:lnTo>
                      <a:lnTo>
                        <a:pt x="3959225" y="889000"/>
                      </a:lnTo>
                      <a:lnTo>
                        <a:pt x="3959225" y="939800"/>
                      </a:lnTo>
                      <a:lnTo>
                        <a:pt x="4127500" y="939800"/>
                      </a:lnTo>
                      <a:lnTo>
                        <a:pt x="4127500" y="984250"/>
                      </a:lnTo>
                      <a:lnTo>
                        <a:pt x="6915150" y="984250"/>
                      </a:lnTo>
                      <a:lnTo>
                        <a:pt x="6915150" y="1597025"/>
                      </a:lnTo>
                      <a:lnTo>
                        <a:pt x="7781925" y="1597025"/>
                      </a:lnTo>
                    </a:path>
                  </a:pathLst>
                </a:custGeom>
                <a:noFill/>
                <a:ln w="19050">
                  <a:solidFill>
                    <a:srgbClr val="FFB6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790" name="Group 789">
                  <a:extLst>
                    <a:ext uri="{FF2B5EF4-FFF2-40B4-BE49-F238E27FC236}">
                      <a16:creationId xmlns:a16="http://schemas.microsoft.com/office/drawing/2014/main" id="{BF24054B-ACE2-51AA-1ADD-FAA187A64D3B}"/>
                    </a:ext>
                  </a:extLst>
                </p:cNvPr>
                <p:cNvGrpSpPr/>
                <p:nvPr/>
              </p:nvGrpSpPr>
              <p:grpSpPr>
                <a:xfrm>
                  <a:off x="1862138" y="1395414"/>
                  <a:ext cx="7850980" cy="1659729"/>
                  <a:chOff x="1862138" y="1395414"/>
                  <a:chExt cx="7850980" cy="1659729"/>
                </a:xfrm>
              </p:grpSpPr>
              <p:grpSp>
                <p:nvGrpSpPr>
                  <p:cNvPr id="791" name="Group 790">
                    <a:extLst>
                      <a:ext uri="{FF2B5EF4-FFF2-40B4-BE49-F238E27FC236}">
                        <a16:creationId xmlns:a16="http://schemas.microsoft.com/office/drawing/2014/main" id="{E08B604B-C27B-9439-36BD-185FFEF61F8B}"/>
                      </a:ext>
                    </a:extLst>
                  </p:cNvPr>
                  <p:cNvGrpSpPr/>
                  <p:nvPr/>
                </p:nvGrpSpPr>
                <p:grpSpPr>
                  <a:xfrm>
                    <a:off x="1862138" y="1395414"/>
                    <a:ext cx="7850980" cy="1659729"/>
                    <a:chOff x="1862138" y="1395414"/>
                    <a:chExt cx="7850980" cy="1659729"/>
                  </a:xfrm>
                </p:grpSpPr>
                <p:grpSp>
                  <p:nvGrpSpPr>
                    <p:cNvPr id="795" name="Group 794">
                      <a:extLst>
                        <a:ext uri="{FF2B5EF4-FFF2-40B4-BE49-F238E27FC236}">
                          <a16:creationId xmlns:a16="http://schemas.microsoft.com/office/drawing/2014/main" id="{9C93FB0A-4F03-388C-5899-1CB0CE164382}"/>
                        </a:ext>
                      </a:extLst>
                    </p:cNvPr>
                    <p:cNvGrpSpPr/>
                    <p:nvPr/>
                  </p:nvGrpSpPr>
                  <p:grpSpPr>
                    <a:xfrm>
                      <a:off x="4150519" y="1997870"/>
                      <a:ext cx="5562599" cy="1057273"/>
                      <a:chOff x="4150519" y="1997870"/>
                      <a:chExt cx="5562599" cy="1057273"/>
                    </a:xfrm>
                  </p:grpSpPr>
                  <p:grpSp>
                    <p:nvGrpSpPr>
                      <p:cNvPr id="802" name="Group 801">
                        <a:extLst>
                          <a:ext uri="{FF2B5EF4-FFF2-40B4-BE49-F238E27FC236}">
                            <a16:creationId xmlns:a16="http://schemas.microsoft.com/office/drawing/2014/main" id="{3B396E0A-79FD-4BA6-13EB-54DA11C3371F}"/>
                          </a:ext>
                        </a:extLst>
                      </p:cNvPr>
                      <p:cNvGrpSpPr/>
                      <p:nvPr/>
                    </p:nvGrpSpPr>
                    <p:grpSpPr>
                      <a:xfrm>
                        <a:off x="5462588" y="2283620"/>
                        <a:ext cx="4250530" cy="771523"/>
                        <a:chOff x="5462588" y="2283620"/>
                        <a:chExt cx="4250530" cy="771523"/>
                      </a:xfrm>
                    </p:grpSpPr>
                    <p:grpSp>
                      <p:nvGrpSpPr>
                        <p:cNvPr id="806" name="Group 805">
                          <a:extLst>
                            <a:ext uri="{FF2B5EF4-FFF2-40B4-BE49-F238E27FC236}">
                              <a16:creationId xmlns:a16="http://schemas.microsoft.com/office/drawing/2014/main" id="{3764A8B1-A699-0227-FCCB-5A2D25D3D363}"/>
                            </a:ext>
                          </a:extLst>
                        </p:cNvPr>
                        <p:cNvGrpSpPr/>
                        <p:nvPr/>
                      </p:nvGrpSpPr>
                      <p:grpSpPr>
                        <a:xfrm>
                          <a:off x="7326510" y="2381251"/>
                          <a:ext cx="64293" cy="64293"/>
                          <a:chOff x="7959923" y="2259807"/>
                          <a:chExt cx="64293" cy="64293"/>
                        </a:xfrm>
                      </p:grpSpPr>
                      <p:cxnSp>
                        <p:nvCxnSpPr>
                          <p:cNvPr id="860" name="Straight Connector 859">
                            <a:extLst>
                              <a:ext uri="{FF2B5EF4-FFF2-40B4-BE49-F238E27FC236}">
                                <a16:creationId xmlns:a16="http://schemas.microsoft.com/office/drawing/2014/main" id="{70A651E7-9747-1989-EF23-3F6580EF9CE9}"/>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861" name="Straight Connector 860">
                            <a:extLst>
                              <a:ext uri="{FF2B5EF4-FFF2-40B4-BE49-F238E27FC236}">
                                <a16:creationId xmlns:a16="http://schemas.microsoft.com/office/drawing/2014/main" id="{574D59B0-71DF-4060-1DB7-0BCBD5026F86}"/>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nvGrpSpPr>
                        <p:cNvPr id="807" name="Group 806">
                          <a:extLst>
                            <a:ext uri="{FF2B5EF4-FFF2-40B4-BE49-F238E27FC236}">
                              <a16:creationId xmlns:a16="http://schemas.microsoft.com/office/drawing/2014/main" id="{1F5B2A6A-CA7C-3131-8E59-6CA94931F00D}"/>
                            </a:ext>
                          </a:extLst>
                        </p:cNvPr>
                        <p:cNvGrpSpPr/>
                        <p:nvPr/>
                      </p:nvGrpSpPr>
                      <p:grpSpPr>
                        <a:xfrm>
                          <a:off x="7486648" y="2381251"/>
                          <a:ext cx="64293" cy="64293"/>
                          <a:chOff x="7959923" y="2259807"/>
                          <a:chExt cx="64293" cy="64293"/>
                        </a:xfrm>
                      </p:grpSpPr>
                      <p:cxnSp>
                        <p:nvCxnSpPr>
                          <p:cNvPr id="858" name="Straight Connector 857">
                            <a:extLst>
                              <a:ext uri="{FF2B5EF4-FFF2-40B4-BE49-F238E27FC236}">
                                <a16:creationId xmlns:a16="http://schemas.microsoft.com/office/drawing/2014/main" id="{CCA14CA1-6770-8824-3268-31A41C86194B}"/>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859" name="Straight Connector 858">
                            <a:extLst>
                              <a:ext uri="{FF2B5EF4-FFF2-40B4-BE49-F238E27FC236}">
                                <a16:creationId xmlns:a16="http://schemas.microsoft.com/office/drawing/2014/main" id="{CBDE212C-C9AA-7734-3F0B-D472958D477D}"/>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nvGrpSpPr>
                        <p:cNvPr id="808" name="Group 807">
                          <a:extLst>
                            <a:ext uri="{FF2B5EF4-FFF2-40B4-BE49-F238E27FC236}">
                              <a16:creationId xmlns:a16="http://schemas.microsoft.com/office/drawing/2014/main" id="{89E8C924-9B23-92B1-EA21-C7E6646CA72A}"/>
                            </a:ext>
                          </a:extLst>
                        </p:cNvPr>
                        <p:cNvGrpSpPr/>
                        <p:nvPr/>
                      </p:nvGrpSpPr>
                      <p:grpSpPr>
                        <a:xfrm>
                          <a:off x="7693819" y="2381251"/>
                          <a:ext cx="64293" cy="64293"/>
                          <a:chOff x="7959923" y="2259807"/>
                          <a:chExt cx="64293" cy="64293"/>
                        </a:xfrm>
                      </p:grpSpPr>
                      <p:cxnSp>
                        <p:nvCxnSpPr>
                          <p:cNvPr id="856" name="Straight Connector 855">
                            <a:extLst>
                              <a:ext uri="{FF2B5EF4-FFF2-40B4-BE49-F238E27FC236}">
                                <a16:creationId xmlns:a16="http://schemas.microsoft.com/office/drawing/2014/main" id="{722DD46D-3BB6-0BCF-8E42-3D5C5810617C}"/>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857" name="Straight Connector 856">
                            <a:extLst>
                              <a:ext uri="{FF2B5EF4-FFF2-40B4-BE49-F238E27FC236}">
                                <a16:creationId xmlns:a16="http://schemas.microsoft.com/office/drawing/2014/main" id="{D1A9FD91-E8D6-908B-D367-E989A4D52E70}"/>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nvGrpSpPr>
                        <p:cNvPr id="809" name="Group 808">
                          <a:extLst>
                            <a:ext uri="{FF2B5EF4-FFF2-40B4-BE49-F238E27FC236}">
                              <a16:creationId xmlns:a16="http://schemas.microsoft.com/office/drawing/2014/main" id="{F337E925-B03B-3B92-0FCF-2438EA2BBE79}"/>
                            </a:ext>
                          </a:extLst>
                        </p:cNvPr>
                        <p:cNvGrpSpPr/>
                        <p:nvPr/>
                      </p:nvGrpSpPr>
                      <p:grpSpPr>
                        <a:xfrm>
                          <a:off x="7791450" y="2381251"/>
                          <a:ext cx="64293" cy="64293"/>
                          <a:chOff x="7959923" y="2259807"/>
                          <a:chExt cx="64293" cy="64293"/>
                        </a:xfrm>
                      </p:grpSpPr>
                      <p:cxnSp>
                        <p:nvCxnSpPr>
                          <p:cNvPr id="854" name="Straight Connector 853">
                            <a:extLst>
                              <a:ext uri="{FF2B5EF4-FFF2-40B4-BE49-F238E27FC236}">
                                <a16:creationId xmlns:a16="http://schemas.microsoft.com/office/drawing/2014/main" id="{43D85EE8-AED8-55CF-F81D-B3F5B0C8E0E7}"/>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855" name="Straight Connector 854">
                            <a:extLst>
                              <a:ext uri="{FF2B5EF4-FFF2-40B4-BE49-F238E27FC236}">
                                <a16:creationId xmlns:a16="http://schemas.microsoft.com/office/drawing/2014/main" id="{E607187B-21ED-9D0C-7249-4DF9D8FCBCFA}"/>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nvGrpSpPr>
                        <p:cNvPr id="810" name="Group 809">
                          <a:extLst>
                            <a:ext uri="{FF2B5EF4-FFF2-40B4-BE49-F238E27FC236}">
                              <a16:creationId xmlns:a16="http://schemas.microsoft.com/office/drawing/2014/main" id="{E77519F0-B227-8081-2BD5-EB523DB0E04B}"/>
                            </a:ext>
                          </a:extLst>
                        </p:cNvPr>
                        <p:cNvGrpSpPr/>
                        <p:nvPr/>
                      </p:nvGrpSpPr>
                      <p:grpSpPr>
                        <a:xfrm>
                          <a:off x="7817641" y="2381251"/>
                          <a:ext cx="64293" cy="64293"/>
                          <a:chOff x="7959923" y="2259807"/>
                          <a:chExt cx="64293" cy="64293"/>
                        </a:xfrm>
                      </p:grpSpPr>
                      <p:cxnSp>
                        <p:nvCxnSpPr>
                          <p:cNvPr id="852" name="Straight Connector 851">
                            <a:extLst>
                              <a:ext uri="{FF2B5EF4-FFF2-40B4-BE49-F238E27FC236}">
                                <a16:creationId xmlns:a16="http://schemas.microsoft.com/office/drawing/2014/main" id="{B4AA10F6-FB33-C2A8-2ECF-A78F1C1674D0}"/>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853" name="Straight Connector 852">
                            <a:extLst>
                              <a:ext uri="{FF2B5EF4-FFF2-40B4-BE49-F238E27FC236}">
                                <a16:creationId xmlns:a16="http://schemas.microsoft.com/office/drawing/2014/main" id="{9D5311B0-036A-1D19-D4BD-2DE5FB2409B2}"/>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nvGrpSpPr>
                        <p:cNvPr id="811" name="Group 810">
                          <a:extLst>
                            <a:ext uri="{FF2B5EF4-FFF2-40B4-BE49-F238E27FC236}">
                              <a16:creationId xmlns:a16="http://schemas.microsoft.com/office/drawing/2014/main" id="{D0595A39-3215-E48D-7E06-D6B084BACEE0}"/>
                            </a:ext>
                          </a:extLst>
                        </p:cNvPr>
                        <p:cNvGrpSpPr/>
                        <p:nvPr/>
                      </p:nvGrpSpPr>
                      <p:grpSpPr>
                        <a:xfrm>
                          <a:off x="8108159" y="2381251"/>
                          <a:ext cx="64293" cy="64293"/>
                          <a:chOff x="7959923" y="2259807"/>
                          <a:chExt cx="64293" cy="64293"/>
                        </a:xfrm>
                      </p:grpSpPr>
                      <p:cxnSp>
                        <p:nvCxnSpPr>
                          <p:cNvPr id="850" name="Straight Connector 849">
                            <a:extLst>
                              <a:ext uri="{FF2B5EF4-FFF2-40B4-BE49-F238E27FC236}">
                                <a16:creationId xmlns:a16="http://schemas.microsoft.com/office/drawing/2014/main" id="{E22F666D-44B0-5573-7927-C7392169648F}"/>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851" name="Straight Connector 850">
                            <a:extLst>
                              <a:ext uri="{FF2B5EF4-FFF2-40B4-BE49-F238E27FC236}">
                                <a16:creationId xmlns:a16="http://schemas.microsoft.com/office/drawing/2014/main" id="{9678BD72-316E-9310-5C11-D22DFE59C0D8}"/>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nvGrpSpPr>
                        <p:cNvPr id="812" name="Group 811">
                          <a:extLst>
                            <a:ext uri="{FF2B5EF4-FFF2-40B4-BE49-F238E27FC236}">
                              <a16:creationId xmlns:a16="http://schemas.microsoft.com/office/drawing/2014/main" id="{517CFC9B-3445-E6F5-77F7-F126CE21CF72}"/>
                            </a:ext>
                          </a:extLst>
                        </p:cNvPr>
                        <p:cNvGrpSpPr/>
                        <p:nvPr/>
                      </p:nvGrpSpPr>
                      <p:grpSpPr>
                        <a:xfrm>
                          <a:off x="7686676" y="2381251"/>
                          <a:ext cx="64293" cy="64293"/>
                          <a:chOff x="7959923" y="2259807"/>
                          <a:chExt cx="64293" cy="64293"/>
                        </a:xfrm>
                      </p:grpSpPr>
                      <p:cxnSp>
                        <p:nvCxnSpPr>
                          <p:cNvPr id="848" name="Straight Connector 847">
                            <a:extLst>
                              <a:ext uri="{FF2B5EF4-FFF2-40B4-BE49-F238E27FC236}">
                                <a16:creationId xmlns:a16="http://schemas.microsoft.com/office/drawing/2014/main" id="{0D2642AD-FCBC-F2E8-BB93-D653A08DFB65}"/>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849" name="Straight Connector 848">
                            <a:extLst>
                              <a:ext uri="{FF2B5EF4-FFF2-40B4-BE49-F238E27FC236}">
                                <a16:creationId xmlns:a16="http://schemas.microsoft.com/office/drawing/2014/main" id="{FA7DA673-3EA7-5243-C6C9-6F53AAB6DF88}"/>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nvGrpSpPr>
                        <p:cNvPr id="813" name="Group 812">
                          <a:extLst>
                            <a:ext uri="{FF2B5EF4-FFF2-40B4-BE49-F238E27FC236}">
                              <a16:creationId xmlns:a16="http://schemas.microsoft.com/office/drawing/2014/main" id="{AA041E5E-E900-EB95-19D1-FE5AED53A1EF}"/>
                            </a:ext>
                          </a:extLst>
                        </p:cNvPr>
                        <p:cNvGrpSpPr/>
                        <p:nvPr/>
                      </p:nvGrpSpPr>
                      <p:grpSpPr>
                        <a:xfrm>
                          <a:off x="9648825" y="2990850"/>
                          <a:ext cx="64293" cy="64293"/>
                          <a:chOff x="7959923" y="2259807"/>
                          <a:chExt cx="64293" cy="64293"/>
                        </a:xfrm>
                      </p:grpSpPr>
                      <p:cxnSp>
                        <p:nvCxnSpPr>
                          <p:cNvPr id="846" name="Straight Connector 845">
                            <a:extLst>
                              <a:ext uri="{FF2B5EF4-FFF2-40B4-BE49-F238E27FC236}">
                                <a16:creationId xmlns:a16="http://schemas.microsoft.com/office/drawing/2014/main" id="{D3606CB4-C0C3-4CFC-FA22-A1B837A3B251}"/>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847" name="Straight Connector 846">
                            <a:extLst>
                              <a:ext uri="{FF2B5EF4-FFF2-40B4-BE49-F238E27FC236}">
                                <a16:creationId xmlns:a16="http://schemas.microsoft.com/office/drawing/2014/main" id="{63C9712F-DA97-1F63-C1BB-88974FADAB8D}"/>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nvGrpSpPr>
                        <p:cNvPr id="814" name="Group 813">
                          <a:extLst>
                            <a:ext uri="{FF2B5EF4-FFF2-40B4-BE49-F238E27FC236}">
                              <a16:creationId xmlns:a16="http://schemas.microsoft.com/office/drawing/2014/main" id="{7353E983-E2D0-924E-F6FC-1D1C31A96CE8}"/>
                            </a:ext>
                          </a:extLst>
                        </p:cNvPr>
                        <p:cNvGrpSpPr/>
                        <p:nvPr/>
                      </p:nvGrpSpPr>
                      <p:grpSpPr>
                        <a:xfrm>
                          <a:off x="6307930" y="2381251"/>
                          <a:ext cx="64293" cy="64293"/>
                          <a:chOff x="7959923" y="2259807"/>
                          <a:chExt cx="64293" cy="64293"/>
                        </a:xfrm>
                      </p:grpSpPr>
                      <p:cxnSp>
                        <p:nvCxnSpPr>
                          <p:cNvPr id="844" name="Straight Connector 843">
                            <a:extLst>
                              <a:ext uri="{FF2B5EF4-FFF2-40B4-BE49-F238E27FC236}">
                                <a16:creationId xmlns:a16="http://schemas.microsoft.com/office/drawing/2014/main" id="{369856E7-292E-908D-87A6-3A22366A4980}"/>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845" name="Straight Connector 844">
                            <a:extLst>
                              <a:ext uri="{FF2B5EF4-FFF2-40B4-BE49-F238E27FC236}">
                                <a16:creationId xmlns:a16="http://schemas.microsoft.com/office/drawing/2014/main" id="{37CCC78D-BA25-41F6-6D71-8174EB583336}"/>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nvGrpSpPr>
                        <p:cNvPr id="815" name="Group 814">
                          <a:extLst>
                            <a:ext uri="{FF2B5EF4-FFF2-40B4-BE49-F238E27FC236}">
                              <a16:creationId xmlns:a16="http://schemas.microsoft.com/office/drawing/2014/main" id="{203BDB90-365D-91B4-5FF3-FC2EF0BB95EB}"/>
                            </a:ext>
                          </a:extLst>
                        </p:cNvPr>
                        <p:cNvGrpSpPr/>
                        <p:nvPr/>
                      </p:nvGrpSpPr>
                      <p:grpSpPr>
                        <a:xfrm>
                          <a:off x="6519863" y="2381251"/>
                          <a:ext cx="64293" cy="64293"/>
                          <a:chOff x="7959923" y="2259807"/>
                          <a:chExt cx="64293" cy="64293"/>
                        </a:xfrm>
                      </p:grpSpPr>
                      <p:cxnSp>
                        <p:nvCxnSpPr>
                          <p:cNvPr id="842" name="Straight Connector 841">
                            <a:extLst>
                              <a:ext uri="{FF2B5EF4-FFF2-40B4-BE49-F238E27FC236}">
                                <a16:creationId xmlns:a16="http://schemas.microsoft.com/office/drawing/2014/main" id="{6BB74955-2E57-41F8-F6B6-02ED2B62B1BC}"/>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843" name="Straight Connector 842">
                            <a:extLst>
                              <a:ext uri="{FF2B5EF4-FFF2-40B4-BE49-F238E27FC236}">
                                <a16:creationId xmlns:a16="http://schemas.microsoft.com/office/drawing/2014/main" id="{FACB4930-DE8E-60D8-6146-91CDAE7B2564}"/>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nvGrpSpPr>
                        <p:cNvPr id="816" name="Group 815">
                          <a:extLst>
                            <a:ext uri="{FF2B5EF4-FFF2-40B4-BE49-F238E27FC236}">
                              <a16:creationId xmlns:a16="http://schemas.microsoft.com/office/drawing/2014/main" id="{78038BC4-A046-7BD6-A47E-1BD7839BEFF9}"/>
                            </a:ext>
                          </a:extLst>
                        </p:cNvPr>
                        <p:cNvGrpSpPr/>
                        <p:nvPr/>
                      </p:nvGrpSpPr>
                      <p:grpSpPr>
                        <a:xfrm>
                          <a:off x="6543676" y="2381251"/>
                          <a:ext cx="64293" cy="64293"/>
                          <a:chOff x="7959923" y="2259807"/>
                          <a:chExt cx="64293" cy="64293"/>
                        </a:xfrm>
                      </p:grpSpPr>
                      <p:cxnSp>
                        <p:nvCxnSpPr>
                          <p:cNvPr id="840" name="Straight Connector 839">
                            <a:extLst>
                              <a:ext uri="{FF2B5EF4-FFF2-40B4-BE49-F238E27FC236}">
                                <a16:creationId xmlns:a16="http://schemas.microsoft.com/office/drawing/2014/main" id="{4E44E87C-37EF-5CA0-92C0-73055D801158}"/>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841" name="Straight Connector 840">
                            <a:extLst>
                              <a:ext uri="{FF2B5EF4-FFF2-40B4-BE49-F238E27FC236}">
                                <a16:creationId xmlns:a16="http://schemas.microsoft.com/office/drawing/2014/main" id="{A273D6F2-5701-A1F4-BA3B-FD0DADAA9CC5}"/>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nvGrpSpPr>
                        <p:cNvPr id="817" name="Group 816">
                          <a:extLst>
                            <a:ext uri="{FF2B5EF4-FFF2-40B4-BE49-F238E27FC236}">
                              <a16:creationId xmlns:a16="http://schemas.microsoft.com/office/drawing/2014/main" id="{498EDBA7-7FE8-D4EF-570C-150B2762DC3B}"/>
                            </a:ext>
                          </a:extLst>
                        </p:cNvPr>
                        <p:cNvGrpSpPr/>
                        <p:nvPr/>
                      </p:nvGrpSpPr>
                      <p:grpSpPr>
                        <a:xfrm>
                          <a:off x="6574630" y="2381251"/>
                          <a:ext cx="78583" cy="64293"/>
                          <a:chOff x="6574630" y="2381251"/>
                          <a:chExt cx="78583" cy="64293"/>
                        </a:xfrm>
                      </p:grpSpPr>
                      <p:grpSp>
                        <p:nvGrpSpPr>
                          <p:cNvPr id="834" name="Group 833">
                            <a:extLst>
                              <a:ext uri="{FF2B5EF4-FFF2-40B4-BE49-F238E27FC236}">
                                <a16:creationId xmlns:a16="http://schemas.microsoft.com/office/drawing/2014/main" id="{B81BA780-FD3C-4048-704F-C2F323FA97E0}"/>
                              </a:ext>
                            </a:extLst>
                          </p:cNvPr>
                          <p:cNvGrpSpPr/>
                          <p:nvPr/>
                        </p:nvGrpSpPr>
                        <p:grpSpPr>
                          <a:xfrm>
                            <a:off x="6574630" y="2381251"/>
                            <a:ext cx="64293" cy="64293"/>
                            <a:chOff x="7959923" y="2259807"/>
                            <a:chExt cx="64293" cy="64293"/>
                          </a:xfrm>
                        </p:grpSpPr>
                        <p:cxnSp>
                          <p:nvCxnSpPr>
                            <p:cNvPr id="838" name="Straight Connector 837">
                              <a:extLst>
                                <a:ext uri="{FF2B5EF4-FFF2-40B4-BE49-F238E27FC236}">
                                  <a16:creationId xmlns:a16="http://schemas.microsoft.com/office/drawing/2014/main" id="{195B9394-C6B3-D921-2985-95FFA2735252}"/>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839" name="Straight Connector 838">
                              <a:extLst>
                                <a:ext uri="{FF2B5EF4-FFF2-40B4-BE49-F238E27FC236}">
                                  <a16:creationId xmlns:a16="http://schemas.microsoft.com/office/drawing/2014/main" id="{DAD03ECB-BAE6-B956-7050-D43BD6D8ABC3}"/>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nvGrpSpPr>
                          <p:cNvPr id="835" name="Group 834">
                            <a:extLst>
                              <a:ext uri="{FF2B5EF4-FFF2-40B4-BE49-F238E27FC236}">
                                <a16:creationId xmlns:a16="http://schemas.microsoft.com/office/drawing/2014/main" id="{806BB674-024E-E171-EB1D-95B587053B0E}"/>
                              </a:ext>
                            </a:extLst>
                          </p:cNvPr>
                          <p:cNvGrpSpPr/>
                          <p:nvPr/>
                        </p:nvGrpSpPr>
                        <p:grpSpPr>
                          <a:xfrm>
                            <a:off x="6588920" y="2381251"/>
                            <a:ext cx="64293" cy="64293"/>
                            <a:chOff x="7959923" y="2259807"/>
                            <a:chExt cx="64293" cy="64293"/>
                          </a:xfrm>
                        </p:grpSpPr>
                        <p:cxnSp>
                          <p:nvCxnSpPr>
                            <p:cNvPr id="836" name="Straight Connector 835">
                              <a:extLst>
                                <a:ext uri="{FF2B5EF4-FFF2-40B4-BE49-F238E27FC236}">
                                  <a16:creationId xmlns:a16="http://schemas.microsoft.com/office/drawing/2014/main" id="{2E5B31F5-4F54-6117-AD84-6CDAFC6646A9}"/>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837" name="Straight Connector 836">
                              <a:extLst>
                                <a:ext uri="{FF2B5EF4-FFF2-40B4-BE49-F238E27FC236}">
                                  <a16:creationId xmlns:a16="http://schemas.microsoft.com/office/drawing/2014/main" id="{A611F046-D5D5-195C-FBA7-C6C96E9EA739}"/>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grpSp>
                      <p:nvGrpSpPr>
                        <p:cNvPr id="818" name="Group 817">
                          <a:extLst>
                            <a:ext uri="{FF2B5EF4-FFF2-40B4-BE49-F238E27FC236}">
                              <a16:creationId xmlns:a16="http://schemas.microsoft.com/office/drawing/2014/main" id="{33E547A3-08BA-A683-8114-25E22341325A}"/>
                            </a:ext>
                          </a:extLst>
                        </p:cNvPr>
                        <p:cNvGrpSpPr/>
                        <p:nvPr/>
                      </p:nvGrpSpPr>
                      <p:grpSpPr>
                        <a:xfrm>
                          <a:off x="6674643" y="2381251"/>
                          <a:ext cx="78583" cy="64293"/>
                          <a:chOff x="6574630" y="2381251"/>
                          <a:chExt cx="78583" cy="64293"/>
                        </a:xfrm>
                      </p:grpSpPr>
                      <p:grpSp>
                        <p:nvGrpSpPr>
                          <p:cNvPr id="828" name="Group 827">
                            <a:extLst>
                              <a:ext uri="{FF2B5EF4-FFF2-40B4-BE49-F238E27FC236}">
                                <a16:creationId xmlns:a16="http://schemas.microsoft.com/office/drawing/2014/main" id="{820545BC-A665-9D4A-94B3-FCFE4A487221}"/>
                              </a:ext>
                            </a:extLst>
                          </p:cNvPr>
                          <p:cNvGrpSpPr/>
                          <p:nvPr/>
                        </p:nvGrpSpPr>
                        <p:grpSpPr>
                          <a:xfrm>
                            <a:off x="6574630" y="2381251"/>
                            <a:ext cx="64293" cy="64293"/>
                            <a:chOff x="7959923" y="2259807"/>
                            <a:chExt cx="64293" cy="64293"/>
                          </a:xfrm>
                        </p:grpSpPr>
                        <p:cxnSp>
                          <p:nvCxnSpPr>
                            <p:cNvPr id="832" name="Straight Connector 831">
                              <a:extLst>
                                <a:ext uri="{FF2B5EF4-FFF2-40B4-BE49-F238E27FC236}">
                                  <a16:creationId xmlns:a16="http://schemas.microsoft.com/office/drawing/2014/main" id="{A4A0389F-BD8B-6D1B-B30A-A7F00660CEEF}"/>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833" name="Straight Connector 832">
                              <a:extLst>
                                <a:ext uri="{FF2B5EF4-FFF2-40B4-BE49-F238E27FC236}">
                                  <a16:creationId xmlns:a16="http://schemas.microsoft.com/office/drawing/2014/main" id="{8C3BFD3F-4ED3-6CFC-66C3-15FB0D25EF7C}"/>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nvGrpSpPr>
                          <p:cNvPr id="829" name="Group 828">
                            <a:extLst>
                              <a:ext uri="{FF2B5EF4-FFF2-40B4-BE49-F238E27FC236}">
                                <a16:creationId xmlns:a16="http://schemas.microsoft.com/office/drawing/2014/main" id="{F72D9222-0E4C-0FDB-37D3-57A856F293CC}"/>
                              </a:ext>
                            </a:extLst>
                          </p:cNvPr>
                          <p:cNvGrpSpPr/>
                          <p:nvPr/>
                        </p:nvGrpSpPr>
                        <p:grpSpPr>
                          <a:xfrm>
                            <a:off x="6588920" y="2381251"/>
                            <a:ext cx="64293" cy="64293"/>
                            <a:chOff x="7959923" y="2259807"/>
                            <a:chExt cx="64293" cy="64293"/>
                          </a:xfrm>
                        </p:grpSpPr>
                        <p:cxnSp>
                          <p:nvCxnSpPr>
                            <p:cNvPr id="830" name="Straight Connector 829">
                              <a:extLst>
                                <a:ext uri="{FF2B5EF4-FFF2-40B4-BE49-F238E27FC236}">
                                  <a16:creationId xmlns:a16="http://schemas.microsoft.com/office/drawing/2014/main" id="{40713347-A3A9-A2DB-8BCC-CB70B3BF45A7}"/>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831" name="Straight Connector 830">
                              <a:extLst>
                                <a:ext uri="{FF2B5EF4-FFF2-40B4-BE49-F238E27FC236}">
                                  <a16:creationId xmlns:a16="http://schemas.microsoft.com/office/drawing/2014/main" id="{9AC2F31A-1FBF-B895-6040-38DE24616A6E}"/>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grpSp>
                      <p:nvGrpSpPr>
                        <p:cNvPr id="819" name="Group 818">
                          <a:extLst>
                            <a:ext uri="{FF2B5EF4-FFF2-40B4-BE49-F238E27FC236}">
                              <a16:creationId xmlns:a16="http://schemas.microsoft.com/office/drawing/2014/main" id="{46EE3F1C-0E1F-5F9B-6111-1565609ACE03}"/>
                            </a:ext>
                          </a:extLst>
                        </p:cNvPr>
                        <p:cNvGrpSpPr/>
                        <p:nvPr/>
                      </p:nvGrpSpPr>
                      <p:grpSpPr>
                        <a:xfrm>
                          <a:off x="6603207" y="2381251"/>
                          <a:ext cx="64293" cy="64293"/>
                          <a:chOff x="7959923" y="2259807"/>
                          <a:chExt cx="64293" cy="64293"/>
                        </a:xfrm>
                      </p:grpSpPr>
                      <p:cxnSp>
                        <p:nvCxnSpPr>
                          <p:cNvPr id="826" name="Straight Connector 825">
                            <a:extLst>
                              <a:ext uri="{FF2B5EF4-FFF2-40B4-BE49-F238E27FC236}">
                                <a16:creationId xmlns:a16="http://schemas.microsoft.com/office/drawing/2014/main" id="{41613FB3-CF06-6831-2B8E-6B87E0E1F40B}"/>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827" name="Straight Connector 826">
                            <a:extLst>
                              <a:ext uri="{FF2B5EF4-FFF2-40B4-BE49-F238E27FC236}">
                                <a16:creationId xmlns:a16="http://schemas.microsoft.com/office/drawing/2014/main" id="{BD6EE4D0-4CF2-2CC1-F456-6E57A2C7ECD6}"/>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nvGrpSpPr>
                        <p:cNvPr id="820" name="Group 819">
                          <a:extLst>
                            <a:ext uri="{FF2B5EF4-FFF2-40B4-BE49-F238E27FC236}">
                              <a16:creationId xmlns:a16="http://schemas.microsoft.com/office/drawing/2014/main" id="{7A4C940E-C54A-C2EB-3B8C-90C1809AD143}"/>
                            </a:ext>
                          </a:extLst>
                        </p:cNvPr>
                        <p:cNvGrpSpPr/>
                        <p:nvPr/>
                      </p:nvGrpSpPr>
                      <p:grpSpPr>
                        <a:xfrm>
                          <a:off x="6610352" y="2381251"/>
                          <a:ext cx="64293" cy="64293"/>
                          <a:chOff x="7959923" y="2259807"/>
                          <a:chExt cx="64293" cy="64293"/>
                        </a:xfrm>
                      </p:grpSpPr>
                      <p:cxnSp>
                        <p:nvCxnSpPr>
                          <p:cNvPr id="824" name="Straight Connector 823">
                            <a:extLst>
                              <a:ext uri="{FF2B5EF4-FFF2-40B4-BE49-F238E27FC236}">
                                <a16:creationId xmlns:a16="http://schemas.microsoft.com/office/drawing/2014/main" id="{59E88965-0E8B-BEE5-69AC-E620B5C1AFF3}"/>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825" name="Straight Connector 824">
                            <a:extLst>
                              <a:ext uri="{FF2B5EF4-FFF2-40B4-BE49-F238E27FC236}">
                                <a16:creationId xmlns:a16="http://schemas.microsoft.com/office/drawing/2014/main" id="{C28C3C01-0AB0-D74B-1AED-CEE4F8844F81}"/>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nvGrpSpPr>
                        <p:cNvPr id="821" name="Group 820">
                          <a:extLst>
                            <a:ext uri="{FF2B5EF4-FFF2-40B4-BE49-F238E27FC236}">
                              <a16:creationId xmlns:a16="http://schemas.microsoft.com/office/drawing/2014/main" id="{F391322D-E1A8-18C4-52C9-81E8EBDD97CC}"/>
                            </a:ext>
                          </a:extLst>
                        </p:cNvPr>
                        <p:cNvGrpSpPr/>
                        <p:nvPr/>
                      </p:nvGrpSpPr>
                      <p:grpSpPr>
                        <a:xfrm>
                          <a:off x="5462588" y="2283620"/>
                          <a:ext cx="64293" cy="64293"/>
                          <a:chOff x="7959923" y="2259807"/>
                          <a:chExt cx="64293" cy="64293"/>
                        </a:xfrm>
                      </p:grpSpPr>
                      <p:cxnSp>
                        <p:nvCxnSpPr>
                          <p:cNvPr id="822" name="Straight Connector 821">
                            <a:extLst>
                              <a:ext uri="{FF2B5EF4-FFF2-40B4-BE49-F238E27FC236}">
                                <a16:creationId xmlns:a16="http://schemas.microsoft.com/office/drawing/2014/main" id="{A29EDF73-15FF-F9EF-1EF8-ABD7EE6E30E1}"/>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823" name="Straight Connector 822">
                            <a:extLst>
                              <a:ext uri="{FF2B5EF4-FFF2-40B4-BE49-F238E27FC236}">
                                <a16:creationId xmlns:a16="http://schemas.microsoft.com/office/drawing/2014/main" id="{242BF4DA-F17A-9233-DF5E-15C3385D0684}"/>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grpSp>
                    <p:nvGrpSpPr>
                      <p:cNvPr id="803" name="Group 802">
                        <a:extLst>
                          <a:ext uri="{FF2B5EF4-FFF2-40B4-BE49-F238E27FC236}">
                            <a16:creationId xmlns:a16="http://schemas.microsoft.com/office/drawing/2014/main" id="{CCFC5E59-33A4-39FF-BB7E-0FEA6E0C1F34}"/>
                          </a:ext>
                        </a:extLst>
                      </p:cNvPr>
                      <p:cNvGrpSpPr/>
                      <p:nvPr/>
                    </p:nvGrpSpPr>
                    <p:grpSpPr>
                      <a:xfrm>
                        <a:off x="4150519" y="1997870"/>
                        <a:ext cx="64293" cy="64293"/>
                        <a:chOff x="7959923" y="2259807"/>
                        <a:chExt cx="64293" cy="64293"/>
                      </a:xfrm>
                    </p:grpSpPr>
                    <p:cxnSp>
                      <p:nvCxnSpPr>
                        <p:cNvPr id="804" name="Straight Connector 803">
                          <a:extLst>
                            <a:ext uri="{FF2B5EF4-FFF2-40B4-BE49-F238E27FC236}">
                              <a16:creationId xmlns:a16="http://schemas.microsoft.com/office/drawing/2014/main" id="{C35C9985-C8A6-DAF4-C5BA-65450D0260D5}"/>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805" name="Straight Connector 804">
                          <a:extLst>
                            <a:ext uri="{FF2B5EF4-FFF2-40B4-BE49-F238E27FC236}">
                              <a16:creationId xmlns:a16="http://schemas.microsoft.com/office/drawing/2014/main" id="{0E5C2478-3F44-ED8D-BA5F-8CADCB0DF753}"/>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grpSp>
                  <p:nvGrpSpPr>
                    <p:cNvPr id="796" name="Group 795">
                      <a:extLst>
                        <a:ext uri="{FF2B5EF4-FFF2-40B4-BE49-F238E27FC236}">
                          <a16:creationId xmlns:a16="http://schemas.microsoft.com/office/drawing/2014/main" id="{510383B8-9E08-6B30-D17B-406F24C4FC37}"/>
                        </a:ext>
                      </a:extLst>
                    </p:cNvPr>
                    <p:cNvGrpSpPr/>
                    <p:nvPr/>
                  </p:nvGrpSpPr>
                  <p:grpSpPr>
                    <a:xfrm>
                      <a:off x="1862138" y="1395414"/>
                      <a:ext cx="64293" cy="64293"/>
                      <a:chOff x="7959923" y="2259807"/>
                      <a:chExt cx="64293" cy="64293"/>
                    </a:xfrm>
                  </p:grpSpPr>
                  <p:cxnSp>
                    <p:nvCxnSpPr>
                      <p:cNvPr id="800" name="Straight Connector 799">
                        <a:extLst>
                          <a:ext uri="{FF2B5EF4-FFF2-40B4-BE49-F238E27FC236}">
                            <a16:creationId xmlns:a16="http://schemas.microsoft.com/office/drawing/2014/main" id="{924B1992-02BF-FB61-83F6-DA8C7CD6ED04}"/>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801" name="Straight Connector 800">
                        <a:extLst>
                          <a:ext uri="{FF2B5EF4-FFF2-40B4-BE49-F238E27FC236}">
                            <a16:creationId xmlns:a16="http://schemas.microsoft.com/office/drawing/2014/main" id="{AFA355F0-956C-A6BB-8CB6-4DB5A8F35EAF}"/>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nvGrpSpPr>
                    <p:cNvPr id="797" name="Group 796">
                      <a:extLst>
                        <a:ext uri="{FF2B5EF4-FFF2-40B4-BE49-F238E27FC236}">
                          <a16:creationId xmlns:a16="http://schemas.microsoft.com/office/drawing/2014/main" id="{0E539262-8ADA-08E6-268F-23937B7726F2}"/>
                        </a:ext>
                      </a:extLst>
                    </p:cNvPr>
                    <p:cNvGrpSpPr/>
                    <p:nvPr/>
                  </p:nvGrpSpPr>
                  <p:grpSpPr>
                    <a:xfrm>
                      <a:off x="1869282" y="1395414"/>
                      <a:ext cx="64293" cy="64293"/>
                      <a:chOff x="7959923" y="2259807"/>
                      <a:chExt cx="64293" cy="64293"/>
                    </a:xfrm>
                  </p:grpSpPr>
                  <p:cxnSp>
                    <p:nvCxnSpPr>
                      <p:cNvPr id="798" name="Straight Connector 797">
                        <a:extLst>
                          <a:ext uri="{FF2B5EF4-FFF2-40B4-BE49-F238E27FC236}">
                            <a16:creationId xmlns:a16="http://schemas.microsoft.com/office/drawing/2014/main" id="{474F70C4-FDBD-4605-B900-BB0F77A462AE}"/>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799" name="Straight Connector 798">
                        <a:extLst>
                          <a:ext uri="{FF2B5EF4-FFF2-40B4-BE49-F238E27FC236}">
                            <a16:creationId xmlns:a16="http://schemas.microsoft.com/office/drawing/2014/main" id="{73B33CF1-92BF-F9FA-F33F-A04C9830B850}"/>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grpSp>
                <p:nvGrpSpPr>
                  <p:cNvPr id="792" name="Group 791">
                    <a:extLst>
                      <a:ext uri="{FF2B5EF4-FFF2-40B4-BE49-F238E27FC236}">
                        <a16:creationId xmlns:a16="http://schemas.microsoft.com/office/drawing/2014/main" id="{3BE8C367-CADE-6FB7-0E97-3370159DD138}"/>
                      </a:ext>
                    </a:extLst>
                  </p:cNvPr>
                  <p:cNvGrpSpPr/>
                  <p:nvPr/>
                </p:nvGrpSpPr>
                <p:grpSpPr>
                  <a:xfrm>
                    <a:off x="7562853" y="2378870"/>
                    <a:ext cx="64293" cy="64293"/>
                    <a:chOff x="7959923" y="2259807"/>
                    <a:chExt cx="64293" cy="64293"/>
                  </a:xfrm>
                </p:grpSpPr>
                <p:cxnSp>
                  <p:nvCxnSpPr>
                    <p:cNvPr id="793" name="Straight Connector 792">
                      <a:extLst>
                        <a:ext uri="{FF2B5EF4-FFF2-40B4-BE49-F238E27FC236}">
                          <a16:creationId xmlns:a16="http://schemas.microsoft.com/office/drawing/2014/main" id="{7DB53C36-3F0F-C21C-512F-04CC6B431715}"/>
                        </a:ext>
                      </a:extLst>
                    </p:cNvPr>
                    <p:cNvCxnSpPr>
                      <a:cxnSpLocks/>
                    </p:cNvCxnSpPr>
                    <p:nvPr/>
                  </p:nvCxnSpPr>
                  <p:spPr>
                    <a:xfrm>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cxnSp>
                  <p:nvCxnSpPr>
                    <p:cNvPr id="794" name="Straight Connector 793">
                      <a:extLst>
                        <a:ext uri="{FF2B5EF4-FFF2-40B4-BE49-F238E27FC236}">
                          <a16:creationId xmlns:a16="http://schemas.microsoft.com/office/drawing/2014/main" id="{659399B6-1D2B-92F8-22B5-B2DF52E95A95}"/>
                        </a:ext>
                      </a:extLst>
                    </p:cNvPr>
                    <p:cNvCxnSpPr>
                      <a:cxnSpLocks/>
                    </p:cNvCxnSpPr>
                    <p:nvPr/>
                  </p:nvCxnSpPr>
                  <p:spPr>
                    <a:xfrm rot="5400000">
                      <a:off x="7992070" y="2259807"/>
                      <a:ext cx="0" cy="64293"/>
                    </a:xfrm>
                    <a:prstGeom prst="line">
                      <a:avLst/>
                    </a:prstGeom>
                    <a:ln w="12700">
                      <a:solidFill>
                        <a:srgbClr val="FFB648"/>
                      </a:solidFill>
                    </a:ln>
                  </p:spPr>
                  <p:style>
                    <a:lnRef idx="1">
                      <a:schemeClr val="accent1"/>
                    </a:lnRef>
                    <a:fillRef idx="0">
                      <a:schemeClr val="accent1"/>
                    </a:fillRef>
                    <a:effectRef idx="0">
                      <a:schemeClr val="accent1"/>
                    </a:effectRef>
                    <a:fontRef idx="minor">
                      <a:schemeClr val="tx1"/>
                    </a:fontRef>
                  </p:style>
                </p:cxnSp>
              </p:grpSp>
            </p:grpSp>
          </p:grpSp>
        </p:grpSp>
        <p:sp>
          <p:nvSpPr>
            <p:cNvPr id="8" name="TextBox 7">
              <a:extLst>
                <a:ext uri="{FF2B5EF4-FFF2-40B4-BE49-F238E27FC236}">
                  <a16:creationId xmlns:a16="http://schemas.microsoft.com/office/drawing/2014/main" id="{48752081-CA4E-8CC5-6034-97D958B0C025}"/>
                </a:ext>
              </a:extLst>
            </p:cNvPr>
            <p:cNvSpPr txBox="1"/>
            <p:nvPr/>
          </p:nvSpPr>
          <p:spPr>
            <a:xfrm>
              <a:off x="5817756" y="1912034"/>
              <a:ext cx="598851" cy="33855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srgbClr val="000000"/>
                  </a:solidFill>
                  <a:effectLst/>
                  <a:uLnTx/>
                  <a:uFillTx/>
                  <a:latin typeface="Arial" panose="020B0604020202020204"/>
                  <a:ea typeface="+mn-ea"/>
                  <a:cs typeface="+mn-cs"/>
                </a:rPr>
                <a:t>Δ</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16.6 </a:t>
              </a:r>
            </a:p>
          </p:txBody>
        </p:sp>
        <p:sp>
          <p:nvSpPr>
            <p:cNvPr id="9" name="TextBox 8">
              <a:extLst>
                <a:ext uri="{FF2B5EF4-FFF2-40B4-BE49-F238E27FC236}">
                  <a16:creationId xmlns:a16="http://schemas.microsoft.com/office/drawing/2014/main" id="{CBC163DD-89F6-A4C1-69DE-C0BECE27EEA5}"/>
                </a:ext>
              </a:extLst>
            </p:cNvPr>
            <p:cNvSpPr txBox="1"/>
            <p:nvPr/>
          </p:nvSpPr>
          <p:spPr>
            <a:xfrm>
              <a:off x="6774556" y="1940584"/>
              <a:ext cx="650183" cy="33855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a:ln>
                    <a:noFill/>
                  </a:ln>
                  <a:solidFill>
                    <a:srgbClr val="000000"/>
                  </a:solidFill>
                  <a:effectLst/>
                  <a:uLnTx/>
                  <a:uFillTx/>
                  <a:latin typeface="Arial" panose="020B0604020202020204"/>
                  <a:ea typeface="+mn-ea"/>
                  <a:cs typeface="+mn-cs"/>
                </a:rPr>
                <a:t>Δ</a:t>
              </a: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19.2 </a:t>
              </a:r>
            </a:p>
          </p:txBody>
        </p:sp>
        <p:sp>
          <p:nvSpPr>
            <p:cNvPr id="18" name="TextBox 17">
              <a:extLst>
                <a:ext uri="{FF2B5EF4-FFF2-40B4-BE49-F238E27FC236}">
                  <a16:creationId xmlns:a16="http://schemas.microsoft.com/office/drawing/2014/main" id="{7D4B4E3A-9943-15D8-9225-BFBF016870C3}"/>
                </a:ext>
              </a:extLst>
            </p:cNvPr>
            <p:cNvSpPr txBox="1"/>
            <p:nvPr/>
          </p:nvSpPr>
          <p:spPr>
            <a:xfrm>
              <a:off x="5498015" y="1295995"/>
              <a:ext cx="598851" cy="33855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76.6% </a:t>
              </a:r>
            </a:p>
          </p:txBody>
        </p:sp>
        <p:sp>
          <p:nvSpPr>
            <p:cNvPr id="19" name="TextBox 18">
              <a:extLst>
                <a:ext uri="{FF2B5EF4-FFF2-40B4-BE49-F238E27FC236}">
                  <a16:creationId xmlns:a16="http://schemas.microsoft.com/office/drawing/2014/main" id="{86FB2A25-CA11-08C5-F279-2720004514E5}"/>
                </a:ext>
              </a:extLst>
            </p:cNvPr>
            <p:cNvSpPr txBox="1"/>
            <p:nvPr/>
          </p:nvSpPr>
          <p:spPr>
            <a:xfrm>
              <a:off x="6459173" y="1295995"/>
              <a:ext cx="598851" cy="33855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74.8% </a:t>
              </a:r>
            </a:p>
          </p:txBody>
        </p:sp>
        <p:cxnSp>
          <p:nvCxnSpPr>
            <p:cNvPr id="5" name="Straight Connector 4">
              <a:extLst>
                <a:ext uri="{FF2B5EF4-FFF2-40B4-BE49-F238E27FC236}">
                  <a16:creationId xmlns:a16="http://schemas.microsoft.com/office/drawing/2014/main" id="{D506EF5B-31F5-4258-6C38-47E521E96C64}"/>
                </a:ext>
              </a:extLst>
            </p:cNvPr>
            <p:cNvCxnSpPr>
              <a:cxnSpLocks/>
            </p:cNvCxnSpPr>
            <p:nvPr/>
          </p:nvCxnSpPr>
          <p:spPr>
            <a:xfrm>
              <a:off x="5803032" y="1598357"/>
              <a:ext cx="9144" cy="1993392"/>
            </a:xfrm>
            <a:prstGeom prst="line">
              <a:avLst/>
            </a:prstGeom>
            <a:noFill/>
            <a:ln w="19050" cap="flat" cmpd="sng" algn="ctr">
              <a:solidFill>
                <a:srgbClr val="000000"/>
              </a:solidFill>
              <a:prstDash val="dash"/>
              <a:miter lim="800000"/>
            </a:ln>
            <a:effectLst/>
          </p:spPr>
        </p:cxnSp>
        <p:cxnSp>
          <p:nvCxnSpPr>
            <p:cNvPr id="6" name="Straight Connector 5">
              <a:extLst>
                <a:ext uri="{FF2B5EF4-FFF2-40B4-BE49-F238E27FC236}">
                  <a16:creationId xmlns:a16="http://schemas.microsoft.com/office/drawing/2014/main" id="{6036A1D8-49A2-81A7-165A-15E66E019BA6}"/>
                </a:ext>
              </a:extLst>
            </p:cNvPr>
            <p:cNvCxnSpPr>
              <a:cxnSpLocks/>
            </p:cNvCxnSpPr>
            <p:nvPr/>
          </p:nvCxnSpPr>
          <p:spPr>
            <a:xfrm>
              <a:off x="6776238" y="1598357"/>
              <a:ext cx="9144" cy="1993392"/>
            </a:xfrm>
            <a:prstGeom prst="line">
              <a:avLst/>
            </a:prstGeom>
            <a:noFill/>
            <a:ln w="19050" cap="flat" cmpd="sng" algn="ctr">
              <a:solidFill>
                <a:srgbClr val="000000"/>
              </a:solidFill>
              <a:prstDash val="dash"/>
              <a:miter lim="800000"/>
            </a:ln>
            <a:effectLst/>
          </p:spPr>
        </p:cxnSp>
        <p:sp>
          <p:nvSpPr>
            <p:cNvPr id="194" name="TextBox 193">
              <a:extLst>
                <a:ext uri="{FF2B5EF4-FFF2-40B4-BE49-F238E27FC236}">
                  <a16:creationId xmlns:a16="http://schemas.microsoft.com/office/drawing/2014/main" id="{D2B0A2F6-8447-2DE1-BB0A-97C48F9A8051}"/>
                </a:ext>
              </a:extLst>
            </p:cNvPr>
            <p:cNvSpPr txBox="1"/>
            <p:nvPr/>
          </p:nvSpPr>
          <p:spPr>
            <a:xfrm>
              <a:off x="5203578" y="2241821"/>
              <a:ext cx="598851" cy="33855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60.0% </a:t>
              </a:r>
            </a:p>
          </p:txBody>
        </p:sp>
        <p:sp>
          <p:nvSpPr>
            <p:cNvPr id="195" name="TextBox 194">
              <a:extLst>
                <a:ext uri="{FF2B5EF4-FFF2-40B4-BE49-F238E27FC236}">
                  <a16:creationId xmlns:a16="http://schemas.microsoft.com/office/drawing/2014/main" id="{0C3B20EA-C4EB-8745-FA83-8C9190383E14}"/>
                </a:ext>
              </a:extLst>
            </p:cNvPr>
            <p:cNvSpPr txBox="1"/>
            <p:nvPr/>
          </p:nvSpPr>
          <p:spPr>
            <a:xfrm>
              <a:off x="6176952" y="2324993"/>
              <a:ext cx="598851" cy="33855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55.6% </a:t>
              </a:r>
            </a:p>
          </p:txBody>
        </p:sp>
      </p:grpSp>
      <p:sp>
        <p:nvSpPr>
          <p:cNvPr id="4" name="Rectangle 3">
            <a:extLst>
              <a:ext uri="{FF2B5EF4-FFF2-40B4-BE49-F238E27FC236}">
                <a16:creationId xmlns:a16="http://schemas.microsoft.com/office/drawing/2014/main" id="{584E9095-E745-6636-228F-FCCD02D7E165}"/>
              </a:ext>
            </a:extLst>
          </p:cNvPr>
          <p:cNvSpPr/>
          <p:nvPr/>
        </p:nvSpPr>
        <p:spPr>
          <a:xfrm>
            <a:off x="2617076" y="6611007"/>
            <a:ext cx="3899338" cy="1366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9" name="TextBox 68">
            <a:extLst>
              <a:ext uri="{FF2B5EF4-FFF2-40B4-BE49-F238E27FC236}">
                <a16:creationId xmlns:a16="http://schemas.microsoft.com/office/drawing/2014/main" id="{8DB45EBB-0EED-D8BD-89B6-571D9917B3FC}"/>
              </a:ext>
            </a:extLst>
          </p:cNvPr>
          <p:cNvSpPr txBox="1"/>
          <p:nvPr/>
        </p:nvSpPr>
        <p:spPr>
          <a:xfrm>
            <a:off x="7176120" y="6381328"/>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4267776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Conclusions</a:t>
            </a:r>
          </a:p>
        </p:txBody>
      </p:sp>
      <p:sp>
        <p:nvSpPr>
          <p:cNvPr id="8" name="Content Placeholder 7"/>
          <p:cNvSpPr>
            <a:spLocks noGrp="1"/>
          </p:cNvSpPr>
          <p:nvPr>
            <p:ph sz="quarter" idx="10"/>
          </p:nvPr>
        </p:nvSpPr>
        <p:spPr>
          <a:xfrm>
            <a:off x="4810259" y="649480"/>
            <a:ext cx="6555347" cy="5546047"/>
          </a:xfrm>
        </p:spPr>
        <p:txBody>
          <a:bodyPr vert="horz" lIns="91440" tIns="45720" rIns="91440" bIns="45720" rtlCol="0" anchor="ctr">
            <a:normAutofit/>
          </a:bodyPr>
          <a:lstStyle/>
          <a:p>
            <a:pPr marL="0">
              <a:spcBef>
                <a:spcPts val="1300"/>
              </a:spcBef>
            </a:pPr>
            <a:r>
              <a:rPr lang="en-US" sz="2000" b="1" u="sng" dirty="0">
                <a:solidFill>
                  <a:schemeClr val="tx1"/>
                </a:solidFill>
              </a:rPr>
              <a:t>Critical finding(s)</a:t>
            </a:r>
            <a:r>
              <a:rPr lang="en-US" sz="2000" b="1" dirty="0">
                <a:solidFill>
                  <a:schemeClr val="tx1"/>
                </a:solidFill>
              </a:rPr>
              <a:t>: mRNA-4157 (V940) + pembrolizumab demonstrated a durable clinically significant improvement in RFS &amp; DMFS compared with standard of care pembrolizumab in high-risk resected melanoma, with a 49% reduction in the risk of recurrence or death and a 62% reduction of distant recurrence or death with 3 years of follow-up</a:t>
            </a:r>
          </a:p>
          <a:p>
            <a:pPr marL="0">
              <a:spcBef>
                <a:spcPts val="1300"/>
              </a:spcBef>
            </a:pPr>
            <a:r>
              <a:rPr lang="en-US" sz="2000" b="1" dirty="0">
                <a:solidFill>
                  <a:schemeClr val="tx1"/>
                </a:solidFill>
              </a:rPr>
              <a:t>3-year exploratory endpoint showed an encouraging trend in overall survival with the combination versus pembrolizumab monotherapy </a:t>
            </a:r>
            <a:endParaRPr lang="en-US" sz="2000" dirty="0">
              <a:solidFill>
                <a:schemeClr val="tx1"/>
              </a:solidFill>
            </a:endParaRPr>
          </a:p>
          <a:p>
            <a:pPr marL="0">
              <a:spcBef>
                <a:spcPts val="1300"/>
              </a:spcBef>
            </a:pPr>
            <a:r>
              <a:rPr lang="en-US" sz="2000" b="1" u="sng" dirty="0">
                <a:solidFill>
                  <a:schemeClr val="tx1"/>
                </a:solidFill>
              </a:rPr>
              <a:t>Clinical implication(s)</a:t>
            </a:r>
            <a:r>
              <a:rPr lang="en-US" sz="2000" b="1" dirty="0">
                <a:solidFill>
                  <a:schemeClr val="tx1"/>
                </a:solidFill>
              </a:rPr>
              <a:t>: If platform is feasible and RFS benefit is sustained in Phase III study, with no new safety signals, this approach could replace single agent anti-PD-1 as standard-of-care.</a:t>
            </a:r>
            <a:endParaRPr lang="en-US" sz="2000" b="1" u="sng" dirty="0">
              <a:solidFill>
                <a:schemeClr val="tx1"/>
              </a:solidFill>
            </a:endParaRPr>
          </a:p>
          <a:p>
            <a:pPr marL="0">
              <a:spcBef>
                <a:spcPts val="1300"/>
              </a:spcBef>
            </a:pPr>
            <a:r>
              <a:rPr lang="en-US" sz="2000" b="1" u="sng" dirty="0">
                <a:solidFill>
                  <a:schemeClr val="tx1"/>
                </a:solidFill>
              </a:rPr>
              <a:t>Research relevance</a:t>
            </a:r>
            <a:r>
              <a:rPr lang="en-US" sz="2000" b="1" dirty="0">
                <a:solidFill>
                  <a:schemeClr val="tx1"/>
                </a:solidFill>
              </a:rPr>
              <a:t>: The treatment landscape for patients with resectable Stage IIIB-IV melanoma is changing. How does this approach compare to neoadjuvant therapy?</a:t>
            </a:r>
            <a:endParaRPr lang="en-US" sz="2000" dirty="0">
              <a:solidFill>
                <a:schemeClr val="tx1"/>
              </a:solidFill>
            </a:endParaRPr>
          </a:p>
        </p:txBody>
      </p:sp>
      <p:sp>
        <p:nvSpPr>
          <p:cNvPr id="3" name="TextBox 2">
            <a:extLst>
              <a:ext uri="{FF2B5EF4-FFF2-40B4-BE49-F238E27FC236}">
                <a16:creationId xmlns:a16="http://schemas.microsoft.com/office/drawing/2014/main" id="{A6FA0E43-DB1C-1D8F-544F-F241EE05C19F}"/>
              </a:ext>
            </a:extLst>
          </p:cNvPr>
          <p:cNvSpPr txBox="1"/>
          <p:nvPr/>
        </p:nvSpPr>
        <p:spPr>
          <a:xfrm>
            <a:off x="9006200" y="6474822"/>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3514972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3BBB3EB2-DB14-029B-BF3F-D07F298F4D9A}"/>
              </a:ext>
            </a:extLst>
          </p:cNvPr>
          <p:cNvGraphicFramePr>
            <a:graphicFrameLocks noChangeAspect="1"/>
          </p:cNvGraphicFramePr>
          <p:nvPr/>
        </p:nvGraphicFramePr>
        <p:xfrm>
          <a:off x="486517" y="155643"/>
          <a:ext cx="11260591" cy="6569412"/>
        </p:xfrm>
        <a:graphic>
          <a:graphicData uri="http://schemas.openxmlformats.org/presentationml/2006/ole">
            <mc:AlternateContent xmlns:mc="http://schemas.openxmlformats.org/markup-compatibility/2006">
              <mc:Choice xmlns:v="urn:schemas-microsoft-com:vml" Requires="v">
                <p:oleObj name="Acrobat Document" r:id="rId2" imgW="24688698" imgH="14401800" progId="Acrobat.Document.11">
                  <p:embed/>
                </p:oleObj>
              </mc:Choice>
              <mc:Fallback>
                <p:oleObj name="Acrobat Document" r:id="rId2" imgW="24688698" imgH="14401800" progId="Acrobat.Document.11">
                  <p:embed/>
                  <p:pic>
                    <p:nvPicPr>
                      <p:cNvPr id="2" name="Object 1">
                        <a:extLst>
                          <a:ext uri="{FF2B5EF4-FFF2-40B4-BE49-F238E27FC236}">
                            <a16:creationId xmlns:a16="http://schemas.microsoft.com/office/drawing/2014/main" id="{3BBB3EB2-DB14-029B-BF3F-D07F298F4D9A}"/>
                          </a:ext>
                        </a:extLst>
                      </p:cNvPr>
                      <p:cNvPicPr/>
                      <p:nvPr/>
                    </p:nvPicPr>
                    <p:blipFill>
                      <a:blip r:embed="rId3"/>
                      <a:stretch>
                        <a:fillRect/>
                      </a:stretch>
                    </p:blipFill>
                    <p:spPr>
                      <a:xfrm>
                        <a:off x="486517" y="155643"/>
                        <a:ext cx="11260591" cy="6569412"/>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78B41DA0-F260-04C8-7FCC-ED702392B37A}"/>
              </a:ext>
            </a:extLst>
          </p:cNvPr>
          <p:cNvSpPr txBox="1"/>
          <p:nvPr/>
        </p:nvSpPr>
        <p:spPr>
          <a:xfrm>
            <a:off x="119336" y="6474822"/>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29382922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D348A3-4891-C5D7-767F-A71A71591F9D}"/>
              </a:ext>
            </a:extLst>
          </p:cNvPr>
          <p:cNvSpPr>
            <a:spLocks noGrp="1"/>
          </p:cNvSpPr>
          <p:nvPr>
            <p:ph type="ctrTitle"/>
          </p:nvPr>
        </p:nvSpPr>
        <p:spPr>
          <a:xfrm>
            <a:off x="529299" y="1540840"/>
            <a:ext cx="11133401" cy="2527182"/>
          </a:xfrm>
        </p:spPr>
        <p:txBody>
          <a:bodyPr>
            <a:noAutofit/>
          </a:bodyPr>
          <a:lstStyle/>
          <a:p>
            <a:r>
              <a:rPr lang="en-IN" sz="4300" dirty="0"/>
              <a:t>Long-Term Follow-Up for Adjuvant Dabrafenib Plus Trametinib in Stage III BRAF-Mutated Melanoma: Final Results of the COMBI-AD Study</a:t>
            </a:r>
          </a:p>
        </p:txBody>
      </p:sp>
      <p:sp>
        <p:nvSpPr>
          <p:cNvPr id="6" name="Subtitle 5">
            <a:extLst>
              <a:ext uri="{FF2B5EF4-FFF2-40B4-BE49-F238E27FC236}">
                <a16:creationId xmlns:a16="http://schemas.microsoft.com/office/drawing/2014/main" id="{D85724B9-2BE4-2F12-2645-E8CBC5716DED}"/>
              </a:ext>
            </a:extLst>
          </p:cNvPr>
          <p:cNvSpPr>
            <a:spLocks noGrp="1"/>
          </p:cNvSpPr>
          <p:nvPr>
            <p:ph type="subTitle" idx="1"/>
          </p:nvPr>
        </p:nvSpPr>
        <p:spPr>
          <a:xfrm>
            <a:off x="529298" y="4140018"/>
            <a:ext cx="10780727" cy="1642095"/>
          </a:xfrm>
        </p:spPr>
        <p:txBody>
          <a:bodyPr>
            <a:normAutofit/>
          </a:bodyPr>
          <a:lstStyle/>
          <a:p>
            <a:pPr marL="0" marR="0" lvl="0" indent="0" algn="l" defTabSz="914400" rtl="0" eaLnBrk="1" fontAlgn="auto" latinLnBrk="0" hangingPunct="1">
              <a:lnSpc>
                <a:spcPct val="100000"/>
              </a:lnSpc>
              <a:spcBef>
                <a:spcPts val="0"/>
              </a:spcBef>
              <a:spcAft>
                <a:spcPts val="800"/>
              </a:spcAft>
              <a:buClr>
                <a:srgbClr val="008764"/>
              </a:buClr>
              <a:buSzTx/>
              <a:buFont typeface="Arial" panose="020B0604020202020204" pitchFamily="34" charset="0"/>
              <a:buNone/>
              <a:tabLst/>
              <a:defRPr/>
            </a:pPr>
            <a:r>
              <a:rPr kumimoji="0" lang="en-US" sz="1800" b="0" i="0"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Axel Hauschild</a:t>
            </a:r>
            <a:r>
              <a:rPr kumimoji="0" lang="en-US" sz="18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Reinhard Dummer, Mario Santinami, Victoria Atkinson, Mario Mandala, Barbara </a:t>
            </a:r>
            <a:r>
              <a:rPr kumimoji="0" lang="en-US" sz="18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Merelli</a:t>
            </a:r>
            <a:r>
              <a:rPr kumimoji="0" lang="en-US" sz="18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Vanna </a:t>
            </a:r>
            <a:r>
              <a:rPr kumimoji="0" lang="en-US" sz="18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Chiarion</a:t>
            </a:r>
            <a:r>
              <a:rPr lang="en-US" sz="1800" kern="100" dirty="0">
                <a:ea typeface="Calibri" panose="020F0502020204030204" pitchFamily="34" charset="0"/>
              </a:rPr>
              <a:t>-</a:t>
            </a:r>
            <a:r>
              <a:rPr kumimoji="0" lang="en-US" sz="18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Sileni</a:t>
            </a:r>
            <a:r>
              <a:rPr kumimoji="0" lang="en-US" sz="18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Andrew Mark Haydon, Jacob Schachter, Dirk </a:t>
            </a:r>
            <a:r>
              <a:rPr kumimoji="0" lang="en-US" sz="18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Schadendorf</a:t>
            </a:r>
            <a:r>
              <a:rPr kumimoji="0" lang="en-US" sz="18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Thierry </a:t>
            </a:r>
            <a:r>
              <a:rPr kumimoji="0" lang="en-US" sz="18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Lesimple</a:t>
            </a:r>
            <a:r>
              <a:rPr kumimoji="0" lang="en-US" sz="18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Elizabeth Ruth Plummer, James Larkin, Monique Tan, Sachin Bajirao Adnaik, Paul Burgess, Tarveen Jandoo, </a:t>
            </a:r>
            <a:r>
              <a:rPr kumimoji="0" lang="en-US" sz="1800" b="0" i="0" u="sng"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Georgina V. Long</a:t>
            </a:r>
            <a:endParaRPr kumimoji="0" lang="en-US" sz="1800" b="0" i="0"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386F1AF4-1FD7-2D8A-FB04-B928B20EA106}"/>
              </a:ext>
            </a:extLst>
          </p:cNvPr>
          <p:cNvSpPr>
            <a:spLocks noGrp="1"/>
          </p:cNvSpPr>
          <p:nvPr>
            <p:ph type="body" sz="quarter" idx="15"/>
          </p:nvPr>
        </p:nvSpPr>
        <p:spPr/>
        <p:txBody>
          <a:bodyPr>
            <a:normAutofit lnSpcReduction="10000"/>
          </a:bodyPr>
          <a:lstStyle/>
          <a:p>
            <a:endParaRPr lang="en-IN" dirty="0"/>
          </a:p>
          <a:p>
            <a:r>
              <a:rPr lang="en-IN" dirty="0"/>
              <a:t>Dr Georgina V. Long</a:t>
            </a:r>
          </a:p>
        </p:txBody>
      </p:sp>
      <p:pic>
        <p:nvPicPr>
          <p:cNvPr id="1026" name="Picture 2">
            <a:extLst>
              <a:ext uri="{FF2B5EF4-FFF2-40B4-BE49-F238E27FC236}">
                <a16:creationId xmlns:a16="http://schemas.microsoft.com/office/drawing/2014/main" id="{E583AFBE-CA3A-B616-D13F-6466C381DF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8645" y="6341821"/>
            <a:ext cx="211380" cy="2113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twitter">
            <a:extLst>
              <a:ext uri="{FF2B5EF4-FFF2-40B4-BE49-F238E27FC236}">
                <a16:creationId xmlns:a16="http://schemas.microsoft.com/office/drawing/2014/main" id="{BB080690-F176-AD90-69E6-FD7F36F62D2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6359902"/>
            <a:ext cx="354870" cy="21138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9B63CB7-9F07-1FE8-3BB7-198F769CFA68}"/>
              </a:ext>
            </a:extLst>
          </p:cNvPr>
          <p:cNvSpPr txBox="1"/>
          <p:nvPr/>
        </p:nvSpPr>
        <p:spPr>
          <a:xfrm>
            <a:off x="6307358" y="6309508"/>
            <a:ext cx="1839712" cy="27699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a:ea typeface="+mn-ea"/>
                <a:cs typeface="+mn-cs"/>
              </a:rPr>
              <a:t>@</a:t>
            </a:r>
            <a:r>
              <a:rPr kumimoji="0" lang="en-AU" sz="1200" b="0" i="0" u="none" strike="noStrike" kern="0" cap="none" spc="0" normalizeH="0" baseline="0" noProof="0" dirty="0" err="1">
                <a:ln>
                  <a:noFill/>
                </a:ln>
                <a:solidFill>
                  <a:prstClr val="black"/>
                </a:solidFill>
                <a:effectLst/>
                <a:uLnTx/>
                <a:uFillTx/>
                <a:latin typeface="Calibri"/>
                <a:ea typeface="+mn-ea"/>
                <a:cs typeface="+mn-cs"/>
              </a:rPr>
              <a:t>ProfGLongMIA</a:t>
            </a:r>
            <a:endParaRPr kumimoji="0" lang="en-GB" sz="1200" b="0" i="0" u="none" strike="noStrike" kern="0" cap="none" spc="0" normalizeH="0" baseline="0" noProof="0" dirty="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EFFD084B-62A0-4C0D-7F17-BED02D99108A}"/>
              </a:ext>
            </a:extLst>
          </p:cNvPr>
          <p:cNvSpPr txBox="1"/>
          <p:nvPr/>
        </p:nvSpPr>
        <p:spPr>
          <a:xfrm>
            <a:off x="5075774" y="6309508"/>
            <a:ext cx="1839712" cy="27699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a:ea typeface="+mn-ea"/>
                <a:cs typeface="+mn-cs"/>
              </a:rPr>
              <a:t>@</a:t>
            </a:r>
            <a:r>
              <a:rPr kumimoji="0" lang="en-AU" sz="1200" b="0" i="0" u="none" strike="noStrike" kern="0" cap="none" spc="0" normalizeH="0" baseline="0" noProof="0" dirty="0" err="1">
                <a:ln>
                  <a:noFill/>
                </a:ln>
                <a:solidFill>
                  <a:prstClr val="black"/>
                </a:solidFill>
                <a:effectLst/>
                <a:uLnTx/>
                <a:uFillTx/>
                <a:latin typeface="Calibri"/>
                <a:ea typeface="+mn-ea"/>
                <a:cs typeface="+mn-cs"/>
              </a:rPr>
              <a:t>profglong</a:t>
            </a:r>
            <a:endParaRPr kumimoji="0" lang="en-GB" sz="1200" b="0" i="0" u="none" strike="noStrike" kern="0" cap="none" spc="0" normalizeH="0" baseline="0" noProof="0" dirty="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1CA74C04-9F6D-BEB7-35ED-C856517E6127}"/>
              </a:ext>
            </a:extLst>
          </p:cNvPr>
          <p:cNvSpPr/>
          <p:nvPr/>
        </p:nvSpPr>
        <p:spPr>
          <a:xfrm>
            <a:off x="2617076" y="6611007"/>
            <a:ext cx="3899338" cy="1366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32DA5B33-4100-7425-8442-1C6BD509F681}"/>
              </a:ext>
            </a:extLst>
          </p:cNvPr>
          <p:cNvSpPr txBox="1"/>
          <p:nvPr/>
        </p:nvSpPr>
        <p:spPr>
          <a:xfrm>
            <a:off x="7536160" y="6474822"/>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29854254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E1513-11FB-58D5-0B4F-979B9B50A619}"/>
              </a:ext>
            </a:extLst>
          </p:cNvPr>
          <p:cNvSpPr>
            <a:spLocks noGrp="1"/>
          </p:cNvSpPr>
          <p:nvPr>
            <p:ph type="title"/>
          </p:nvPr>
        </p:nvSpPr>
        <p:spPr/>
        <p:txBody>
          <a:bodyPr/>
          <a:lstStyle/>
          <a:p>
            <a:r>
              <a:rPr lang="en-IN" sz="2800" dirty="0"/>
              <a:t>Overall Survival (ITT)</a:t>
            </a:r>
          </a:p>
        </p:txBody>
      </p:sp>
      <p:sp>
        <p:nvSpPr>
          <p:cNvPr id="4" name="Content Placeholder 2">
            <a:extLst>
              <a:ext uri="{FF2B5EF4-FFF2-40B4-BE49-F238E27FC236}">
                <a16:creationId xmlns:a16="http://schemas.microsoft.com/office/drawing/2014/main" id="{CC0FC86E-107C-1405-9FC9-D033CD4E12D0}"/>
              </a:ext>
            </a:extLst>
          </p:cNvPr>
          <p:cNvSpPr txBox="1">
            <a:spLocks/>
          </p:cNvSpPr>
          <p:nvPr/>
        </p:nvSpPr>
        <p:spPr>
          <a:xfrm>
            <a:off x="647700" y="5320184"/>
            <a:ext cx="10934701" cy="429780"/>
          </a:xfrm>
          <a:prstGeom prst="rect">
            <a:avLst/>
          </a:prstGeom>
        </p:spPr>
        <p:txBody>
          <a:bodyPr vert="horz" lIns="0" tIns="45720" rIns="91440" bIns="45720" rtlCol="0">
            <a:noAutofit/>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8764"/>
              </a:buClr>
              <a:buSzTx/>
              <a:buFont typeface="Arial" panose="020B0604020202020204" pitchFamily="34" charset="0"/>
              <a:buNone/>
              <a:tabLst/>
              <a:defRPr/>
            </a:pPr>
            <a:endParaRPr kumimoji="0" lang="en-US" sz="105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6" name="Text Placeholder 2">
            <a:extLst>
              <a:ext uri="{FF2B5EF4-FFF2-40B4-BE49-F238E27FC236}">
                <a16:creationId xmlns:a16="http://schemas.microsoft.com/office/drawing/2014/main" id="{8E14759C-2DEA-9199-7488-75F8E6701BBE}"/>
              </a:ext>
            </a:extLst>
          </p:cNvPr>
          <p:cNvSpPr>
            <a:spLocks noGrp="1"/>
          </p:cNvSpPr>
          <p:nvPr>
            <p:ph type="body" sz="quarter" idx="15"/>
          </p:nvPr>
        </p:nvSpPr>
        <p:spPr>
          <a:xfrm>
            <a:off x="3324404" y="6271847"/>
            <a:ext cx="5852160" cy="281354"/>
          </a:xfrm>
        </p:spPr>
        <p:txBody>
          <a:bodyPr>
            <a:normAutofit lnSpcReduction="10000"/>
          </a:bodyPr>
          <a:lstStyle/>
          <a:p>
            <a:endParaRPr lang="en-IN"/>
          </a:p>
          <a:p>
            <a:r>
              <a:rPr lang="en-IN"/>
              <a:t>Dr Georgina V. Long</a:t>
            </a:r>
          </a:p>
        </p:txBody>
      </p:sp>
      <p:sp>
        <p:nvSpPr>
          <p:cNvPr id="3" name="Slide Number Placeholder 2">
            <a:extLst>
              <a:ext uri="{FF2B5EF4-FFF2-40B4-BE49-F238E27FC236}">
                <a16:creationId xmlns:a16="http://schemas.microsoft.com/office/drawing/2014/main" id="{97D1865D-9B67-4062-D4B2-3C778B76E1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07" name="Rectangle 27">
            <a:extLst>
              <a:ext uri="{FF2B5EF4-FFF2-40B4-BE49-F238E27FC236}">
                <a16:creationId xmlns:a16="http://schemas.microsoft.com/office/drawing/2014/main" id="{C936203C-45C9-7F7F-212D-D99C9DE4C2D4}"/>
              </a:ext>
            </a:extLst>
          </p:cNvPr>
          <p:cNvSpPr>
            <a:spLocks noChangeArrowheads="1"/>
          </p:cNvSpPr>
          <p:nvPr/>
        </p:nvSpPr>
        <p:spPr bwMode="auto">
          <a:xfrm>
            <a:off x="4159497" y="1356254"/>
            <a:ext cx="564257"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86%</a:t>
            </a:r>
            <a:endParaRPr kumimoji="0" lang="en-US" altLang="en-US" sz="2200" b="1"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08" name="Rectangle 28">
            <a:extLst>
              <a:ext uri="{FF2B5EF4-FFF2-40B4-BE49-F238E27FC236}">
                <a16:creationId xmlns:a16="http://schemas.microsoft.com/office/drawing/2014/main" id="{BDD171B0-A722-B48E-8901-A52002E0BCB9}"/>
              </a:ext>
            </a:extLst>
          </p:cNvPr>
          <p:cNvSpPr>
            <a:spLocks noChangeArrowheads="1"/>
          </p:cNvSpPr>
          <p:nvPr/>
        </p:nvSpPr>
        <p:spPr bwMode="auto">
          <a:xfrm>
            <a:off x="3761371" y="2037688"/>
            <a:ext cx="642805"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0" cap="none" spc="0" normalizeH="0" baseline="0" noProof="0">
                <a:ln>
                  <a:noFill/>
                </a:ln>
                <a:solidFill>
                  <a:srgbClr val="008041"/>
                </a:solidFill>
                <a:effectLst/>
                <a:uLnTx/>
                <a:uFillTx/>
                <a:latin typeface="Arial" panose="020B0604020202020204" pitchFamily="34" charset="0"/>
                <a:ea typeface="+mn-ea"/>
                <a:cs typeface="+mn-cs"/>
              </a:rPr>
              <a:t>77% </a:t>
            </a:r>
            <a:endParaRPr kumimoji="0" lang="en-US" altLang="en-US" sz="2200" b="1"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56" name="Line 76">
            <a:extLst>
              <a:ext uri="{FF2B5EF4-FFF2-40B4-BE49-F238E27FC236}">
                <a16:creationId xmlns:a16="http://schemas.microsoft.com/office/drawing/2014/main" id="{3D8F42BB-C95B-7D27-F56B-AFA73AE0535E}"/>
              </a:ext>
            </a:extLst>
          </p:cNvPr>
          <p:cNvSpPr>
            <a:spLocks noChangeShapeType="1"/>
          </p:cNvSpPr>
          <p:nvPr/>
        </p:nvSpPr>
        <p:spPr bwMode="auto">
          <a:xfrm flipH="1">
            <a:off x="1600473" y="1214188"/>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57" name="Line 77">
            <a:extLst>
              <a:ext uri="{FF2B5EF4-FFF2-40B4-BE49-F238E27FC236}">
                <a16:creationId xmlns:a16="http://schemas.microsoft.com/office/drawing/2014/main" id="{33CBA0FF-FC50-6485-5FF7-237BD1004309}"/>
              </a:ext>
            </a:extLst>
          </p:cNvPr>
          <p:cNvSpPr>
            <a:spLocks noChangeShapeType="1"/>
          </p:cNvSpPr>
          <p:nvPr/>
        </p:nvSpPr>
        <p:spPr bwMode="auto">
          <a:xfrm>
            <a:off x="1638014" y="1187937"/>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58" name="Line 78">
            <a:extLst>
              <a:ext uri="{FF2B5EF4-FFF2-40B4-BE49-F238E27FC236}">
                <a16:creationId xmlns:a16="http://schemas.microsoft.com/office/drawing/2014/main" id="{F73A6C8D-D439-5CD7-07A7-977165E50E9A}"/>
              </a:ext>
            </a:extLst>
          </p:cNvPr>
          <p:cNvSpPr>
            <a:spLocks noChangeShapeType="1"/>
          </p:cNvSpPr>
          <p:nvPr/>
        </p:nvSpPr>
        <p:spPr bwMode="auto">
          <a:xfrm flipH="1">
            <a:off x="1606730" y="1214188"/>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59" name="Line 79">
            <a:extLst>
              <a:ext uri="{FF2B5EF4-FFF2-40B4-BE49-F238E27FC236}">
                <a16:creationId xmlns:a16="http://schemas.microsoft.com/office/drawing/2014/main" id="{DA5617DE-0A23-1E04-5DF5-A93E162353CA}"/>
              </a:ext>
            </a:extLst>
          </p:cNvPr>
          <p:cNvSpPr>
            <a:spLocks noChangeShapeType="1"/>
          </p:cNvSpPr>
          <p:nvPr/>
        </p:nvSpPr>
        <p:spPr bwMode="auto">
          <a:xfrm>
            <a:off x="1644271" y="1187937"/>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60" name="Line 80">
            <a:extLst>
              <a:ext uri="{FF2B5EF4-FFF2-40B4-BE49-F238E27FC236}">
                <a16:creationId xmlns:a16="http://schemas.microsoft.com/office/drawing/2014/main" id="{A9F2A27C-E598-E343-48A8-14B71DD47566}"/>
              </a:ext>
            </a:extLst>
          </p:cNvPr>
          <p:cNvSpPr>
            <a:spLocks noChangeShapeType="1"/>
          </p:cNvSpPr>
          <p:nvPr/>
        </p:nvSpPr>
        <p:spPr bwMode="auto">
          <a:xfrm flipH="1">
            <a:off x="1619243" y="1214188"/>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61" name="Line 81">
            <a:extLst>
              <a:ext uri="{FF2B5EF4-FFF2-40B4-BE49-F238E27FC236}">
                <a16:creationId xmlns:a16="http://schemas.microsoft.com/office/drawing/2014/main" id="{12EBC189-B715-BE16-479F-9290376EFF60}"/>
              </a:ext>
            </a:extLst>
          </p:cNvPr>
          <p:cNvSpPr>
            <a:spLocks noChangeShapeType="1"/>
          </p:cNvSpPr>
          <p:nvPr/>
        </p:nvSpPr>
        <p:spPr bwMode="auto">
          <a:xfrm>
            <a:off x="1653656" y="1187937"/>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62" name="Line 82">
            <a:extLst>
              <a:ext uri="{FF2B5EF4-FFF2-40B4-BE49-F238E27FC236}">
                <a16:creationId xmlns:a16="http://schemas.microsoft.com/office/drawing/2014/main" id="{F8113FF0-4AE5-FFAA-1DC8-19F6194040FC}"/>
              </a:ext>
            </a:extLst>
          </p:cNvPr>
          <p:cNvSpPr>
            <a:spLocks noChangeShapeType="1"/>
          </p:cNvSpPr>
          <p:nvPr/>
        </p:nvSpPr>
        <p:spPr bwMode="auto">
          <a:xfrm flipH="1">
            <a:off x="1625500" y="1214188"/>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63" name="Line 83">
            <a:extLst>
              <a:ext uri="{FF2B5EF4-FFF2-40B4-BE49-F238E27FC236}">
                <a16:creationId xmlns:a16="http://schemas.microsoft.com/office/drawing/2014/main" id="{D0EC510B-BD77-EBCB-8FA7-30507B29DC3D}"/>
              </a:ext>
            </a:extLst>
          </p:cNvPr>
          <p:cNvSpPr>
            <a:spLocks noChangeShapeType="1"/>
          </p:cNvSpPr>
          <p:nvPr/>
        </p:nvSpPr>
        <p:spPr bwMode="auto">
          <a:xfrm>
            <a:off x="1659913" y="1187937"/>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64" name="Line 84">
            <a:extLst>
              <a:ext uri="{FF2B5EF4-FFF2-40B4-BE49-F238E27FC236}">
                <a16:creationId xmlns:a16="http://schemas.microsoft.com/office/drawing/2014/main" id="{F1B81E9B-9489-5FBE-F0FC-C05944E0D30A}"/>
              </a:ext>
            </a:extLst>
          </p:cNvPr>
          <p:cNvSpPr>
            <a:spLocks noChangeShapeType="1"/>
          </p:cNvSpPr>
          <p:nvPr/>
        </p:nvSpPr>
        <p:spPr bwMode="auto">
          <a:xfrm flipH="1">
            <a:off x="1638014" y="1214188"/>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65" name="Line 85">
            <a:extLst>
              <a:ext uri="{FF2B5EF4-FFF2-40B4-BE49-F238E27FC236}">
                <a16:creationId xmlns:a16="http://schemas.microsoft.com/office/drawing/2014/main" id="{F490F29F-7F79-75E9-5C26-AD98BBFA5F8A}"/>
              </a:ext>
            </a:extLst>
          </p:cNvPr>
          <p:cNvSpPr>
            <a:spLocks noChangeShapeType="1"/>
          </p:cNvSpPr>
          <p:nvPr/>
        </p:nvSpPr>
        <p:spPr bwMode="auto">
          <a:xfrm>
            <a:off x="1672426" y="1187937"/>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66" name="Line 86">
            <a:extLst>
              <a:ext uri="{FF2B5EF4-FFF2-40B4-BE49-F238E27FC236}">
                <a16:creationId xmlns:a16="http://schemas.microsoft.com/office/drawing/2014/main" id="{1E176222-2B7B-21F6-51BC-94FECA5FEAF3}"/>
              </a:ext>
            </a:extLst>
          </p:cNvPr>
          <p:cNvSpPr>
            <a:spLocks noChangeShapeType="1"/>
          </p:cNvSpPr>
          <p:nvPr/>
        </p:nvSpPr>
        <p:spPr bwMode="auto">
          <a:xfrm flipH="1">
            <a:off x="1678683" y="1214188"/>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67" name="Line 87">
            <a:extLst>
              <a:ext uri="{FF2B5EF4-FFF2-40B4-BE49-F238E27FC236}">
                <a16:creationId xmlns:a16="http://schemas.microsoft.com/office/drawing/2014/main" id="{B0C8675A-6CA6-D5C7-C36D-B80BA8DCFCFE}"/>
              </a:ext>
            </a:extLst>
          </p:cNvPr>
          <p:cNvSpPr>
            <a:spLocks noChangeShapeType="1"/>
          </p:cNvSpPr>
          <p:nvPr/>
        </p:nvSpPr>
        <p:spPr bwMode="auto">
          <a:xfrm>
            <a:off x="1716224" y="1187937"/>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68" name="Line 88">
            <a:extLst>
              <a:ext uri="{FF2B5EF4-FFF2-40B4-BE49-F238E27FC236}">
                <a16:creationId xmlns:a16="http://schemas.microsoft.com/office/drawing/2014/main" id="{59F38A71-3777-D0D3-BAC1-8C59D150EC0F}"/>
              </a:ext>
            </a:extLst>
          </p:cNvPr>
          <p:cNvSpPr>
            <a:spLocks noChangeShapeType="1"/>
          </p:cNvSpPr>
          <p:nvPr/>
        </p:nvSpPr>
        <p:spPr bwMode="auto">
          <a:xfrm flipH="1">
            <a:off x="1684940" y="1214188"/>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69" name="Line 89">
            <a:extLst>
              <a:ext uri="{FF2B5EF4-FFF2-40B4-BE49-F238E27FC236}">
                <a16:creationId xmlns:a16="http://schemas.microsoft.com/office/drawing/2014/main" id="{54BF8994-6F85-98C5-96D5-1CCC8DD1E297}"/>
              </a:ext>
            </a:extLst>
          </p:cNvPr>
          <p:cNvSpPr>
            <a:spLocks noChangeShapeType="1"/>
          </p:cNvSpPr>
          <p:nvPr/>
        </p:nvSpPr>
        <p:spPr bwMode="auto">
          <a:xfrm>
            <a:off x="1722480" y="1187937"/>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70" name="Line 90">
            <a:extLst>
              <a:ext uri="{FF2B5EF4-FFF2-40B4-BE49-F238E27FC236}">
                <a16:creationId xmlns:a16="http://schemas.microsoft.com/office/drawing/2014/main" id="{4637AE6D-6FD4-B1AB-E8D7-16866E9AE429}"/>
              </a:ext>
            </a:extLst>
          </p:cNvPr>
          <p:cNvSpPr>
            <a:spLocks noChangeShapeType="1"/>
          </p:cNvSpPr>
          <p:nvPr/>
        </p:nvSpPr>
        <p:spPr bwMode="auto">
          <a:xfrm flipH="1">
            <a:off x="1703710" y="1214188"/>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71" name="Line 91">
            <a:extLst>
              <a:ext uri="{FF2B5EF4-FFF2-40B4-BE49-F238E27FC236}">
                <a16:creationId xmlns:a16="http://schemas.microsoft.com/office/drawing/2014/main" id="{D8B4FF32-5673-EC34-D4C8-09F20348075E}"/>
              </a:ext>
            </a:extLst>
          </p:cNvPr>
          <p:cNvSpPr>
            <a:spLocks noChangeShapeType="1"/>
          </p:cNvSpPr>
          <p:nvPr/>
        </p:nvSpPr>
        <p:spPr bwMode="auto">
          <a:xfrm>
            <a:off x="1738122" y="1187937"/>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72" name="Line 92">
            <a:extLst>
              <a:ext uri="{FF2B5EF4-FFF2-40B4-BE49-F238E27FC236}">
                <a16:creationId xmlns:a16="http://schemas.microsoft.com/office/drawing/2014/main" id="{B8D7B572-5822-F356-5263-529F52CBD701}"/>
              </a:ext>
            </a:extLst>
          </p:cNvPr>
          <p:cNvSpPr>
            <a:spLocks noChangeShapeType="1"/>
          </p:cNvSpPr>
          <p:nvPr/>
        </p:nvSpPr>
        <p:spPr bwMode="auto">
          <a:xfrm flipH="1">
            <a:off x="1728737" y="1214188"/>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73" name="Line 93">
            <a:extLst>
              <a:ext uri="{FF2B5EF4-FFF2-40B4-BE49-F238E27FC236}">
                <a16:creationId xmlns:a16="http://schemas.microsoft.com/office/drawing/2014/main" id="{6EBB74D6-045A-A899-1D28-0A13F36EC7D3}"/>
              </a:ext>
            </a:extLst>
          </p:cNvPr>
          <p:cNvSpPr>
            <a:spLocks noChangeShapeType="1"/>
          </p:cNvSpPr>
          <p:nvPr/>
        </p:nvSpPr>
        <p:spPr bwMode="auto">
          <a:xfrm>
            <a:off x="1763149" y="1187937"/>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74" name="Line 94">
            <a:extLst>
              <a:ext uri="{FF2B5EF4-FFF2-40B4-BE49-F238E27FC236}">
                <a16:creationId xmlns:a16="http://schemas.microsoft.com/office/drawing/2014/main" id="{9EFE7DC1-B2F6-005D-FE2E-F746A72971E6}"/>
              </a:ext>
            </a:extLst>
          </p:cNvPr>
          <p:cNvSpPr>
            <a:spLocks noChangeShapeType="1"/>
          </p:cNvSpPr>
          <p:nvPr/>
        </p:nvSpPr>
        <p:spPr bwMode="auto">
          <a:xfrm flipH="1">
            <a:off x="1756893" y="1214188"/>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75" name="Line 95">
            <a:extLst>
              <a:ext uri="{FF2B5EF4-FFF2-40B4-BE49-F238E27FC236}">
                <a16:creationId xmlns:a16="http://schemas.microsoft.com/office/drawing/2014/main" id="{ADA9CC16-C4B2-70EA-D3F7-346FD3082525}"/>
              </a:ext>
            </a:extLst>
          </p:cNvPr>
          <p:cNvSpPr>
            <a:spLocks noChangeShapeType="1"/>
          </p:cNvSpPr>
          <p:nvPr/>
        </p:nvSpPr>
        <p:spPr bwMode="auto">
          <a:xfrm>
            <a:off x="1794433" y="1187937"/>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76" name="Line 96">
            <a:extLst>
              <a:ext uri="{FF2B5EF4-FFF2-40B4-BE49-F238E27FC236}">
                <a16:creationId xmlns:a16="http://schemas.microsoft.com/office/drawing/2014/main" id="{6F26DDF3-51D9-9A85-DD07-87BA776153DD}"/>
              </a:ext>
            </a:extLst>
          </p:cNvPr>
          <p:cNvSpPr>
            <a:spLocks noChangeShapeType="1"/>
          </p:cNvSpPr>
          <p:nvPr/>
        </p:nvSpPr>
        <p:spPr bwMode="auto">
          <a:xfrm flipH="1">
            <a:off x="1756893" y="1214188"/>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77" name="Line 97">
            <a:extLst>
              <a:ext uri="{FF2B5EF4-FFF2-40B4-BE49-F238E27FC236}">
                <a16:creationId xmlns:a16="http://schemas.microsoft.com/office/drawing/2014/main" id="{E4AC2544-8FAD-CB11-EA6D-341FB099C1BB}"/>
              </a:ext>
            </a:extLst>
          </p:cNvPr>
          <p:cNvSpPr>
            <a:spLocks noChangeShapeType="1"/>
          </p:cNvSpPr>
          <p:nvPr/>
        </p:nvSpPr>
        <p:spPr bwMode="auto">
          <a:xfrm>
            <a:off x="1794433" y="1187937"/>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78" name="Line 98">
            <a:extLst>
              <a:ext uri="{FF2B5EF4-FFF2-40B4-BE49-F238E27FC236}">
                <a16:creationId xmlns:a16="http://schemas.microsoft.com/office/drawing/2014/main" id="{8384657F-A4C2-52C6-3117-7EAAFADEEE8C}"/>
              </a:ext>
            </a:extLst>
          </p:cNvPr>
          <p:cNvSpPr>
            <a:spLocks noChangeShapeType="1"/>
          </p:cNvSpPr>
          <p:nvPr/>
        </p:nvSpPr>
        <p:spPr bwMode="auto">
          <a:xfrm flipH="1">
            <a:off x="1763149" y="1214188"/>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79" name="Line 99">
            <a:extLst>
              <a:ext uri="{FF2B5EF4-FFF2-40B4-BE49-F238E27FC236}">
                <a16:creationId xmlns:a16="http://schemas.microsoft.com/office/drawing/2014/main" id="{074669AB-CCFA-983E-DA80-87B7DB68C0F4}"/>
              </a:ext>
            </a:extLst>
          </p:cNvPr>
          <p:cNvSpPr>
            <a:spLocks noChangeShapeType="1"/>
          </p:cNvSpPr>
          <p:nvPr/>
        </p:nvSpPr>
        <p:spPr bwMode="auto">
          <a:xfrm>
            <a:off x="1800690" y="1187937"/>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80" name="Line 100">
            <a:extLst>
              <a:ext uri="{FF2B5EF4-FFF2-40B4-BE49-F238E27FC236}">
                <a16:creationId xmlns:a16="http://schemas.microsoft.com/office/drawing/2014/main" id="{94E2E579-DF9A-EEEA-3E59-3B666FE071F2}"/>
              </a:ext>
            </a:extLst>
          </p:cNvPr>
          <p:cNvSpPr>
            <a:spLocks noChangeShapeType="1"/>
          </p:cNvSpPr>
          <p:nvPr/>
        </p:nvSpPr>
        <p:spPr bwMode="auto">
          <a:xfrm flipH="1">
            <a:off x="1763149" y="1214188"/>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81" name="Line 101">
            <a:extLst>
              <a:ext uri="{FF2B5EF4-FFF2-40B4-BE49-F238E27FC236}">
                <a16:creationId xmlns:a16="http://schemas.microsoft.com/office/drawing/2014/main" id="{7BF81C04-87B8-26B0-0FF8-045F229F0AF0}"/>
              </a:ext>
            </a:extLst>
          </p:cNvPr>
          <p:cNvSpPr>
            <a:spLocks noChangeShapeType="1"/>
          </p:cNvSpPr>
          <p:nvPr/>
        </p:nvSpPr>
        <p:spPr bwMode="auto">
          <a:xfrm>
            <a:off x="1800690" y="1187937"/>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82" name="Line 102">
            <a:extLst>
              <a:ext uri="{FF2B5EF4-FFF2-40B4-BE49-F238E27FC236}">
                <a16:creationId xmlns:a16="http://schemas.microsoft.com/office/drawing/2014/main" id="{F34513C6-C6E1-BB32-56C4-CBB241E4C60C}"/>
              </a:ext>
            </a:extLst>
          </p:cNvPr>
          <p:cNvSpPr>
            <a:spLocks noChangeShapeType="1"/>
          </p:cNvSpPr>
          <p:nvPr/>
        </p:nvSpPr>
        <p:spPr bwMode="auto">
          <a:xfrm flipH="1">
            <a:off x="1763149" y="1214188"/>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83" name="Line 103">
            <a:extLst>
              <a:ext uri="{FF2B5EF4-FFF2-40B4-BE49-F238E27FC236}">
                <a16:creationId xmlns:a16="http://schemas.microsoft.com/office/drawing/2014/main" id="{A69E82C0-6A65-A959-D07B-A890F4F43C54}"/>
              </a:ext>
            </a:extLst>
          </p:cNvPr>
          <p:cNvSpPr>
            <a:spLocks noChangeShapeType="1"/>
          </p:cNvSpPr>
          <p:nvPr/>
        </p:nvSpPr>
        <p:spPr bwMode="auto">
          <a:xfrm>
            <a:off x="1800690" y="1187937"/>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84" name="Line 104">
            <a:extLst>
              <a:ext uri="{FF2B5EF4-FFF2-40B4-BE49-F238E27FC236}">
                <a16:creationId xmlns:a16="http://schemas.microsoft.com/office/drawing/2014/main" id="{A8723B3C-C39B-8B8B-B702-24CFA1872959}"/>
              </a:ext>
            </a:extLst>
          </p:cNvPr>
          <p:cNvSpPr>
            <a:spLocks noChangeShapeType="1"/>
          </p:cNvSpPr>
          <p:nvPr/>
        </p:nvSpPr>
        <p:spPr bwMode="auto">
          <a:xfrm flipH="1">
            <a:off x="1794433" y="1214188"/>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85" name="Line 105">
            <a:extLst>
              <a:ext uri="{FF2B5EF4-FFF2-40B4-BE49-F238E27FC236}">
                <a16:creationId xmlns:a16="http://schemas.microsoft.com/office/drawing/2014/main" id="{5DAC2909-6BC7-FEF7-2B66-2E65C7CA4544}"/>
              </a:ext>
            </a:extLst>
          </p:cNvPr>
          <p:cNvSpPr>
            <a:spLocks noChangeShapeType="1"/>
          </p:cNvSpPr>
          <p:nvPr/>
        </p:nvSpPr>
        <p:spPr bwMode="auto">
          <a:xfrm>
            <a:off x="1828846" y="1187937"/>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86" name="Line 106">
            <a:extLst>
              <a:ext uri="{FF2B5EF4-FFF2-40B4-BE49-F238E27FC236}">
                <a16:creationId xmlns:a16="http://schemas.microsoft.com/office/drawing/2014/main" id="{56899B5F-308C-4DDE-36EB-9CCA5E5C3866}"/>
              </a:ext>
            </a:extLst>
          </p:cNvPr>
          <p:cNvSpPr>
            <a:spLocks noChangeShapeType="1"/>
          </p:cNvSpPr>
          <p:nvPr/>
        </p:nvSpPr>
        <p:spPr bwMode="auto">
          <a:xfrm flipH="1">
            <a:off x="1794433" y="1214188"/>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87" name="Line 107">
            <a:extLst>
              <a:ext uri="{FF2B5EF4-FFF2-40B4-BE49-F238E27FC236}">
                <a16:creationId xmlns:a16="http://schemas.microsoft.com/office/drawing/2014/main" id="{B04037A0-E7F2-1C5F-95A3-DAD2544775A9}"/>
              </a:ext>
            </a:extLst>
          </p:cNvPr>
          <p:cNvSpPr>
            <a:spLocks noChangeShapeType="1"/>
          </p:cNvSpPr>
          <p:nvPr/>
        </p:nvSpPr>
        <p:spPr bwMode="auto">
          <a:xfrm>
            <a:off x="1828846" y="1187937"/>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88" name="Line 108">
            <a:extLst>
              <a:ext uri="{FF2B5EF4-FFF2-40B4-BE49-F238E27FC236}">
                <a16:creationId xmlns:a16="http://schemas.microsoft.com/office/drawing/2014/main" id="{EFDE1FE4-E1FE-732B-26F8-CAE0909820A3}"/>
              </a:ext>
            </a:extLst>
          </p:cNvPr>
          <p:cNvSpPr>
            <a:spLocks noChangeShapeType="1"/>
          </p:cNvSpPr>
          <p:nvPr/>
        </p:nvSpPr>
        <p:spPr bwMode="auto">
          <a:xfrm flipH="1">
            <a:off x="1885157" y="1214188"/>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89" name="Line 109">
            <a:extLst>
              <a:ext uri="{FF2B5EF4-FFF2-40B4-BE49-F238E27FC236}">
                <a16:creationId xmlns:a16="http://schemas.microsoft.com/office/drawing/2014/main" id="{0A9C40E8-2302-7D2B-AD64-820E2A2FD811}"/>
              </a:ext>
            </a:extLst>
          </p:cNvPr>
          <p:cNvSpPr>
            <a:spLocks noChangeShapeType="1"/>
          </p:cNvSpPr>
          <p:nvPr/>
        </p:nvSpPr>
        <p:spPr bwMode="auto">
          <a:xfrm>
            <a:off x="1919569" y="1187937"/>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90" name="Line 110">
            <a:extLst>
              <a:ext uri="{FF2B5EF4-FFF2-40B4-BE49-F238E27FC236}">
                <a16:creationId xmlns:a16="http://schemas.microsoft.com/office/drawing/2014/main" id="{2F830C90-D01E-04B2-3DE8-245E52388A03}"/>
              </a:ext>
            </a:extLst>
          </p:cNvPr>
          <p:cNvSpPr>
            <a:spLocks noChangeShapeType="1"/>
          </p:cNvSpPr>
          <p:nvPr/>
        </p:nvSpPr>
        <p:spPr bwMode="auto">
          <a:xfrm flipH="1">
            <a:off x="2041576" y="1221688"/>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91" name="Line 111">
            <a:extLst>
              <a:ext uri="{FF2B5EF4-FFF2-40B4-BE49-F238E27FC236}">
                <a16:creationId xmlns:a16="http://schemas.microsoft.com/office/drawing/2014/main" id="{2E474D5D-00A4-64AB-B3D3-58AA66BDE363}"/>
              </a:ext>
            </a:extLst>
          </p:cNvPr>
          <p:cNvSpPr>
            <a:spLocks noChangeShapeType="1"/>
          </p:cNvSpPr>
          <p:nvPr/>
        </p:nvSpPr>
        <p:spPr bwMode="auto">
          <a:xfrm>
            <a:off x="2075988" y="1195438"/>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92" name="Line 112">
            <a:extLst>
              <a:ext uri="{FF2B5EF4-FFF2-40B4-BE49-F238E27FC236}">
                <a16:creationId xmlns:a16="http://schemas.microsoft.com/office/drawing/2014/main" id="{71D0FEA6-2683-DD91-E2FD-6722EC4D18B0}"/>
              </a:ext>
            </a:extLst>
          </p:cNvPr>
          <p:cNvSpPr>
            <a:spLocks noChangeShapeType="1"/>
          </p:cNvSpPr>
          <p:nvPr/>
        </p:nvSpPr>
        <p:spPr bwMode="auto">
          <a:xfrm flipH="1">
            <a:off x="2054090" y="1221688"/>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93" name="Line 113">
            <a:extLst>
              <a:ext uri="{FF2B5EF4-FFF2-40B4-BE49-F238E27FC236}">
                <a16:creationId xmlns:a16="http://schemas.microsoft.com/office/drawing/2014/main" id="{5E3B7ADB-F52E-FE29-A346-C40B429C1181}"/>
              </a:ext>
            </a:extLst>
          </p:cNvPr>
          <p:cNvSpPr>
            <a:spLocks noChangeShapeType="1"/>
          </p:cNvSpPr>
          <p:nvPr/>
        </p:nvSpPr>
        <p:spPr bwMode="auto">
          <a:xfrm>
            <a:off x="2088502" y="1195438"/>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94" name="Line 114">
            <a:extLst>
              <a:ext uri="{FF2B5EF4-FFF2-40B4-BE49-F238E27FC236}">
                <a16:creationId xmlns:a16="http://schemas.microsoft.com/office/drawing/2014/main" id="{3DFDE304-7659-48D9-B726-6E06BC1BACA0}"/>
              </a:ext>
            </a:extLst>
          </p:cNvPr>
          <p:cNvSpPr>
            <a:spLocks noChangeShapeType="1"/>
          </p:cNvSpPr>
          <p:nvPr/>
        </p:nvSpPr>
        <p:spPr bwMode="auto">
          <a:xfrm flipH="1">
            <a:off x="2069732" y="1221688"/>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95" name="Line 115">
            <a:extLst>
              <a:ext uri="{FF2B5EF4-FFF2-40B4-BE49-F238E27FC236}">
                <a16:creationId xmlns:a16="http://schemas.microsoft.com/office/drawing/2014/main" id="{103E36BE-31B9-E998-CA7E-563A61611061}"/>
              </a:ext>
            </a:extLst>
          </p:cNvPr>
          <p:cNvSpPr>
            <a:spLocks noChangeShapeType="1"/>
          </p:cNvSpPr>
          <p:nvPr/>
        </p:nvSpPr>
        <p:spPr bwMode="auto">
          <a:xfrm>
            <a:off x="2107272" y="1195438"/>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96" name="Line 116">
            <a:extLst>
              <a:ext uri="{FF2B5EF4-FFF2-40B4-BE49-F238E27FC236}">
                <a16:creationId xmlns:a16="http://schemas.microsoft.com/office/drawing/2014/main" id="{F4A3703A-2F1E-299F-CAFC-BF20EE151E93}"/>
              </a:ext>
            </a:extLst>
          </p:cNvPr>
          <p:cNvSpPr>
            <a:spLocks noChangeShapeType="1"/>
          </p:cNvSpPr>
          <p:nvPr/>
        </p:nvSpPr>
        <p:spPr bwMode="auto">
          <a:xfrm flipH="1">
            <a:off x="2075988" y="1221688"/>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97" name="Line 117">
            <a:extLst>
              <a:ext uri="{FF2B5EF4-FFF2-40B4-BE49-F238E27FC236}">
                <a16:creationId xmlns:a16="http://schemas.microsoft.com/office/drawing/2014/main" id="{E360C9CC-926E-0CE1-A4D8-5AD3163300C5}"/>
              </a:ext>
            </a:extLst>
          </p:cNvPr>
          <p:cNvSpPr>
            <a:spLocks noChangeShapeType="1"/>
          </p:cNvSpPr>
          <p:nvPr/>
        </p:nvSpPr>
        <p:spPr bwMode="auto">
          <a:xfrm>
            <a:off x="2113529" y="1195438"/>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98" name="Line 118">
            <a:extLst>
              <a:ext uri="{FF2B5EF4-FFF2-40B4-BE49-F238E27FC236}">
                <a16:creationId xmlns:a16="http://schemas.microsoft.com/office/drawing/2014/main" id="{89753027-DE74-9119-A080-F4A139670A7A}"/>
              </a:ext>
            </a:extLst>
          </p:cNvPr>
          <p:cNvSpPr>
            <a:spLocks noChangeShapeType="1"/>
          </p:cNvSpPr>
          <p:nvPr/>
        </p:nvSpPr>
        <p:spPr bwMode="auto">
          <a:xfrm flipH="1">
            <a:off x="2101016" y="1221688"/>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99" name="Line 119">
            <a:extLst>
              <a:ext uri="{FF2B5EF4-FFF2-40B4-BE49-F238E27FC236}">
                <a16:creationId xmlns:a16="http://schemas.microsoft.com/office/drawing/2014/main" id="{1151A534-A442-9465-C10A-1A78950AFE34}"/>
              </a:ext>
            </a:extLst>
          </p:cNvPr>
          <p:cNvSpPr>
            <a:spLocks noChangeShapeType="1"/>
          </p:cNvSpPr>
          <p:nvPr/>
        </p:nvSpPr>
        <p:spPr bwMode="auto">
          <a:xfrm>
            <a:off x="2138556" y="1195438"/>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00" name="Line 120">
            <a:extLst>
              <a:ext uri="{FF2B5EF4-FFF2-40B4-BE49-F238E27FC236}">
                <a16:creationId xmlns:a16="http://schemas.microsoft.com/office/drawing/2014/main" id="{41B86618-6EA6-4945-23EA-E2082D81380F}"/>
              </a:ext>
            </a:extLst>
          </p:cNvPr>
          <p:cNvSpPr>
            <a:spLocks noChangeShapeType="1"/>
          </p:cNvSpPr>
          <p:nvPr/>
        </p:nvSpPr>
        <p:spPr bwMode="auto">
          <a:xfrm flipH="1">
            <a:off x="2151070" y="1221688"/>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01" name="Line 121">
            <a:extLst>
              <a:ext uri="{FF2B5EF4-FFF2-40B4-BE49-F238E27FC236}">
                <a16:creationId xmlns:a16="http://schemas.microsoft.com/office/drawing/2014/main" id="{E63CDCD6-AD8C-3D56-F4E5-91B43B23E763}"/>
              </a:ext>
            </a:extLst>
          </p:cNvPr>
          <p:cNvSpPr>
            <a:spLocks noChangeShapeType="1"/>
          </p:cNvSpPr>
          <p:nvPr/>
        </p:nvSpPr>
        <p:spPr bwMode="auto">
          <a:xfrm>
            <a:off x="2185482" y="1195438"/>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02" name="Line 122">
            <a:extLst>
              <a:ext uri="{FF2B5EF4-FFF2-40B4-BE49-F238E27FC236}">
                <a16:creationId xmlns:a16="http://schemas.microsoft.com/office/drawing/2014/main" id="{A5D6B46E-2883-44B7-BAD0-49C12E37BE5C}"/>
              </a:ext>
            </a:extLst>
          </p:cNvPr>
          <p:cNvSpPr>
            <a:spLocks noChangeShapeType="1"/>
          </p:cNvSpPr>
          <p:nvPr/>
        </p:nvSpPr>
        <p:spPr bwMode="auto">
          <a:xfrm flipH="1">
            <a:off x="2269949" y="1266690"/>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03" name="Line 123">
            <a:extLst>
              <a:ext uri="{FF2B5EF4-FFF2-40B4-BE49-F238E27FC236}">
                <a16:creationId xmlns:a16="http://schemas.microsoft.com/office/drawing/2014/main" id="{7185C707-F0A0-2D0F-1F3E-27162132D129}"/>
              </a:ext>
            </a:extLst>
          </p:cNvPr>
          <p:cNvSpPr>
            <a:spLocks noChangeShapeType="1"/>
          </p:cNvSpPr>
          <p:nvPr/>
        </p:nvSpPr>
        <p:spPr bwMode="auto">
          <a:xfrm>
            <a:off x="2307489" y="1240439"/>
            <a:ext cx="0" cy="525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04" name="Line 124">
            <a:extLst>
              <a:ext uri="{FF2B5EF4-FFF2-40B4-BE49-F238E27FC236}">
                <a16:creationId xmlns:a16="http://schemas.microsoft.com/office/drawing/2014/main" id="{573862F4-1D1F-055D-934B-F16DD9B59A7A}"/>
              </a:ext>
            </a:extLst>
          </p:cNvPr>
          <p:cNvSpPr>
            <a:spLocks noChangeShapeType="1"/>
          </p:cNvSpPr>
          <p:nvPr/>
        </p:nvSpPr>
        <p:spPr bwMode="auto">
          <a:xfrm flipH="1">
            <a:off x="2492064" y="1326691"/>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05" name="Line 125">
            <a:extLst>
              <a:ext uri="{FF2B5EF4-FFF2-40B4-BE49-F238E27FC236}">
                <a16:creationId xmlns:a16="http://schemas.microsoft.com/office/drawing/2014/main" id="{D607F460-80CD-7443-1C9F-6C3106FEE760}"/>
              </a:ext>
            </a:extLst>
          </p:cNvPr>
          <p:cNvSpPr>
            <a:spLocks noChangeShapeType="1"/>
          </p:cNvSpPr>
          <p:nvPr/>
        </p:nvSpPr>
        <p:spPr bwMode="auto">
          <a:xfrm>
            <a:off x="2529605" y="1300441"/>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06" name="Line 126">
            <a:extLst>
              <a:ext uri="{FF2B5EF4-FFF2-40B4-BE49-F238E27FC236}">
                <a16:creationId xmlns:a16="http://schemas.microsoft.com/office/drawing/2014/main" id="{DE4C5BED-5A24-B782-E36F-B4AF03436025}"/>
              </a:ext>
            </a:extLst>
          </p:cNvPr>
          <p:cNvSpPr>
            <a:spLocks noChangeShapeType="1"/>
          </p:cNvSpPr>
          <p:nvPr/>
        </p:nvSpPr>
        <p:spPr bwMode="auto">
          <a:xfrm flipH="1">
            <a:off x="2582788" y="1352942"/>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07" name="Line 127">
            <a:extLst>
              <a:ext uri="{FF2B5EF4-FFF2-40B4-BE49-F238E27FC236}">
                <a16:creationId xmlns:a16="http://schemas.microsoft.com/office/drawing/2014/main" id="{754CF7B6-0CCE-6347-17A5-61972D695FA5}"/>
              </a:ext>
            </a:extLst>
          </p:cNvPr>
          <p:cNvSpPr>
            <a:spLocks noChangeShapeType="1"/>
          </p:cNvSpPr>
          <p:nvPr/>
        </p:nvSpPr>
        <p:spPr bwMode="auto">
          <a:xfrm>
            <a:off x="2620328" y="1326691"/>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08" name="Line 128">
            <a:extLst>
              <a:ext uri="{FF2B5EF4-FFF2-40B4-BE49-F238E27FC236}">
                <a16:creationId xmlns:a16="http://schemas.microsoft.com/office/drawing/2014/main" id="{87347F97-2B1A-E64A-532C-E929D9F19622}"/>
              </a:ext>
            </a:extLst>
          </p:cNvPr>
          <p:cNvSpPr>
            <a:spLocks noChangeShapeType="1"/>
          </p:cNvSpPr>
          <p:nvPr/>
        </p:nvSpPr>
        <p:spPr bwMode="auto">
          <a:xfrm flipH="1">
            <a:off x="2589045" y="135669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09" name="Line 129">
            <a:extLst>
              <a:ext uri="{FF2B5EF4-FFF2-40B4-BE49-F238E27FC236}">
                <a16:creationId xmlns:a16="http://schemas.microsoft.com/office/drawing/2014/main" id="{8764925B-3816-E06C-B38A-0BBC13CC363C}"/>
              </a:ext>
            </a:extLst>
          </p:cNvPr>
          <p:cNvSpPr>
            <a:spLocks noChangeShapeType="1"/>
          </p:cNvSpPr>
          <p:nvPr/>
        </p:nvSpPr>
        <p:spPr bwMode="auto">
          <a:xfrm>
            <a:off x="2626585" y="1330441"/>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10" name="Line 130">
            <a:extLst>
              <a:ext uri="{FF2B5EF4-FFF2-40B4-BE49-F238E27FC236}">
                <a16:creationId xmlns:a16="http://schemas.microsoft.com/office/drawing/2014/main" id="{09C37223-FC6F-9251-DC4A-3CCC0A21B11F}"/>
              </a:ext>
            </a:extLst>
          </p:cNvPr>
          <p:cNvSpPr>
            <a:spLocks noChangeShapeType="1"/>
          </p:cNvSpPr>
          <p:nvPr/>
        </p:nvSpPr>
        <p:spPr bwMode="auto">
          <a:xfrm flipH="1">
            <a:off x="2751721" y="1382943"/>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11" name="Line 131">
            <a:extLst>
              <a:ext uri="{FF2B5EF4-FFF2-40B4-BE49-F238E27FC236}">
                <a16:creationId xmlns:a16="http://schemas.microsoft.com/office/drawing/2014/main" id="{6A02213A-A347-6F96-5696-993E1A25F7E5}"/>
              </a:ext>
            </a:extLst>
          </p:cNvPr>
          <p:cNvSpPr>
            <a:spLocks noChangeShapeType="1"/>
          </p:cNvSpPr>
          <p:nvPr/>
        </p:nvSpPr>
        <p:spPr bwMode="auto">
          <a:xfrm>
            <a:off x="2789262" y="1356692"/>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12" name="Line 132">
            <a:extLst>
              <a:ext uri="{FF2B5EF4-FFF2-40B4-BE49-F238E27FC236}">
                <a16:creationId xmlns:a16="http://schemas.microsoft.com/office/drawing/2014/main" id="{C14B29CD-606C-8E92-DC19-579E3EB94738}"/>
              </a:ext>
            </a:extLst>
          </p:cNvPr>
          <p:cNvSpPr>
            <a:spLocks noChangeShapeType="1"/>
          </p:cNvSpPr>
          <p:nvPr/>
        </p:nvSpPr>
        <p:spPr bwMode="auto">
          <a:xfrm flipH="1">
            <a:off x="2983222" y="1461695"/>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13" name="Line 133">
            <a:extLst>
              <a:ext uri="{FF2B5EF4-FFF2-40B4-BE49-F238E27FC236}">
                <a16:creationId xmlns:a16="http://schemas.microsoft.com/office/drawing/2014/main" id="{99F4896E-C2C1-1742-CD9D-F1CB526BB2E6}"/>
              </a:ext>
            </a:extLst>
          </p:cNvPr>
          <p:cNvSpPr>
            <a:spLocks noChangeShapeType="1"/>
          </p:cNvSpPr>
          <p:nvPr/>
        </p:nvSpPr>
        <p:spPr bwMode="auto">
          <a:xfrm>
            <a:off x="3017634" y="143544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14" name="Line 134">
            <a:extLst>
              <a:ext uri="{FF2B5EF4-FFF2-40B4-BE49-F238E27FC236}">
                <a16:creationId xmlns:a16="http://schemas.microsoft.com/office/drawing/2014/main" id="{96214C57-A6F9-AB9E-820B-343522065B8E}"/>
              </a:ext>
            </a:extLst>
          </p:cNvPr>
          <p:cNvSpPr>
            <a:spLocks noChangeShapeType="1"/>
          </p:cNvSpPr>
          <p:nvPr/>
        </p:nvSpPr>
        <p:spPr bwMode="auto">
          <a:xfrm flipH="1">
            <a:off x="2998864" y="1461695"/>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15" name="Line 135">
            <a:extLst>
              <a:ext uri="{FF2B5EF4-FFF2-40B4-BE49-F238E27FC236}">
                <a16:creationId xmlns:a16="http://schemas.microsoft.com/office/drawing/2014/main" id="{2369AF9E-FB1F-E192-40E8-9E8D2A0E9DF3}"/>
              </a:ext>
            </a:extLst>
          </p:cNvPr>
          <p:cNvSpPr>
            <a:spLocks noChangeShapeType="1"/>
          </p:cNvSpPr>
          <p:nvPr/>
        </p:nvSpPr>
        <p:spPr bwMode="auto">
          <a:xfrm>
            <a:off x="3036404" y="143544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16" name="Line 136">
            <a:extLst>
              <a:ext uri="{FF2B5EF4-FFF2-40B4-BE49-F238E27FC236}">
                <a16:creationId xmlns:a16="http://schemas.microsoft.com/office/drawing/2014/main" id="{719AB403-906E-F3FF-A71F-25E1262FEECF}"/>
              </a:ext>
            </a:extLst>
          </p:cNvPr>
          <p:cNvSpPr>
            <a:spLocks noChangeShapeType="1"/>
          </p:cNvSpPr>
          <p:nvPr/>
        </p:nvSpPr>
        <p:spPr bwMode="auto">
          <a:xfrm flipH="1">
            <a:off x="3067688" y="1472946"/>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17" name="Line 137">
            <a:extLst>
              <a:ext uri="{FF2B5EF4-FFF2-40B4-BE49-F238E27FC236}">
                <a16:creationId xmlns:a16="http://schemas.microsoft.com/office/drawing/2014/main" id="{2A2545D7-EED8-4027-36E3-B0B6B01EA7A0}"/>
              </a:ext>
            </a:extLst>
          </p:cNvPr>
          <p:cNvSpPr>
            <a:spLocks noChangeShapeType="1"/>
          </p:cNvSpPr>
          <p:nvPr/>
        </p:nvSpPr>
        <p:spPr bwMode="auto">
          <a:xfrm>
            <a:off x="3102101" y="1446695"/>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18" name="Line 138">
            <a:extLst>
              <a:ext uri="{FF2B5EF4-FFF2-40B4-BE49-F238E27FC236}">
                <a16:creationId xmlns:a16="http://schemas.microsoft.com/office/drawing/2014/main" id="{0AE68A16-CD3F-CF95-9213-9360271216BC}"/>
              </a:ext>
            </a:extLst>
          </p:cNvPr>
          <p:cNvSpPr>
            <a:spLocks noChangeShapeType="1"/>
          </p:cNvSpPr>
          <p:nvPr/>
        </p:nvSpPr>
        <p:spPr bwMode="auto">
          <a:xfrm flipH="1">
            <a:off x="3155283" y="1493572"/>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19" name="Line 139">
            <a:extLst>
              <a:ext uri="{FF2B5EF4-FFF2-40B4-BE49-F238E27FC236}">
                <a16:creationId xmlns:a16="http://schemas.microsoft.com/office/drawing/2014/main" id="{42DCD8A3-1E8E-6668-567E-7E0A5715CFC2}"/>
              </a:ext>
            </a:extLst>
          </p:cNvPr>
          <p:cNvSpPr>
            <a:spLocks noChangeShapeType="1"/>
          </p:cNvSpPr>
          <p:nvPr/>
        </p:nvSpPr>
        <p:spPr bwMode="auto">
          <a:xfrm>
            <a:off x="3192824" y="1469195"/>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20" name="Line 140">
            <a:extLst>
              <a:ext uri="{FF2B5EF4-FFF2-40B4-BE49-F238E27FC236}">
                <a16:creationId xmlns:a16="http://schemas.microsoft.com/office/drawing/2014/main" id="{E5CD64AF-2DC8-1162-B636-36288760EF3C}"/>
              </a:ext>
            </a:extLst>
          </p:cNvPr>
          <p:cNvSpPr>
            <a:spLocks noChangeShapeType="1"/>
          </p:cNvSpPr>
          <p:nvPr/>
        </p:nvSpPr>
        <p:spPr bwMode="auto">
          <a:xfrm flipH="1">
            <a:off x="3161540" y="1493572"/>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21" name="Line 141">
            <a:extLst>
              <a:ext uri="{FF2B5EF4-FFF2-40B4-BE49-F238E27FC236}">
                <a16:creationId xmlns:a16="http://schemas.microsoft.com/office/drawing/2014/main" id="{C827F1A8-5D0F-0693-81CC-51CEA6BBE9F7}"/>
              </a:ext>
            </a:extLst>
          </p:cNvPr>
          <p:cNvSpPr>
            <a:spLocks noChangeShapeType="1"/>
          </p:cNvSpPr>
          <p:nvPr/>
        </p:nvSpPr>
        <p:spPr bwMode="auto">
          <a:xfrm>
            <a:off x="3199081" y="1469195"/>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22" name="Line 142">
            <a:extLst>
              <a:ext uri="{FF2B5EF4-FFF2-40B4-BE49-F238E27FC236}">
                <a16:creationId xmlns:a16="http://schemas.microsoft.com/office/drawing/2014/main" id="{5B6614B2-61C8-6DE2-35D2-44A4CFAA8DAE}"/>
              </a:ext>
            </a:extLst>
          </p:cNvPr>
          <p:cNvSpPr>
            <a:spLocks noChangeShapeType="1"/>
          </p:cNvSpPr>
          <p:nvPr/>
        </p:nvSpPr>
        <p:spPr bwMode="auto">
          <a:xfrm flipH="1">
            <a:off x="3330473" y="1512322"/>
            <a:ext cx="70389"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23" name="Line 143">
            <a:extLst>
              <a:ext uri="{FF2B5EF4-FFF2-40B4-BE49-F238E27FC236}">
                <a16:creationId xmlns:a16="http://schemas.microsoft.com/office/drawing/2014/main" id="{EBA6ED24-BE1E-0E35-9D3A-4C42EC6F702C}"/>
              </a:ext>
            </a:extLst>
          </p:cNvPr>
          <p:cNvSpPr>
            <a:spLocks noChangeShapeType="1"/>
          </p:cNvSpPr>
          <p:nvPr/>
        </p:nvSpPr>
        <p:spPr bwMode="auto">
          <a:xfrm>
            <a:off x="3369578" y="1484196"/>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24" name="Line 144">
            <a:extLst>
              <a:ext uri="{FF2B5EF4-FFF2-40B4-BE49-F238E27FC236}">
                <a16:creationId xmlns:a16="http://schemas.microsoft.com/office/drawing/2014/main" id="{6CD971B4-0A84-1078-32B3-3F1411340DB2}"/>
              </a:ext>
            </a:extLst>
          </p:cNvPr>
          <p:cNvSpPr>
            <a:spLocks noChangeShapeType="1"/>
          </p:cNvSpPr>
          <p:nvPr/>
        </p:nvSpPr>
        <p:spPr bwMode="auto">
          <a:xfrm flipH="1">
            <a:off x="3479071" y="158357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25" name="Line 145">
            <a:extLst>
              <a:ext uri="{FF2B5EF4-FFF2-40B4-BE49-F238E27FC236}">
                <a16:creationId xmlns:a16="http://schemas.microsoft.com/office/drawing/2014/main" id="{BF934588-F55C-6FA6-8F2B-0182A517AD18}"/>
              </a:ext>
            </a:extLst>
          </p:cNvPr>
          <p:cNvSpPr>
            <a:spLocks noChangeShapeType="1"/>
          </p:cNvSpPr>
          <p:nvPr/>
        </p:nvSpPr>
        <p:spPr bwMode="auto">
          <a:xfrm>
            <a:off x="3513484" y="1557324"/>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26" name="Line 146">
            <a:extLst>
              <a:ext uri="{FF2B5EF4-FFF2-40B4-BE49-F238E27FC236}">
                <a16:creationId xmlns:a16="http://schemas.microsoft.com/office/drawing/2014/main" id="{F65BBC46-738B-2EDF-BA61-F9E467F99146}"/>
              </a:ext>
            </a:extLst>
          </p:cNvPr>
          <p:cNvSpPr>
            <a:spLocks noChangeShapeType="1"/>
          </p:cNvSpPr>
          <p:nvPr/>
        </p:nvSpPr>
        <p:spPr bwMode="auto">
          <a:xfrm flipH="1">
            <a:off x="3779397" y="1636076"/>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27" name="Line 147">
            <a:extLst>
              <a:ext uri="{FF2B5EF4-FFF2-40B4-BE49-F238E27FC236}">
                <a16:creationId xmlns:a16="http://schemas.microsoft.com/office/drawing/2014/main" id="{E3A3A4E6-BB97-8E0A-DA6B-1026C486F4C0}"/>
              </a:ext>
            </a:extLst>
          </p:cNvPr>
          <p:cNvSpPr>
            <a:spLocks noChangeShapeType="1"/>
          </p:cNvSpPr>
          <p:nvPr/>
        </p:nvSpPr>
        <p:spPr bwMode="auto">
          <a:xfrm>
            <a:off x="3816937" y="1609825"/>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28" name="Line 148">
            <a:extLst>
              <a:ext uri="{FF2B5EF4-FFF2-40B4-BE49-F238E27FC236}">
                <a16:creationId xmlns:a16="http://schemas.microsoft.com/office/drawing/2014/main" id="{ED6AFDA9-6D8B-E896-B64F-CB32DB95325B}"/>
              </a:ext>
            </a:extLst>
          </p:cNvPr>
          <p:cNvSpPr>
            <a:spLocks noChangeShapeType="1"/>
          </p:cNvSpPr>
          <p:nvPr/>
        </p:nvSpPr>
        <p:spPr bwMode="auto">
          <a:xfrm flipH="1">
            <a:off x="4020283" y="1643576"/>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29" name="Line 149">
            <a:extLst>
              <a:ext uri="{FF2B5EF4-FFF2-40B4-BE49-F238E27FC236}">
                <a16:creationId xmlns:a16="http://schemas.microsoft.com/office/drawing/2014/main" id="{DC0D0F02-786A-6D23-F1EC-037FDB74D8D5}"/>
              </a:ext>
            </a:extLst>
          </p:cNvPr>
          <p:cNvSpPr>
            <a:spLocks noChangeShapeType="1"/>
          </p:cNvSpPr>
          <p:nvPr/>
        </p:nvSpPr>
        <p:spPr bwMode="auto">
          <a:xfrm>
            <a:off x="4057824" y="1617325"/>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30" name="Line 150">
            <a:extLst>
              <a:ext uri="{FF2B5EF4-FFF2-40B4-BE49-F238E27FC236}">
                <a16:creationId xmlns:a16="http://schemas.microsoft.com/office/drawing/2014/main" id="{1EC13E64-53DA-D661-4F39-C20F20A65F78}"/>
              </a:ext>
            </a:extLst>
          </p:cNvPr>
          <p:cNvSpPr>
            <a:spLocks noChangeShapeType="1"/>
          </p:cNvSpPr>
          <p:nvPr/>
        </p:nvSpPr>
        <p:spPr bwMode="auto">
          <a:xfrm flipH="1">
            <a:off x="4195473" y="1688577"/>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31" name="Line 151">
            <a:extLst>
              <a:ext uri="{FF2B5EF4-FFF2-40B4-BE49-F238E27FC236}">
                <a16:creationId xmlns:a16="http://schemas.microsoft.com/office/drawing/2014/main" id="{591ACEEA-A480-9B76-5238-9000381F407E}"/>
              </a:ext>
            </a:extLst>
          </p:cNvPr>
          <p:cNvSpPr>
            <a:spLocks noChangeShapeType="1"/>
          </p:cNvSpPr>
          <p:nvPr/>
        </p:nvSpPr>
        <p:spPr bwMode="auto">
          <a:xfrm>
            <a:off x="4233013" y="1662327"/>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32" name="Line 152">
            <a:extLst>
              <a:ext uri="{FF2B5EF4-FFF2-40B4-BE49-F238E27FC236}">
                <a16:creationId xmlns:a16="http://schemas.microsoft.com/office/drawing/2014/main" id="{293C7942-294A-2752-8023-9A16FDFB118B}"/>
              </a:ext>
            </a:extLst>
          </p:cNvPr>
          <p:cNvSpPr>
            <a:spLocks noChangeShapeType="1"/>
          </p:cNvSpPr>
          <p:nvPr/>
        </p:nvSpPr>
        <p:spPr bwMode="auto">
          <a:xfrm flipH="1">
            <a:off x="4248655" y="1688577"/>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33" name="Line 153">
            <a:extLst>
              <a:ext uri="{FF2B5EF4-FFF2-40B4-BE49-F238E27FC236}">
                <a16:creationId xmlns:a16="http://schemas.microsoft.com/office/drawing/2014/main" id="{66782CB4-A397-FA3B-1A70-F3A03E845D01}"/>
              </a:ext>
            </a:extLst>
          </p:cNvPr>
          <p:cNvSpPr>
            <a:spLocks noChangeShapeType="1"/>
          </p:cNvSpPr>
          <p:nvPr/>
        </p:nvSpPr>
        <p:spPr bwMode="auto">
          <a:xfrm>
            <a:off x="4286196" y="1662327"/>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34" name="Line 154">
            <a:extLst>
              <a:ext uri="{FF2B5EF4-FFF2-40B4-BE49-F238E27FC236}">
                <a16:creationId xmlns:a16="http://schemas.microsoft.com/office/drawing/2014/main" id="{1567C523-DF38-8399-9752-5C66027041B6}"/>
              </a:ext>
            </a:extLst>
          </p:cNvPr>
          <p:cNvSpPr>
            <a:spLocks noChangeShapeType="1"/>
          </p:cNvSpPr>
          <p:nvPr/>
        </p:nvSpPr>
        <p:spPr bwMode="auto">
          <a:xfrm flipH="1">
            <a:off x="4552109" y="1778580"/>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35" name="Line 155">
            <a:extLst>
              <a:ext uri="{FF2B5EF4-FFF2-40B4-BE49-F238E27FC236}">
                <a16:creationId xmlns:a16="http://schemas.microsoft.com/office/drawing/2014/main" id="{52F4225A-91B1-0E37-5401-61B17C75330C}"/>
              </a:ext>
            </a:extLst>
          </p:cNvPr>
          <p:cNvSpPr>
            <a:spLocks noChangeShapeType="1"/>
          </p:cNvSpPr>
          <p:nvPr/>
        </p:nvSpPr>
        <p:spPr bwMode="auto">
          <a:xfrm>
            <a:off x="4586522" y="1752329"/>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36" name="Line 156">
            <a:extLst>
              <a:ext uri="{FF2B5EF4-FFF2-40B4-BE49-F238E27FC236}">
                <a16:creationId xmlns:a16="http://schemas.microsoft.com/office/drawing/2014/main" id="{991BE5F1-BCCF-7C49-88C6-787091D74BBD}"/>
              </a:ext>
            </a:extLst>
          </p:cNvPr>
          <p:cNvSpPr>
            <a:spLocks noChangeShapeType="1"/>
          </p:cNvSpPr>
          <p:nvPr/>
        </p:nvSpPr>
        <p:spPr bwMode="auto">
          <a:xfrm flipH="1">
            <a:off x="4567751" y="1789830"/>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37" name="Line 157">
            <a:extLst>
              <a:ext uri="{FF2B5EF4-FFF2-40B4-BE49-F238E27FC236}">
                <a16:creationId xmlns:a16="http://schemas.microsoft.com/office/drawing/2014/main" id="{2A4F8D43-001C-F164-4FE0-049A54A4814B}"/>
              </a:ext>
            </a:extLst>
          </p:cNvPr>
          <p:cNvSpPr>
            <a:spLocks noChangeShapeType="1"/>
          </p:cNvSpPr>
          <p:nvPr/>
        </p:nvSpPr>
        <p:spPr bwMode="auto">
          <a:xfrm>
            <a:off x="4605292" y="1763579"/>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38" name="Line 158">
            <a:extLst>
              <a:ext uri="{FF2B5EF4-FFF2-40B4-BE49-F238E27FC236}">
                <a16:creationId xmlns:a16="http://schemas.microsoft.com/office/drawing/2014/main" id="{2A195772-6330-A0FC-413C-ADD0174DB97C}"/>
              </a:ext>
            </a:extLst>
          </p:cNvPr>
          <p:cNvSpPr>
            <a:spLocks noChangeShapeType="1"/>
          </p:cNvSpPr>
          <p:nvPr/>
        </p:nvSpPr>
        <p:spPr bwMode="auto">
          <a:xfrm flipH="1">
            <a:off x="4567751" y="1789830"/>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39" name="Line 159">
            <a:extLst>
              <a:ext uri="{FF2B5EF4-FFF2-40B4-BE49-F238E27FC236}">
                <a16:creationId xmlns:a16="http://schemas.microsoft.com/office/drawing/2014/main" id="{E25CC4E9-7F2C-83F8-713A-01CCF309CFD1}"/>
              </a:ext>
            </a:extLst>
          </p:cNvPr>
          <p:cNvSpPr>
            <a:spLocks noChangeShapeType="1"/>
          </p:cNvSpPr>
          <p:nvPr/>
        </p:nvSpPr>
        <p:spPr bwMode="auto">
          <a:xfrm>
            <a:off x="4605292" y="1763579"/>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40" name="Line 160">
            <a:extLst>
              <a:ext uri="{FF2B5EF4-FFF2-40B4-BE49-F238E27FC236}">
                <a16:creationId xmlns:a16="http://schemas.microsoft.com/office/drawing/2014/main" id="{74B27BBD-67A3-E647-1EAD-A8FCCD95CF03}"/>
              </a:ext>
            </a:extLst>
          </p:cNvPr>
          <p:cNvSpPr>
            <a:spLocks noChangeShapeType="1"/>
          </p:cNvSpPr>
          <p:nvPr/>
        </p:nvSpPr>
        <p:spPr bwMode="auto">
          <a:xfrm flipH="1">
            <a:off x="4846178" y="184233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41" name="Line 161">
            <a:extLst>
              <a:ext uri="{FF2B5EF4-FFF2-40B4-BE49-F238E27FC236}">
                <a16:creationId xmlns:a16="http://schemas.microsoft.com/office/drawing/2014/main" id="{632E1A6D-EDE5-AF7A-B3CC-8F57B0EBC6E7}"/>
              </a:ext>
            </a:extLst>
          </p:cNvPr>
          <p:cNvSpPr>
            <a:spLocks noChangeShapeType="1"/>
          </p:cNvSpPr>
          <p:nvPr/>
        </p:nvSpPr>
        <p:spPr bwMode="auto">
          <a:xfrm>
            <a:off x="4883719" y="1816081"/>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42" name="Line 162">
            <a:extLst>
              <a:ext uri="{FF2B5EF4-FFF2-40B4-BE49-F238E27FC236}">
                <a16:creationId xmlns:a16="http://schemas.microsoft.com/office/drawing/2014/main" id="{E65F0DB8-210C-A232-B2E2-8DEEB91EC663}"/>
              </a:ext>
            </a:extLst>
          </p:cNvPr>
          <p:cNvSpPr>
            <a:spLocks noChangeShapeType="1"/>
          </p:cNvSpPr>
          <p:nvPr/>
        </p:nvSpPr>
        <p:spPr bwMode="auto">
          <a:xfrm flipH="1">
            <a:off x="4955672" y="184983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43" name="Line 163">
            <a:extLst>
              <a:ext uri="{FF2B5EF4-FFF2-40B4-BE49-F238E27FC236}">
                <a16:creationId xmlns:a16="http://schemas.microsoft.com/office/drawing/2014/main" id="{6E22DD86-E257-7465-E2DC-DD093D8FE529}"/>
              </a:ext>
            </a:extLst>
          </p:cNvPr>
          <p:cNvSpPr>
            <a:spLocks noChangeShapeType="1"/>
          </p:cNvSpPr>
          <p:nvPr/>
        </p:nvSpPr>
        <p:spPr bwMode="auto">
          <a:xfrm>
            <a:off x="4990084" y="1823581"/>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44" name="Line 164">
            <a:extLst>
              <a:ext uri="{FF2B5EF4-FFF2-40B4-BE49-F238E27FC236}">
                <a16:creationId xmlns:a16="http://schemas.microsoft.com/office/drawing/2014/main" id="{9C53960A-1420-7AA0-8387-6F7F7CF2B6A7}"/>
              </a:ext>
            </a:extLst>
          </p:cNvPr>
          <p:cNvSpPr>
            <a:spLocks noChangeShapeType="1"/>
          </p:cNvSpPr>
          <p:nvPr/>
        </p:nvSpPr>
        <p:spPr bwMode="auto">
          <a:xfrm flipH="1">
            <a:off x="4983827" y="1849832"/>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45" name="Line 165">
            <a:extLst>
              <a:ext uri="{FF2B5EF4-FFF2-40B4-BE49-F238E27FC236}">
                <a16:creationId xmlns:a16="http://schemas.microsoft.com/office/drawing/2014/main" id="{11C4B1B3-1AFF-617A-48ED-B4CA5C4E15CD}"/>
              </a:ext>
            </a:extLst>
          </p:cNvPr>
          <p:cNvSpPr>
            <a:spLocks noChangeShapeType="1"/>
          </p:cNvSpPr>
          <p:nvPr/>
        </p:nvSpPr>
        <p:spPr bwMode="auto">
          <a:xfrm>
            <a:off x="5021368" y="1823581"/>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46" name="Line 166">
            <a:extLst>
              <a:ext uri="{FF2B5EF4-FFF2-40B4-BE49-F238E27FC236}">
                <a16:creationId xmlns:a16="http://schemas.microsoft.com/office/drawing/2014/main" id="{F2FCE01C-0396-F22F-C24F-CCEC9715AFD7}"/>
              </a:ext>
            </a:extLst>
          </p:cNvPr>
          <p:cNvSpPr>
            <a:spLocks noChangeShapeType="1"/>
          </p:cNvSpPr>
          <p:nvPr/>
        </p:nvSpPr>
        <p:spPr bwMode="auto">
          <a:xfrm flipH="1">
            <a:off x="4990084" y="1849832"/>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47" name="Line 167">
            <a:extLst>
              <a:ext uri="{FF2B5EF4-FFF2-40B4-BE49-F238E27FC236}">
                <a16:creationId xmlns:a16="http://schemas.microsoft.com/office/drawing/2014/main" id="{EBE1B57C-9E74-5BB8-132D-F794A2E1DEEF}"/>
              </a:ext>
            </a:extLst>
          </p:cNvPr>
          <p:cNvSpPr>
            <a:spLocks noChangeShapeType="1"/>
          </p:cNvSpPr>
          <p:nvPr/>
        </p:nvSpPr>
        <p:spPr bwMode="auto">
          <a:xfrm>
            <a:off x="5027625" y="1823581"/>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48" name="Line 168">
            <a:extLst>
              <a:ext uri="{FF2B5EF4-FFF2-40B4-BE49-F238E27FC236}">
                <a16:creationId xmlns:a16="http://schemas.microsoft.com/office/drawing/2014/main" id="{B6F58F25-B27B-EC5C-0908-7F886AC013E1}"/>
              </a:ext>
            </a:extLst>
          </p:cNvPr>
          <p:cNvSpPr>
            <a:spLocks noChangeShapeType="1"/>
          </p:cNvSpPr>
          <p:nvPr/>
        </p:nvSpPr>
        <p:spPr bwMode="auto">
          <a:xfrm flipH="1">
            <a:off x="5002598" y="184983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49" name="Line 169">
            <a:extLst>
              <a:ext uri="{FF2B5EF4-FFF2-40B4-BE49-F238E27FC236}">
                <a16:creationId xmlns:a16="http://schemas.microsoft.com/office/drawing/2014/main" id="{077848F4-C649-1545-47CD-F5B255D48D23}"/>
              </a:ext>
            </a:extLst>
          </p:cNvPr>
          <p:cNvSpPr>
            <a:spLocks noChangeShapeType="1"/>
          </p:cNvSpPr>
          <p:nvPr/>
        </p:nvSpPr>
        <p:spPr bwMode="auto">
          <a:xfrm>
            <a:off x="5040138" y="1823581"/>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50" name="Line 170">
            <a:extLst>
              <a:ext uri="{FF2B5EF4-FFF2-40B4-BE49-F238E27FC236}">
                <a16:creationId xmlns:a16="http://schemas.microsoft.com/office/drawing/2014/main" id="{172FA15D-653D-80A1-6C3C-04B942D1A2A5}"/>
              </a:ext>
            </a:extLst>
          </p:cNvPr>
          <p:cNvSpPr>
            <a:spLocks noChangeShapeType="1"/>
          </p:cNvSpPr>
          <p:nvPr/>
        </p:nvSpPr>
        <p:spPr bwMode="auto">
          <a:xfrm flipH="1">
            <a:off x="5295103" y="1883583"/>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51" name="Line 171">
            <a:extLst>
              <a:ext uri="{FF2B5EF4-FFF2-40B4-BE49-F238E27FC236}">
                <a16:creationId xmlns:a16="http://schemas.microsoft.com/office/drawing/2014/main" id="{B33833E9-323F-05E3-7CCE-2D7872F31C48}"/>
              </a:ext>
            </a:extLst>
          </p:cNvPr>
          <p:cNvSpPr>
            <a:spLocks noChangeShapeType="1"/>
          </p:cNvSpPr>
          <p:nvPr/>
        </p:nvSpPr>
        <p:spPr bwMode="auto">
          <a:xfrm>
            <a:off x="5329515" y="1857332"/>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52" name="Line 172">
            <a:extLst>
              <a:ext uri="{FF2B5EF4-FFF2-40B4-BE49-F238E27FC236}">
                <a16:creationId xmlns:a16="http://schemas.microsoft.com/office/drawing/2014/main" id="{E2A9FDBA-79A8-35AA-7699-702FAF199783}"/>
              </a:ext>
            </a:extLst>
          </p:cNvPr>
          <p:cNvSpPr>
            <a:spLocks noChangeShapeType="1"/>
          </p:cNvSpPr>
          <p:nvPr/>
        </p:nvSpPr>
        <p:spPr bwMode="auto">
          <a:xfrm flipH="1">
            <a:off x="5385826" y="1887333"/>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53" name="Line 173">
            <a:extLst>
              <a:ext uri="{FF2B5EF4-FFF2-40B4-BE49-F238E27FC236}">
                <a16:creationId xmlns:a16="http://schemas.microsoft.com/office/drawing/2014/main" id="{D459CDB2-98C4-EEC1-3DA3-39FF25D4E937}"/>
              </a:ext>
            </a:extLst>
          </p:cNvPr>
          <p:cNvSpPr>
            <a:spLocks noChangeShapeType="1"/>
          </p:cNvSpPr>
          <p:nvPr/>
        </p:nvSpPr>
        <p:spPr bwMode="auto">
          <a:xfrm>
            <a:off x="5420238" y="1861082"/>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54" name="Line 174">
            <a:extLst>
              <a:ext uri="{FF2B5EF4-FFF2-40B4-BE49-F238E27FC236}">
                <a16:creationId xmlns:a16="http://schemas.microsoft.com/office/drawing/2014/main" id="{1E92BE6A-F40D-199A-5C01-3067A16CC5B7}"/>
              </a:ext>
            </a:extLst>
          </p:cNvPr>
          <p:cNvSpPr>
            <a:spLocks noChangeShapeType="1"/>
          </p:cNvSpPr>
          <p:nvPr/>
        </p:nvSpPr>
        <p:spPr bwMode="auto">
          <a:xfrm flipH="1">
            <a:off x="5751848" y="192483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55" name="Line 175">
            <a:extLst>
              <a:ext uri="{FF2B5EF4-FFF2-40B4-BE49-F238E27FC236}">
                <a16:creationId xmlns:a16="http://schemas.microsoft.com/office/drawing/2014/main" id="{4BDA9AD9-71F5-5D6D-6120-FAE4B3F398B3}"/>
              </a:ext>
            </a:extLst>
          </p:cNvPr>
          <p:cNvSpPr>
            <a:spLocks noChangeShapeType="1"/>
          </p:cNvSpPr>
          <p:nvPr/>
        </p:nvSpPr>
        <p:spPr bwMode="auto">
          <a:xfrm>
            <a:off x="5789388" y="1898583"/>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56" name="Line 176">
            <a:extLst>
              <a:ext uri="{FF2B5EF4-FFF2-40B4-BE49-F238E27FC236}">
                <a16:creationId xmlns:a16="http://schemas.microsoft.com/office/drawing/2014/main" id="{9877E256-01EB-2E2B-9EB1-9F8C040E3FC6}"/>
              </a:ext>
            </a:extLst>
          </p:cNvPr>
          <p:cNvSpPr>
            <a:spLocks noChangeShapeType="1"/>
          </p:cNvSpPr>
          <p:nvPr/>
        </p:nvSpPr>
        <p:spPr bwMode="auto">
          <a:xfrm flipH="1">
            <a:off x="5764361" y="193608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57" name="Line 177">
            <a:extLst>
              <a:ext uri="{FF2B5EF4-FFF2-40B4-BE49-F238E27FC236}">
                <a16:creationId xmlns:a16="http://schemas.microsoft.com/office/drawing/2014/main" id="{2845D8C6-1459-7685-6716-12D2C8FFD83C}"/>
              </a:ext>
            </a:extLst>
          </p:cNvPr>
          <p:cNvSpPr>
            <a:spLocks noChangeShapeType="1"/>
          </p:cNvSpPr>
          <p:nvPr/>
        </p:nvSpPr>
        <p:spPr bwMode="auto">
          <a:xfrm>
            <a:off x="5801902" y="1909834"/>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58" name="Line 178">
            <a:extLst>
              <a:ext uri="{FF2B5EF4-FFF2-40B4-BE49-F238E27FC236}">
                <a16:creationId xmlns:a16="http://schemas.microsoft.com/office/drawing/2014/main" id="{E7DEBE7E-D2DE-CED2-018D-1E51311B936E}"/>
              </a:ext>
            </a:extLst>
          </p:cNvPr>
          <p:cNvSpPr>
            <a:spLocks noChangeShapeType="1"/>
          </p:cNvSpPr>
          <p:nvPr/>
        </p:nvSpPr>
        <p:spPr bwMode="auto">
          <a:xfrm flipH="1">
            <a:off x="6089714" y="1973585"/>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59" name="Line 179">
            <a:extLst>
              <a:ext uri="{FF2B5EF4-FFF2-40B4-BE49-F238E27FC236}">
                <a16:creationId xmlns:a16="http://schemas.microsoft.com/office/drawing/2014/main" id="{6124A0C9-8D45-3F14-06FC-2D6AD42114B0}"/>
              </a:ext>
            </a:extLst>
          </p:cNvPr>
          <p:cNvSpPr>
            <a:spLocks noChangeShapeType="1"/>
          </p:cNvSpPr>
          <p:nvPr/>
        </p:nvSpPr>
        <p:spPr bwMode="auto">
          <a:xfrm>
            <a:off x="6127254" y="1947335"/>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60" name="Line 180">
            <a:extLst>
              <a:ext uri="{FF2B5EF4-FFF2-40B4-BE49-F238E27FC236}">
                <a16:creationId xmlns:a16="http://schemas.microsoft.com/office/drawing/2014/main" id="{388A57A4-C677-50D0-021E-8FE6C67994F6}"/>
              </a:ext>
            </a:extLst>
          </p:cNvPr>
          <p:cNvSpPr>
            <a:spLocks noChangeShapeType="1"/>
          </p:cNvSpPr>
          <p:nvPr/>
        </p:nvSpPr>
        <p:spPr bwMode="auto">
          <a:xfrm flipH="1">
            <a:off x="6139768" y="1973585"/>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61" name="Line 181">
            <a:extLst>
              <a:ext uri="{FF2B5EF4-FFF2-40B4-BE49-F238E27FC236}">
                <a16:creationId xmlns:a16="http://schemas.microsoft.com/office/drawing/2014/main" id="{F29B99D4-AB6C-98A2-BC45-B81345478F8C}"/>
              </a:ext>
            </a:extLst>
          </p:cNvPr>
          <p:cNvSpPr>
            <a:spLocks noChangeShapeType="1"/>
          </p:cNvSpPr>
          <p:nvPr/>
        </p:nvSpPr>
        <p:spPr bwMode="auto">
          <a:xfrm>
            <a:off x="6174180" y="1947335"/>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62" name="Line 182">
            <a:extLst>
              <a:ext uri="{FF2B5EF4-FFF2-40B4-BE49-F238E27FC236}">
                <a16:creationId xmlns:a16="http://schemas.microsoft.com/office/drawing/2014/main" id="{4DAE3862-DC5B-1C9B-8C6F-47DD970CE1B5}"/>
              </a:ext>
            </a:extLst>
          </p:cNvPr>
          <p:cNvSpPr>
            <a:spLocks noChangeShapeType="1"/>
          </p:cNvSpPr>
          <p:nvPr/>
        </p:nvSpPr>
        <p:spPr bwMode="auto">
          <a:xfrm flipH="1">
            <a:off x="6174180" y="1973585"/>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63" name="Line 183">
            <a:extLst>
              <a:ext uri="{FF2B5EF4-FFF2-40B4-BE49-F238E27FC236}">
                <a16:creationId xmlns:a16="http://schemas.microsoft.com/office/drawing/2014/main" id="{CF843965-C24F-88B1-964A-49E1324F148F}"/>
              </a:ext>
            </a:extLst>
          </p:cNvPr>
          <p:cNvSpPr>
            <a:spLocks noChangeShapeType="1"/>
          </p:cNvSpPr>
          <p:nvPr/>
        </p:nvSpPr>
        <p:spPr bwMode="auto">
          <a:xfrm>
            <a:off x="6211721" y="1947335"/>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64" name="Line 184">
            <a:extLst>
              <a:ext uri="{FF2B5EF4-FFF2-40B4-BE49-F238E27FC236}">
                <a16:creationId xmlns:a16="http://schemas.microsoft.com/office/drawing/2014/main" id="{0885EF23-0C0E-D322-413C-391D2C708BE5}"/>
              </a:ext>
            </a:extLst>
          </p:cNvPr>
          <p:cNvSpPr>
            <a:spLocks noChangeShapeType="1"/>
          </p:cNvSpPr>
          <p:nvPr/>
        </p:nvSpPr>
        <p:spPr bwMode="auto">
          <a:xfrm flipH="1">
            <a:off x="6186694" y="1981086"/>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65" name="Line 185">
            <a:extLst>
              <a:ext uri="{FF2B5EF4-FFF2-40B4-BE49-F238E27FC236}">
                <a16:creationId xmlns:a16="http://schemas.microsoft.com/office/drawing/2014/main" id="{214C2E2E-9A81-E2D1-00AB-7E6A27CB9F7E}"/>
              </a:ext>
            </a:extLst>
          </p:cNvPr>
          <p:cNvSpPr>
            <a:spLocks noChangeShapeType="1"/>
          </p:cNvSpPr>
          <p:nvPr/>
        </p:nvSpPr>
        <p:spPr bwMode="auto">
          <a:xfrm>
            <a:off x="6224235" y="1954835"/>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66" name="Line 186">
            <a:extLst>
              <a:ext uri="{FF2B5EF4-FFF2-40B4-BE49-F238E27FC236}">
                <a16:creationId xmlns:a16="http://schemas.microsoft.com/office/drawing/2014/main" id="{64A528A3-1D22-14B1-BF21-7EE51B444808}"/>
              </a:ext>
            </a:extLst>
          </p:cNvPr>
          <p:cNvSpPr>
            <a:spLocks noChangeShapeType="1"/>
          </p:cNvSpPr>
          <p:nvPr/>
        </p:nvSpPr>
        <p:spPr bwMode="auto">
          <a:xfrm flipH="1">
            <a:off x="6252390" y="1992336"/>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67" name="Line 187">
            <a:extLst>
              <a:ext uri="{FF2B5EF4-FFF2-40B4-BE49-F238E27FC236}">
                <a16:creationId xmlns:a16="http://schemas.microsoft.com/office/drawing/2014/main" id="{064E39FD-A619-262C-51CF-33B799056824}"/>
              </a:ext>
            </a:extLst>
          </p:cNvPr>
          <p:cNvSpPr>
            <a:spLocks noChangeShapeType="1"/>
          </p:cNvSpPr>
          <p:nvPr/>
        </p:nvSpPr>
        <p:spPr bwMode="auto">
          <a:xfrm>
            <a:off x="6289931" y="1966085"/>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68" name="Line 188">
            <a:extLst>
              <a:ext uri="{FF2B5EF4-FFF2-40B4-BE49-F238E27FC236}">
                <a16:creationId xmlns:a16="http://schemas.microsoft.com/office/drawing/2014/main" id="{C48E20EC-C322-CF37-BF2A-EC9EAEBEC401}"/>
              </a:ext>
            </a:extLst>
          </p:cNvPr>
          <p:cNvSpPr>
            <a:spLocks noChangeShapeType="1"/>
          </p:cNvSpPr>
          <p:nvPr/>
        </p:nvSpPr>
        <p:spPr bwMode="auto">
          <a:xfrm flipH="1">
            <a:off x="6264904" y="1992336"/>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69" name="Line 189">
            <a:extLst>
              <a:ext uri="{FF2B5EF4-FFF2-40B4-BE49-F238E27FC236}">
                <a16:creationId xmlns:a16="http://schemas.microsoft.com/office/drawing/2014/main" id="{3724F78A-B0FC-8955-BC12-11C6BCEF45A1}"/>
              </a:ext>
            </a:extLst>
          </p:cNvPr>
          <p:cNvSpPr>
            <a:spLocks noChangeShapeType="1"/>
          </p:cNvSpPr>
          <p:nvPr/>
        </p:nvSpPr>
        <p:spPr bwMode="auto">
          <a:xfrm>
            <a:off x="6302444" y="1966085"/>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70" name="Line 190">
            <a:extLst>
              <a:ext uri="{FF2B5EF4-FFF2-40B4-BE49-F238E27FC236}">
                <a16:creationId xmlns:a16="http://schemas.microsoft.com/office/drawing/2014/main" id="{8102EE00-3B26-9F3C-44F9-F8A4AD74BB58}"/>
              </a:ext>
            </a:extLst>
          </p:cNvPr>
          <p:cNvSpPr>
            <a:spLocks noChangeShapeType="1"/>
          </p:cNvSpPr>
          <p:nvPr/>
        </p:nvSpPr>
        <p:spPr bwMode="auto">
          <a:xfrm flipH="1">
            <a:off x="6289931" y="1992336"/>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71" name="Line 191">
            <a:extLst>
              <a:ext uri="{FF2B5EF4-FFF2-40B4-BE49-F238E27FC236}">
                <a16:creationId xmlns:a16="http://schemas.microsoft.com/office/drawing/2014/main" id="{88D59C01-86B2-0017-BC5F-EDBF68E74BFF}"/>
              </a:ext>
            </a:extLst>
          </p:cNvPr>
          <p:cNvSpPr>
            <a:spLocks noChangeShapeType="1"/>
          </p:cNvSpPr>
          <p:nvPr/>
        </p:nvSpPr>
        <p:spPr bwMode="auto">
          <a:xfrm>
            <a:off x="6324343" y="1966085"/>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72" name="Line 192">
            <a:extLst>
              <a:ext uri="{FF2B5EF4-FFF2-40B4-BE49-F238E27FC236}">
                <a16:creationId xmlns:a16="http://schemas.microsoft.com/office/drawing/2014/main" id="{5E957AEA-F1D5-7DBB-9285-AE480E3D513E}"/>
              </a:ext>
            </a:extLst>
          </p:cNvPr>
          <p:cNvSpPr>
            <a:spLocks noChangeShapeType="1"/>
          </p:cNvSpPr>
          <p:nvPr/>
        </p:nvSpPr>
        <p:spPr bwMode="auto">
          <a:xfrm flipH="1">
            <a:off x="6386911" y="2029837"/>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73" name="Line 193">
            <a:extLst>
              <a:ext uri="{FF2B5EF4-FFF2-40B4-BE49-F238E27FC236}">
                <a16:creationId xmlns:a16="http://schemas.microsoft.com/office/drawing/2014/main" id="{923F3D57-B9EB-5864-89CB-F7EFE4AD71C2}"/>
              </a:ext>
            </a:extLst>
          </p:cNvPr>
          <p:cNvSpPr>
            <a:spLocks noChangeShapeType="1"/>
          </p:cNvSpPr>
          <p:nvPr/>
        </p:nvSpPr>
        <p:spPr bwMode="auto">
          <a:xfrm>
            <a:off x="6421323" y="2003586"/>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74" name="Line 194">
            <a:extLst>
              <a:ext uri="{FF2B5EF4-FFF2-40B4-BE49-F238E27FC236}">
                <a16:creationId xmlns:a16="http://schemas.microsoft.com/office/drawing/2014/main" id="{679028E3-E0B6-2FC6-9DC4-3F9D98FFAB3D}"/>
              </a:ext>
            </a:extLst>
          </p:cNvPr>
          <p:cNvSpPr>
            <a:spLocks noChangeShapeType="1"/>
          </p:cNvSpPr>
          <p:nvPr/>
        </p:nvSpPr>
        <p:spPr bwMode="auto">
          <a:xfrm flipH="1">
            <a:off x="6427580" y="2029837"/>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75" name="Line 195">
            <a:extLst>
              <a:ext uri="{FF2B5EF4-FFF2-40B4-BE49-F238E27FC236}">
                <a16:creationId xmlns:a16="http://schemas.microsoft.com/office/drawing/2014/main" id="{98FB48BD-1E22-9D5A-8F82-1E0179D7ED40}"/>
              </a:ext>
            </a:extLst>
          </p:cNvPr>
          <p:cNvSpPr>
            <a:spLocks noChangeShapeType="1"/>
          </p:cNvSpPr>
          <p:nvPr/>
        </p:nvSpPr>
        <p:spPr bwMode="auto">
          <a:xfrm>
            <a:off x="6465121" y="2003586"/>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76" name="Line 196">
            <a:extLst>
              <a:ext uri="{FF2B5EF4-FFF2-40B4-BE49-F238E27FC236}">
                <a16:creationId xmlns:a16="http://schemas.microsoft.com/office/drawing/2014/main" id="{2C0A4F5A-4098-92A6-3155-F01050C05D56}"/>
              </a:ext>
            </a:extLst>
          </p:cNvPr>
          <p:cNvSpPr>
            <a:spLocks noChangeShapeType="1"/>
          </p:cNvSpPr>
          <p:nvPr/>
        </p:nvSpPr>
        <p:spPr bwMode="auto">
          <a:xfrm flipH="1">
            <a:off x="6433837" y="2029837"/>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77" name="Line 197">
            <a:extLst>
              <a:ext uri="{FF2B5EF4-FFF2-40B4-BE49-F238E27FC236}">
                <a16:creationId xmlns:a16="http://schemas.microsoft.com/office/drawing/2014/main" id="{AE0D2B9C-03B7-B449-3C5C-6847A54FB7A2}"/>
              </a:ext>
            </a:extLst>
          </p:cNvPr>
          <p:cNvSpPr>
            <a:spLocks noChangeShapeType="1"/>
          </p:cNvSpPr>
          <p:nvPr/>
        </p:nvSpPr>
        <p:spPr bwMode="auto">
          <a:xfrm>
            <a:off x="6471377" y="2003586"/>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78" name="Line 198">
            <a:extLst>
              <a:ext uri="{FF2B5EF4-FFF2-40B4-BE49-F238E27FC236}">
                <a16:creationId xmlns:a16="http://schemas.microsoft.com/office/drawing/2014/main" id="{8AE5EF51-DB31-45E5-F10C-24678FCE28F3}"/>
              </a:ext>
            </a:extLst>
          </p:cNvPr>
          <p:cNvSpPr>
            <a:spLocks noChangeShapeType="1"/>
          </p:cNvSpPr>
          <p:nvPr/>
        </p:nvSpPr>
        <p:spPr bwMode="auto">
          <a:xfrm flipH="1">
            <a:off x="6465121" y="2029837"/>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79" name="Line 199">
            <a:extLst>
              <a:ext uri="{FF2B5EF4-FFF2-40B4-BE49-F238E27FC236}">
                <a16:creationId xmlns:a16="http://schemas.microsoft.com/office/drawing/2014/main" id="{B0877A80-BAA5-97B8-9166-8D09C9E82FA5}"/>
              </a:ext>
            </a:extLst>
          </p:cNvPr>
          <p:cNvSpPr>
            <a:spLocks noChangeShapeType="1"/>
          </p:cNvSpPr>
          <p:nvPr/>
        </p:nvSpPr>
        <p:spPr bwMode="auto">
          <a:xfrm>
            <a:off x="6499533" y="2003586"/>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80" name="Line 200">
            <a:extLst>
              <a:ext uri="{FF2B5EF4-FFF2-40B4-BE49-F238E27FC236}">
                <a16:creationId xmlns:a16="http://schemas.microsoft.com/office/drawing/2014/main" id="{0E0E9994-5FD3-7E42-5DEC-4D62CCB400DC}"/>
              </a:ext>
            </a:extLst>
          </p:cNvPr>
          <p:cNvSpPr>
            <a:spLocks noChangeShapeType="1"/>
          </p:cNvSpPr>
          <p:nvPr/>
        </p:nvSpPr>
        <p:spPr bwMode="auto">
          <a:xfrm flipH="1">
            <a:off x="6499533" y="2029837"/>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81" name="Line 201">
            <a:extLst>
              <a:ext uri="{FF2B5EF4-FFF2-40B4-BE49-F238E27FC236}">
                <a16:creationId xmlns:a16="http://schemas.microsoft.com/office/drawing/2014/main" id="{0EC63056-7826-B21D-2F71-60E78149346B}"/>
              </a:ext>
            </a:extLst>
          </p:cNvPr>
          <p:cNvSpPr>
            <a:spLocks noChangeShapeType="1"/>
          </p:cNvSpPr>
          <p:nvPr/>
        </p:nvSpPr>
        <p:spPr bwMode="auto">
          <a:xfrm>
            <a:off x="6537074" y="2003586"/>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82" name="Line 202">
            <a:extLst>
              <a:ext uri="{FF2B5EF4-FFF2-40B4-BE49-F238E27FC236}">
                <a16:creationId xmlns:a16="http://schemas.microsoft.com/office/drawing/2014/main" id="{0A71E04D-945B-DB2B-1805-7FDC0C559147}"/>
              </a:ext>
            </a:extLst>
          </p:cNvPr>
          <p:cNvSpPr>
            <a:spLocks noChangeShapeType="1"/>
          </p:cNvSpPr>
          <p:nvPr/>
        </p:nvSpPr>
        <p:spPr bwMode="auto">
          <a:xfrm flipH="1">
            <a:off x="6615283" y="2029837"/>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83" name="Line 203">
            <a:extLst>
              <a:ext uri="{FF2B5EF4-FFF2-40B4-BE49-F238E27FC236}">
                <a16:creationId xmlns:a16="http://schemas.microsoft.com/office/drawing/2014/main" id="{F5E0331F-6449-CD03-837C-62B8B1C6B17C}"/>
              </a:ext>
            </a:extLst>
          </p:cNvPr>
          <p:cNvSpPr>
            <a:spLocks noChangeShapeType="1"/>
          </p:cNvSpPr>
          <p:nvPr/>
        </p:nvSpPr>
        <p:spPr bwMode="auto">
          <a:xfrm>
            <a:off x="6649696" y="2003586"/>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84" name="Line 204">
            <a:extLst>
              <a:ext uri="{FF2B5EF4-FFF2-40B4-BE49-F238E27FC236}">
                <a16:creationId xmlns:a16="http://schemas.microsoft.com/office/drawing/2014/main" id="{C81D97D0-38BE-5FA2-1874-0DCE3485F633}"/>
              </a:ext>
            </a:extLst>
          </p:cNvPr>
          <p:cNvSpPr>
            <a:spLocks noChangeShapeType="1"/>
          </p:cNvSpPr>
          <p:nvPr/>
        </p:nvSpPr>
        <p:spPr bwMode="auto">
          <a:xfrm flipH="1">
            <a:off x="6640311" y="2052338"/>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85" name="Line 206">
            <a:extLst>
              <a:ext uri="{FF2B5EF4-FFF2-40B4-BE49-F238E27FC236}">
                <a16:creationId xmlns:a16="http://schemas.microsoft.com/office/drawing/2014/main" id="{5B8AF106-59AB-D520-2B52-0130E8DC8A4B}"/>
              </a:ext>
            </a:extLst>
          </p:cNvPr>
          <p:cNvSpPr>
            <a:spLocks noChangeShapeType="1"/>
          </p:cNvSpPr>
          <p:nvPr/>
        </p:nvSpPr>
        <p:spPr bwMode="auto">
          <a:xfrm>
            <a:off x="6674723" y="2026087"/>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86" name="Line 207">
            <a:extLst>
              <a:ext uri="{FF2B5EF4-FFF2-40B4-BE49-F238E27FC236}">
                <a16:creationId xmlns:a16="http://schemas.microsoft.com/office/drawing/2014/main" id="{86D39DDE-10C3-47EC-DA0B-78AAD6D6B264}"/>
              </a:ext>
            </a:extLst>
          </p:cNvPr>
          <p:cNvSpPr>
            <a:spLocks noChangeShapeType="1"/>
          </p:cNvSpPr>
          <p:nvPr/>
        </p:nvSpPr>
        <p:spPr bwMode="auto">
          <a:xfrm flipH="1">
            <a:off x="6687237" y="2059838"/>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87" name="Line 208">
            <a:extLst>
              <a:ext uri="{FF2B5EF4-FFF2-40B4-BE49-F238E27FC236}">
                <a16:creationId xmlns:a16="http://schemas.microsoft.com/office/drawing/2014/main" id="{14ABC0E6-2C04-0233-A53A-15D223E51AE5}"/>
              </a:ext>
            </a:extLst>
          </p:cNvPr>
          <p:cNvSpPr>
            <a:spLocks noChangeShapeType="1"/>
          </p:cNvSpPr>
          <p:nvPr/>
        </p:nvSpPr>
        <p:spPr bwMode="auto">
          <a:xfrm>
            <a:off x="6724777" y="2033587"/>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88" name="Line 209">
            <a:extLst>
              <a:ext uri="{FF2B5EF4-FFF2-40B4-BE49-F238E27FC236}">
                <a16:creationId xmlns:a16="http://schemas.microsoft.com/office/drawing/2014/main" id="{9B0EC7A5-BCC3-0BFC-5635-7598FD14D295}"/>
              </a:ext>
            </a:extLst>
          </p:cNvPr>
          <p:cNvSpPr>
            <a:spLocks noChangeShapeType="1"/>
          </p:cNvSpPr>
          <p:nvPr/>
        </p:nvSpPr>
        <p:spPr bwMode="auto">
          <a:xfrm flipH="1">
            <a:off x="6693493" y="2059838"/>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89" name="Line 210">
            <a:extLst>
              <a:ext uri="{FF2B5EF4-FFF2-40B4-BE49-F238E27FC236}">
                <a16:creationId xmlns:a16="http://schemas.microsoft.com/office/drawing/2014/main" id="{A8FDC61C-AA4D-D0D1-DE08-B4FD9ACAECC6}"/>
              </a:ext>
            </a:extLst>
          </p:cNvPr>
          <p:cNvSpPr>
            <a:spLocks noChangeShapeType="1"/>
          </p:cNvSpPr>
          <p:nvPr/>
        </p:nvSpPr>
        <p:spPr bwMode="auto">
          <a:xfrm>
            <a:off x="6731034" y="2033587"/>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90" name="Line 211">
            <a:extLst>
              <a:ext uri="{FF2B5EF4-FFF2-40B4-BE49-F238E27FC236}">
                <a16:creationId xmlns:a16="http://schemas.microsoft.com/office/drawing/2014/main" id="{9F70EDD6-AEEC-A45A-AD68-AAA66A492FFE}"/>
              </a:ext>
            </a:extLst>
          </p:cNvPr>
          <p:cNvSpPr>
            <a:spLocks noChangeShapeType="1"/>
          </p:cNvSpPr>
          <p:nvPr/>
        </p:nvSpPr>
        <p:spPr bwMode="auto">
          <a:xfrm flipH="1">
            <a:off x="6724777" y="2059838"/>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91" name="Line 212">
            <a:extLst>
              <a:ext uri="{FF2B5EF4-FFF2-40B4-BE49-F238E27FC236}">
                <a16:creationId xmlns:a16="http://schemas.microsoft.com/office/drawing/2014/main" id="{33F1D365-720A-6A5B-4611-25A882D8D832}"/>
              </a:ext>
            </a:extLst>
          </p:cNvPr>
          <p:cNvSpPr>
            <a:spLocks noChangeShapeType="1"/>
          </p:cNvSpPr>
          <p:nvPr/>
        </p:nvSpPr>
        <p:spPr bwMode="auto">
          <a:xfrm>
            <a:off x="6759190" y="2033587"/>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92" name="Line 213">
            <a:extLst>
              <a:ext uri="{FF2B5EF4-FFF2-40B4-BE49-F238E27FC236}">
                <a16:creationId xmlns:a16="http://schemas.microsoft.com/office/drawing/2014/main" id="{FE9690A2-E0DA-2D80-B9EB-EAE10C884355}"/>
              </a:ext>
            </a:extLst>
          </p:cNvPr>
          <p:cNvSpPr>
            <a:spLocks noChangeShapeType="1"/>
          </p:cNvSpPr>
          <p:nvPr/>
        </p:nvSpPr>
        <p:spPr bwMode="auto">
          <a:xfrm flipH="1">
            <a:off x="6940636" y="2082339"/>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93" name="Line 214">
            <a:extLst>
              <a:ext uri="{FF2B5EF4-FFF2-40B4-BE49-F238E27FC236}">
                <a16:creationId xmlns:a16="http://schemas.microsoft.com/office/drawing/2014/main" id="{2133A76B-40E7-9E1C-32C6-26D4D6E263CA}"/>
              </a:ext>
            </a:extLst>
          </p:cNvPr>
          <p:cNvSpPr>
            <a:spLocks noChangeShapeType="1"/>
          </p:cNvSpPr>
          <p:nvPr/>
        </p:nvSpPr>
        <p:spPr bwMode="auto">
          <a:xfrm>
            <a:off x="6978177" y="2056088"/>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94" name="Line 215">
            <a:extLst>
              <a:ext uri="{FF2B5EF4-FFF2-40B4-BE49-F238E27FC236}">
                <a16:creationId xmlns:a16="http://schemas.microsoft.com/office/drawing/2014/main" id="{7FB3031D-A785-3311-F244-F4F5A6CB26AA}"/>
              </a:ext>
            </a:extLst>
          </p:cNvPr>
          <p:cNvSpPr>
            <a:spLocks noChangeShapeType="1"/>
          </p:cNvSpPr>
          <p:nvPr/>
        </p:nvSpPr>
        <p:spPr bwMode="auto">
          <a:xfrm flipH="1">
            <a:off x="7045437" y="2104839"/>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95" name="Line 216">
            <a:extLst>
              <a:ext uri="{FF2B5EF4-FFF2-40B4-BE49-F238E27FC236}">
                <a16:creationId xmlns:a16="http://schemas.microsoft.com/office/drawing/2014/main" id="{3C1F21FE-1828-7E65-4F96-E5181EE45ECC}"/>
              </a:ext>
            </a:extLst>
          </p:cNvPr>
          <p:cNvSpPr>
            <a:spLocks noChangeShapeType="1"/>
          </p:cNvSpPr>
          <p:nvPr/>
        </p:nvSpPr>
        <p:spPr bwMode="auto">
          <a:xfrm>
            <a:off x="7079850" y="2078589"/>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96" name="Line 217">
            <a:extLst>
              <a:ext uri="{FF2B5EF4-FFF2-40B4-BE49-F238E27FC236}">
                <a16:creationId xmlns:a16="http://schemas.microsoft.com/office/drawing/2014/main" id="{01DC49F7-21FD-F967-C4F3-9D764D6776CD}"/>
              </a:ext>
            </a:extLst>
          </p:cNvPr>
          <p:cNvSpPr>
            <a:spLocks noChangeShapeType="1"/>
          </p:cNvSpPr>
          <p:nvPr/>
        </p:nvSpPr>
        <p:spPr bwMode="auto">
          <a:xfrm flipH="1">
            <a:off x="7170573" y="2127340"/>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97" name="Line 218">
            <a:extLst>
              <a:ext uri="{FF2B5EF4-FFF2-40B4-BE49-F238E27FC236}">
                <a16:creationId xmlns:a16="http://schemas.microsoft.com/office/drawing/2014/main" id="{F4992E14-7EA3-67EE-755D-172240EEF319}"/>
              </a:ext>
            </a:extLst>
          </p:cNvPr>
          <p:cNvSpPr>
            <a:spLocks noChangeShapeType="1"/>
          </p:cNvSpPr>
          <p:nvPr/>
        </p:nvSpPr>
        <p:spPr bwMode="auto">
          <a:xfrm>
            <a:off x="7208114" y="2104839"/>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98" name="Line 219">
            <a:extLst>
              <a:ext uri="{FF2B5EF4-FFF2-40B4-BE49-F238E27FC236}">
                <a16:creationId xmlns:a16="http://schemas.microsoft.com/office/drawing/2014/main" id="{65D708CC-AE64-AEC2-4381-E794070B9BED}"/>
              </a:ext>
            </a:extLst>
          </p:cNvPr>
          <p:cNvSpPr>
            <a:spLocks noChangeShapeType="1"/>
          </p:cNvSpPr>
          <p:nvPr/>
        </p:nvSpPr>
        <p:spPr bwMode="auto">
          <a:xfrm flipH="1">
            <a:off x="7226884" y="2138590"/>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99" name="Line 220">
            <a:extLst>
              <a:ext uri="{FF2B5EF4-FFF2-40B4-BE49-F238E27FC236}">
                <a16:creationId xmlns:a16="http://schemas.microsoft.com/office/drawing/2014/main" id="{09658195-9AEF-A068-6C68-FB4177FBF72E}"/>
              </a:ext>
            </a:extLst>
          </p:cNvPr>
          <p:cNvSpPr>
            <a:spLocks noChangeShapeType="1"/>
          </p:cNvSpPr>
          <p:nvPr/>
        </p:nvSpPr>
        <p:spPr bwMode="auto">
          <a:xfrm>
            <a:off x="7261296" y="2112340"/>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00" name="Line 221">
            <a:extLst>
              <a:ext uri="{FF2B5EF4-FFF2-40B4-BE49-F238E27FC236}">
                <a16:creationId xmlns:a16="http://schemas.microsoft.com/office/drawing/2014/main" id="{5FDB580F-E640-A2D3-4B13-9814D76D1C59}"/>
              </a:ext>
            </a:extLst>
          </p:cNvPr>
          <p:cNvSpPr>
            <a:spLocks noChangeShapeType="1"/>
          </p:cNvSpPr>
          <p:nvPr/>
        </p:nvSpPr>
        <p:spPr bwMode="auto">
          <a:xfrm flipH="1">
            <a:off x="7305094" y="2149841"/>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01" name="Line 222">
            <a:extLst>
              <a:ext uri="{FF2B5EF4-FFF2-40B4-BE49-F238E27FC236}">
                <a16:creationId xmlns:a16="http://schemas.microsoft.com/office/drawing/2014/main" id="{5F8FF59E-4A58-5567-C74D-051236E247AC}"/>
              </a:ext>
            </a:extLst>
          </p:cNvPr>
          <p:cNvSpPr>
            <a:spLocks noChangeShapeType="1"/>
          </p:cNvSpPr>
          <p:nvPr/>
        </p:nvSpPr>
        <p:spPr bwMode="auto">
          <a:xfrm>
            <a:off x="7339506" y="2123590"/>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02" name="Line 223">
            <a:extLst>
              <a:ext uri="{FF2B5EF4-FFF2-40B4-BE49-F238E27FC236}">
                <a16:creationId xmlns:a16="http://schemas.microsoft.com/office/drawing/2014/main" id="{A5E8C75F-8F07-224E-1C82-D4D717C02366}"/>
              </a:ext>
            </a:extLst>
          </p:cNvPr>
          <p:cNvSpPr>
            <a:spLocks noChangeShapeType="1"/>
          </p:cNvSpPr>
          <p:nvPr/>
        </p:nvSpPr>
        <p:spPr bwMode="auto">
          <a:xfrm flipH="1">
            <a:off x="7527209" y="2149841"/>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03" name="Line 224">
            <a:extLst>
              <a:ext uri="{FF2B5EF4-FFF2-40B4-BE49-F238E27FC236}">
                <a16:creationId xmlns:a16="http://schemas.microsoft.com/office/drawing/2014/main" id="{A66E7BCA-3E9B-ECF1-38D2-8BB4659D9141}"/>
              </a:ext>
            </a:extLst>
          </p:cNvPr>
          <p:cNvSpPr>
            <a:spLocks noChangeShapeType="1"/>
          </p:cNvSpPr>
          <p:nvPr/>
        </p:nvSpPr>
        <p:spPr bwMode="auto">
          <a:xfrm>
            <a:off x="7564750" y="2123590"/>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04" name="Line 225">
            <a:extLst>
              <a:ext uri="{FF2B5EF4-FFF2-40B4-BE49-F238E27FC236}">
                <a16:creationId xmlns:a16="http://schemas.microsoft.com/office/drawing/2014/main" id="{65D2EF6F-BE14-8928-7849-AB43AE55D754}"/>
              </a:ext>
            </a:extLst>
          </p:cNvPr>
          <p:cNvSpPr>
            <a:spLocks noChangeShapeType="1"/>
          </p:cNvSpPr>
          <p:nvPr/>
        </p:nvSpPr>
        <p:spPr bwMode="auto">
          <a:xfrm flipH="1">
            <a:off x="8184171" y="220234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05" name="Line 226">
            <a:extLst>
              <a:ext uri="{FF2B5EF4-FFF2-40B4-BE49-F238E27FC236}">
                <a16:creationId xmlns:a16="http://schemas.microsoft.com/office/drawing/2014/main" id="{BCFF4F8B-2E3E-546C-0A6D-35D2416DA09A}"/>
              </a:ext>
            </a:extLst>
          </p:cNvPr>
          <p:cNvSpPr>
            <a:spLocks noChangeShapeType="1"/>
          </p:cNvSpPr>
          <p:nvPr/>
        </p:nvSpPr>
        <p:spPr bwMode="auto">
          <a:xfrm>
            <a:off x="8221712" y="2176091"/>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06" name="Line 227">
            <a:extLst>
              <a:ext uri="{FF2B5EF4-FFF2-40B4-BE49-F238E27FC236}">
                <a16:creationId xmlns:a16="http://schemas.microsoft.com/office/drawing/2014/main" id="{33FC495C-6BC6-4B7D-5F86-330C4D9B2724}"/>
              </a:ext>
            </a:extLst>
          </p:cNvPr>
          <p:cNvSpPr>
            <a:spLocks noChangeShapeType="1"/>
          </p:cNvSpPr>
          <p:nvPr/>
        </p:nvSpPr>
        <p:spPr bwMode="auto">
          <a:xfrm flipH="1">
            <a:off x="8775437" y="2232343"/>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07" name="Line 228">
            <a:extLst>
              <a:ext uri="{FF2B5EF4-FFF2-40B4-BE49-F238E27FC236}">
                <a16:creationId xmlns:a16="http://schemas.microsoft.com/office/drawing/2014/main" id="{E7EAFA6A-6200-7D0D-088D-0A23E8226F46}"/>
              </a:ext>
            </a:extLst>
          </p:cNvPr>
          <p:cNvSpPr>
            <a:spLocks noChangeShapeType="1"/>
          </p:cNvSpPr>
          <p:nvPr/>
        </p:nvSpPr>
        <p:spPr bwMode="auto">
          <a:xfrm>
            <a:off x="8812978" y="2206092"/>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08" name="Line 229">
            <a:extLst>
              <a:ext uri="{FF2B5EF4-FFF2-40B4-BE49-F238E27FC236}">
                <a16:creationId xmlns:a16="http://schemas.microsoft.com/office/drawing/2014/main" id="{B1F2E4EC-D037-BDB6-F9A2-B66117548D38}"/>
              </a:ext>
            </a:extLst>
          </p:cNvPr>
          <p:cNvSpPr>
            <a:spLocks noChangeShapeType="1"/>
          </p:cNvSpPr>
          <p:nvPr/>
        </p:nvSpPr>
        <p:spPr bwMode="auto">
          <a:xfrm flipH="1">
            <a:off x="8816106" y="2232343"/>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09" name="Line 230">
            <a:extLst>
              <a:ext uri="{FF2B5EF4-FFF2-40B4-BE49-F238E27FC236}">
                <a16:creationId xmlns:a16="http://schemas.microsoft.com/office/drawing/2014/main" id="{A169B98A-E674-9F5B-66F3-8364B0396925}"/>
              </a:ext>
            </a:extLst>
          </p:cNvPr>
          <p:cNvSpPr>
            <a:spLocks noChangeShapeType="1"/>
          </p:cNvSpPr>
          <p:nvPr/>
        </p:nvSpPr>
        <p:spPr bwMode="auto">
          <a:xfrm>
            <a:off x="8853647" y="2206092"/>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10" name="Line 231">
            <a:extLst>
              <a:ext uri="{FF2B5EF4-FFF2-40B4-BE49-F238E27FC236}">
                <a16:creationId xmlns:a16="http://schemas.microsoft.com/office/drawing/2014/main" id="{6A9761FE-9C0E-9013-9C99-D14DF295A0F3}"/>
              </a:ext>
            </a:extLst>
          </p:cNvPr>
          <p:cNvSpPr>
            <a:spLocks noChangeShapeType="1"/>
          </p:cNvSpPr>
          <p:nvPr/>
        </p:nvSpPr>
        <p:spPr bwMode="auto">
          <a:xfrm flipH="1">
            <a:off x="8908394" y="2254844"/>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11" name="Line 232">
            <a:extLst>
              <a:ext uri="{FF2B5EF4-FFF2-40B4-BE49-F238E27FC236}">
                <a16:creationId xmlns:a16="http://schemas.microsoft.com/office/drawing/2014/main" id="{436F9D70-DFAE-3B62-930F-D92CFE2A28A5}"/>
              </a:ext>
            </a:extLst>
          </p:cNvPr>
          <p:cNvSpPr>
            <a:spLocks noChangeShapeType="1"/>
          </p:cNvSpPr>
          <p:nvPr/>
        </p:nvSpPr>
        <p:spPr bwMode="auto">
          <a:xfrm>
            <a:off x="8945934" y="2228593"/>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12" name="Line 233">
            <a:extLst>
              <a:ext uri="{FF2B5EF4-FFF2-40B4-BE49-F238E27FC236}">
                <a16:creationId xmlns:a16="http://schemas.microsoft.com/office/drawing/2014/main" id="{D02F0053-A224-453E-CA17-2415D680C705}"/>
              </a:ext>
            </a:extLst>
          </p:cNvPr>
          <p:cNvSpPr>
            <a:spLocks noChangeShapeType="1"/>
          </p:cNvSpPr>
          <p:nvPr/>
        </p:nvSpPr>
        <p:spPr bwMode="auto">
          <a:xfrm flipH="1">
            <a:off x="8958448" y="225484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13" name="Line 234">
            <a:extLst>
              <a:ext uri="{FF2B5EF4-FFF2-40B4-BE49-F238E27FC236}">
                <a16:creationId xmlns:a16="http://schemas.microsoft.com/office/drawing/2014/main" id="{64994CCD-B4A4-98E7-6605-522362AEA9AF}"/>
              </a:ext>
            </a:extLst>
          </p:cNvPr>
          <p:cNvSpPr>
            <a:spLocks noChangeShapeType="1"/>
          </p:cNvSpPr>
          <p:nvPr/>
        </p:nvSpPr>
        <p:spPr bwMode="auto">
          <a:xfrm>
            <a:off x="8992860" y="2228593"/>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14" name="Line 235">
            <a:extLst>
              <a:ext uri="{FF2B5EF4-FFF2-40B4-BE49-F238E27FC236}">
                <a16:creationId xmlns:a16="http://schemas.microsoft.com/office/drawing/2014/main" id="{72CC6BC6-02AD-6AFB-F02D-F6462BC4BD16}"/>
              </a:ext>
            </a:extLst>
          </p:cNvPr>
          <p:cNvSpPr>
            <a:spLocks noChangeShapeType="1"/>
          </p:cNvSpPr>
          <p:nvPr/>
        </p:nvSpPr>
        <p:spPr bwMode="auto">
          <a:xfrm flipH="1">
            <a:off x="8992860" y="2254844"/>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15" name="Line 236">
            <a:extLst>
              <a:ext uri="{FF2B5EF4-FFF2-40B4-BE49-F238E27FC236}">
                <a16:creationId xmlns:a16="http://schemas.microsoft.com/office/drawing/2014/main" id="{34702C19-C2D2-C32F-3218-A922F3618AA7}"/>
              </a:ext>
            </a:extLst>
          </p:cNvPr>
          <p:cNvSpPr>
            <a:spLocks noChangeShapeType="1"/>
          </p:cNvSpPr>
          <p:nvPr/>
        </p:nvSpPr>
        <p:spPr bwMode="auto">
          <a:xfrm>
            <a:off x="9030401" y="2228593"/>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16" name="Line 237">
            <a:extLst>
              <a:ext uri="{FF2B5EF4-FFF2-40B4-BE49-F238E27FC236}">
                <a16:creationId xmlns:a16="http://schemas.microsoft.com/office/drawing/2014/main" id="{0FF29F3D-05C0-6AD5-208E-041CF2DF29F4}"/>
              </a:ext>
            </a:extLst>
          </p:cNvPr>
          <p:cNvSpPr>
            <a:spLocks noChangeShapeType="1"/>
          </p:cNvSpPr>
          <p:nvPr/>
        </p:nvSpPr>
        <p:spPr bwMode="auto">
          <a:xfrm flipH="1">
            <a:off x="9030401" y="226609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17" name="Line 238">
            <a:extLst>
              <a:ext uri="{FF2B5EF4-FFF2-40B4-BE49-F238E27FC236}">
                <a16:creationId xmlns:a16="http://schemas.microsoft.com/office/drawing/2014/main" id="{955D320D-0FA7-CD95-B968-52D7A01DCD7B}"/>
              </a:ext>
            </a:extLst>
          </p:cNvPr>
          <p:cNvSpPr>
            <a:spLocks noChangeShapeType="1"/>
          </p:cNvSpPr>
          <p:nvPr/>
        </p:nvSpPr>
        <p:spPr bwMode="auto">
          <a:xfrm>
            <a:off x="9064813" y="2239843"/>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18" name="Line 239">
            <a:extLst>
              <a:ext uri="{FF2B5EF4-FFF2-40B4-BE49-F238E27FC236}">
                <a16:creationId xmlns:a16="http://schemas.microsoft.com/office/drawing/2014/main" id="{48CD7F0B-A3EB-2CAA-FAF4-82D42D26F361}"/>
              </a:ext>
            </a:extLst>
          </p:cNvPr>
          <p:cNvSpPr>
            <a:spLocks noChangeShapeType="1"/>
          </p:cNvSpPr>
          <p:nvPr/>
        </p:nvSpPr>
        <p:spPr bwMode="auto">
          <a:xfrm flipH="1">
            <a:off x="9036658" y="226609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19" name="Line 240">
            <a:extLst>
              <a:ext uri="{FF2B5EF4-FFF2-40B4-BE49-F238E27FC236}">
                <a16:creationId xmlns:a16="http://schemas.microsoft.com/office/drawing/2014/main" id="{345A5B30-AD36-0649-8115-FFB691D0B56D}"/>
              </a:ext>
            </a:extLst>
          </p:cNvPr>
          <p:cNvSpPr>
            <a:spLocks noChangeShapeType="1"/>
          </p:cNvSpPr>
          <p:nvPr/>
        </p:nvSpPr>
        <p:spPr bwMode="auto">
          <a:xfrm>
            <a:off x="9071070" y="2239843"/>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20" name="Line 241">
            <a:extLst>
              <a:ext uri="{FF2B5EF4-FFF2-40B4-BE49-F238E27FC236}">
                <a16:creationId xmlns:a16="http://schemas.microsoft.com/office/drawing/2014/main" id="{9A1C5676-7C4A-11A8-4FF2-558878E28DD2}"/>
              </a:ext>
            </a:extLst>
          </p:cNvPr>
          <p:cNvSpPr>
            <a:spLocks noChangeShapeType="1"/>
          </p:cNvSpPr>
          <p:nvPr/>
        </p:nvSpPr>
        <p:spPr bwMode="auto">
          <a:xfrm flipH="1">
            <a:off x="9042914" y="226609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21" name="Line 242">
            <a:extLst>
              <a:ext uri="{FF2B5EF4-FFF2-40B4-BE49-F238E27FC236}">
                <a16:creationId xmlns:a16="http://schemas.microsoft.com/office/drawing/2014/main" id="{A4326834-F5E1-915F-F053-2E94505DB884}"/>
              </a:ext>
            </a:extLst>
          </p:cNvPr>
          <p:cNvSpPr>
            <a:spLocks noChangeShapeType="1"/>
          </p:cNvSpPr>
          <p:nvPr/>
        </p:nvSpPr>
        <p:spPr bwMode="auto">
          <a:xfrm>
            <a:off x="9077327" y="2239843"/>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22" name="Line 243">
            <a:extLst>
              <a:ext uri="{FF2B5EF4-FFF2-40B4-BE49-F238E27FC236}">
                <a16:creationId xmlns:a16="http://schemas.microsoft.com/office/drawing/2014/main" id="{C0DC6435-AB33-3DAA-1F51-1138103F29EE}"/>
              </a:ext>
            </a:extLst>
          </p:cNvPr>
          <p:cNvSpPr>
            <a:spLocks noChangeShapeType="1"/>
          </p:cNvSpPr>
          <p:nvPr/>
        </p:nvSpPr>
        <p:spPr bwMode="auto">
          <a:xfrm flipH="1">
            <a:off x="9049171" y="226609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23" name="Line 244">
            <a:extLst>
              <a:ext uri="{FF2B5EF4-FFF2-40B4-BE49-F238E27FC236}">
                <a16:creationId xmlns:a16="http://schemas.microsoft.com/office/drawing/2014/main" id="{09EC4F7D-1542-701D-0E5A-13A80AD58C26}"/>
              </a:ext>
            </a:extLst>
          </p:cNvPr>
          <p:cNvSpPr>
            <a:spLocks noChangeShapeType="1"/>
          </p:cNvSpPr>
          <p:nvPr/>
        </p:nvSpPr>
        <p:spPr bwMode="auto">
          <a:xfrm>
            <a:off x="9083584" y="2239843"/>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24" name="Line 245">
            <a:extLst>
              <a:ext uri="{FF2B5EF4-FFF2-40B4-BE49-F238E27FC236}">
                <a16:creationId xmlns:a16="http://schemas.microsoft.com/office/drawing/2014/main" id="{7AAAA02F-A743-B0F8-3DE9-F56132065365}"/>
              </a:ext>
            </a:extLst>
          </p:cNvPr>
          <p:cNvSpPr>
            <a:spLocks noChangeShapeType="1"/>
          </p:cNvSpPr>
          <p:nvPr/>
        </p:nvSpPr>
        <p:spPr bwMode="auto">
          <a:xfrm flipH="1">
            <a:off x="9083584" y="226609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25" name="Line 246">
            <a:extLst>
              <a:ext uri="{FF2B5EF4-FFF2-40B4-BE49-F238E27FC236}">
                <a16:creationId xmlns:a16="http://schemas.microsoft.com/office/drawing/2014/main" id="{BD3EB713-85CA-4B53-CB4A-6B9ED4F4A6C8}"/>
              </a:ext>
            </a:extLst>
          </p:cNvPr>
          <p:cNvSpPr>
            <a:spLocks noChangeShapeType="1"/>
          </p:cNvSpPr>
          <p:nvPr/>
        </p:nvSpPr>
        <p:spPr bwMode="auto">
          <a:xfrm>
            <a:off x="9121124" y="2239843"/>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26" name="Line 247">
            <a:extLst>
              <a:ext uri="{FF2B5EF4-FFF2-40B4-BE49-F238E27FC236}">
                <a16:creationId xmlns:a16="http://schemas.microsoft.com/office/drawing/2014/main" id="{614B04A5-1088-2A82-EAF5-00F30F8B1027}"/>
              </a:ext>
            </a:extLst>
          </p:cNvPr>
          <p:cNvSpPr>
            <a:spLocks noChangeShapeType="1"/>
          </p:cNvSpPr>
          <p:nvPr/>
        </p:nvSpPr>
        <p:spPr bwMode="auto">
          <a:xfrm flipH="1">
            <a:off x="9121124" y="226609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27" name="Line 248">
            <a:extLst>
              <a:ext uri="{FF2B5EF4-FFF2-40B4-BE49-F238E27FC236}">
                <a16:creationId xmlns:a16="http://schemas.microsoft.com/office/drawing/2014/main" id="{D4D47195-AE8B-3CC9-7992-B284D804297B}"/>
              </a:ext>
            </a:extLst>
          </p:cNvPr>
          <p:cNvSpPr>
            <a:spLocks noChangeShapeType="1"/>
          </p:cNvSpPr>
          <p:nvPr/>
        </p:nvSpPr>
        <p:spPr bwMode="auto">
          <a:xfrm>
            <a:off x="9155537" y="2239843"/>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28" name="Line 249">
            <a:extLst>
              <a:ext uri="{FF2B5EF4-FFF2-40B4-BE49-F238E27FC236}">
                <a16:creationId xmlns:a16="http://schemas.microsoft.com/office/drawing/2014/main" id="{49F60C2A-5C50-917B-EADA-BE563D1A82A5}"/>
              </a:ext>
            </a:extLst>
          </p:cNvPr>
          <p:cNvSpPr>
            <a:spLocks noChangeShapeType="1"/>
          </p:cNvSpPr>
          <p:nvPr/>
        </p:nvSpPr>
        <p:spPr bwMode="auto">
          <a:xfrm flipH="1">
            <a:off x="9146151" y="226609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29" name="Line 250">
            <a:extLst>
              <a:ext uri="{FF2B5EF4-FFF2-40B4-BE49-F238E27FC236}">
                <a16:creationId xmlns:a16="http://schemas.microsoft.com/office/drawing/2014/main" id="{6AE02C06-9558-6EF8-88B1-C2A707C6AA7C}"/>
              </a:ext>
            </a:extLst>
          </p:cNvPr>
          <p:cNvSpPr>
            <a:spLocks noChangeShapeType="1"/>
          </p:cNvSpPr>
          <p:nvPr/>
        </p:nvSpPr>
        <p:spPr bwMode="auto">
          <a:xfrm>
            <a:off x="9180564" y="2239843"/>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30" name="Line 251">
            <a:extLst>
              <a:ext uri="{FF2B5EF4-FFF2-40B4-BE49-F238E27FC236}">
                <a16:creationId xmlns:a16="http://schemas.microsoft.com/office/drawing/2014/main" id="{BBAB3299-03C2-FCE1-EA35-74CBE9261F17}"/>
              </a:ext>
            </a:extLst>
          </p:cNvPr>
          <p:cNvSpPr>
            <a:spLocks noChangeShapeType="1"/>
          </p:cNvSpPr>
          <p:nvPr/>
        </p:nvSpPr>
        <p:spPr bwMode="auto">
          <a:xfrm flipH="1">
            <a:off x="9146151" y="226609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31" name="Line 252">
            <a:extLst>
              <a:ext uri="{FF2B5EF4-FFF2-40B4-BE49-F238E27FC236}">
                <a16:creationId xmlns:a16="http://schemas.microsoft.com/office/drawing/2014/main" id="{1C690F54-00D4-CCC8-4C3C-120D4BF0C17E}"/>
              </a:ext>
            </a:extLst>
          </p:cNvPr>
          <p:cNvSpPr>
            <a:spLocks noChangeShapeType="1"/>
          </p:cNvSpPr>
          <p:nvPr/>
        </p:nvSpPr>
        <p:spPr bwMode="auto">
          <a:xfrm>
            <a:off x="9180564" y="2239843"/>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32" name="Line 253">
            <a:extLst>
              <a:ext uri="{FF2B5EF4-FFF2-40B4-BE49-F238E27FC236}">
                <a16:creationId xmlns:a16="http://schemas.microsoft.com/office/drawing/2014/main" id="{2A117318-2DA5-41AF-6A97-85930157710B}"/>
              </a:ext>
            </a:extLst>
          </p:cNvPr>
          <p:cNvSpPr>
            <a:spLocks noChangeShapeType="1"/>
          </p:cNvSpPr>
          <p:nvPr/>
        </p:nvSpPr>
        <p:spPr bwMode="auto">
          <a:xfrm flipH="1">
            <a:off x="9155537" y="2266094"/>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33" name="Line 254">
            <a:extLst>
              <a:ext uri="{FF2B5EF4-FFF2-40B4-BE49-F238E27FC236}">
                <a16:creationId xmlns:a16="http://schemas.microsoft.com/office/drawing/2014/main" id="{3371309A-8684-7361-DCDC-EBA371239B5E}"/>
              </a:ext>
            </a:extLst>
          </p:cNvPr>
          <p:cNvSpPr>
            <a:spLocks noChangeShapeType="1"/>
          </p:cNvSpPr>
          <p:nvPr/>
        </p:nvSpPr>
        <p:spPr bwMode="auto">
          <a:xfrm>
            <a:off x="9193077" y="2239843"/>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34" name="Line 255">
            <a:extLst>
              <a:ext uri="{FF2B5EF4-FFF2-40B4-BE49-F238E27FC236}">
                <a16:creationId xmlns:a16="http://schemas.microsoft.com/office/drawing/2014/main" id="{7876AA26-09E2-96AC-8500-B0CDAC537F34}"/>
              </a:ext>
            </a:extLst>
          </p:cNvPr>
          <p:cNvSpPr>
            <a:spLocks noChangeShapeType="1"/>
          </p:cNvSpPr>
          <p:nvPr/>
        </p:nvSpPr>
        <p:spPr bwMode="auto">
          <a:xfrm flipH="1">
            <a:off x="9174307" y="226609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35" name="Line 256">
            <a:extLst>
              <a:ext uri="{FF2B5EF4-FFF2-40B4-BE49-F238E27FC236}">
                <a16:creationId xmlns:a16="http://schemas.microsoft.com/office/drawing/2014/main" id="{2A247392-BE48-72F9-9543-2BEDCB064341}"/>
              </a:ext>
            </a:extLst>
          </p:cNvPr>
          <p:cNvSpPr>
            <a:spLocks noChangeShapeType="1"/>
          </p:cNvSpPr>
          <p:nvPr/>
        </p:nvSpPr>
        <p:spPr bwMode="auto">
          <a:xfrm>
            <a:off x="9211848" y="2239843"/>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36" name="Line 257">
            <a:extLst>
              <a:ext uri="{FF2B5EF4-FFF2-40B4-BE49-F238E27FC236}">
                <a16:creationId xmlns:a16="http://schemas.microsoft.com/office/drawing/2014/main" id="{57D4EAF9-D8FF-8EE8-EC1C-46C3CF13EE09}"/>
              </a:ext>
            </a:extLst>
          </p:cNvPr>
          <p:cNvSpPr>
            <a:spLocks noChangeShapeType="1"/>
          </p:cNvSpPr>
          <p:nvPr/>
        </p:nvSpPr>
        <p:spPr bwMode="auto">
          <a:xfrm flipH="1">
            <a:off x="9193077" y="226609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37" name="Line 258">
            <a:extLst>
              <a:ext uri="{FF2B5EF4-FFF2-40B4-BE49-F238E27FC236}">
                <a16:creationId xmlns:a16="http://schemas.microsoft.com/office/drawing/2014/main" id="{BBD45417-CF40-FB9B-E0C9-2D72C4F03560}"/>
              </a:ext>
            </a:extLst>
          </p:cNvPr>
          <p:cNvSpPr>
            <a:spLocks noChangeShapeType="1"/>
          </p:cNvSpPr>
          <p:nvPr/>
        </p:nvSpPr>
        <p:spPr bwMode="auto">
          <a:xfrm>
            <a:off x="9230618" y="2239843"/>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38" name="Line 259">
            <a:extLst>
              <a:ext uri="{FF2B5EF4-FFF2-40B4-BE49-F238E27FC236}">
                <a16:creationId xmlns:a16="http://schemas.microsoft.com/office/drawing/2014/main" id="{9E4DD3C5-1A57-EAC2-E2D0-252F7FE87D57}"/>
              </a:ext>
            </a:extLst>
          </p:cNvPr>
          <p:cNvSpPr>
            <a:spLocks noChangeShapeType="1"/>
          </p:cNvSpPr>
          <p:nvPr/>
        </p:nvSpPr>
        <p:spPr bwMode="auto">
          <a:xfrm flipH="1">
            <a:off x="9205591" y="226609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39" name="Line 260">
            <a:extLst>
              <a:ext uri="{FF2B5EF4-FFF2-40B4-BE49-F238E27FC236}">
                <a16:creationId xmlns:a16="http://schemas.microsoft.com/office/drawing/2014/main" id="{FDED8C78-5FC8-2BA9-3A18-28B6E8232EC0}"/>
              </a:ext>
            </a:extLst>
          </p:cNvPr>
          <p:cNvSpPr>
            <a:spLocks noChangeShapeType="1"/>
          </p:cNvSpPr>
          <p:nvPr/>
        </p:nvSpPr>
        <p:spPr bwMode="auto">
          <a:xfrm>
            <a:off x="9240003" y="2239843"/>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40" name="Line 261">
            <a:extLst>
              <a:ext uri="{FF2B5EF4-FFF2-40B4-BE49-F238E27FC236}">
                <a16:creationId xmlns:a16="http://schemas.microsoft.com/office/drawing/2014/main" id="{7853B9CE-93A7-1221-2139-8FA9DA0A3695}"/>
              </a:ext>
            </a:extLst>
          </p:cNvPr>
          <p:cNvSpPr>
            <a:spLocks noChangeShapeType="1"/>
          </p:cNvSpPr>
          <p:nvPr/>
        </p:nvSpPr>
        <p:spPr bwMode="auto">
          <a:xfrm flipH="1">
            <a:off x="9218104" y="226609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41" name="Line 262">
            <a:extLst>
              <a:ext uri="{FF2B5EF4-FFF2-40B4-BE49-F238E27FC236}">
                <a16:creationId xmlns:a16="http://schemas.microsoft.com/office/drawing/2014/main" id="{9926F34E-7656-4179-974D-617C4D6701D7}"/>
              </a:ext>
            </a:extLst>
          </p:cNvPr>
          <p:cNvSpPr>
            <a:spLocks noChangeShapeType="1"/>
          </p:cNvSpPr>
          <p:nvPr/>
        </p:nvSpPr>
        <p:spPr bwMode="auto">
          <a:xfrm>
            <a:off x="9252517" y="2239843"/>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42" name="Line 263">
            <a:extLst>
              <a:ext uri="{FF2B5EF4-FFF2-40B4-BE49-F238E27FC236}">
                <a16:creationId xmlns:a16="http://schemas.microsoft.com/office/drawing/2014/main" id="{D9DCACA2-7D4A-99EB-D436-256C6E86F30A}"/>
              </a:ext>
            </a:extLst>
          </p:cNvPr>
          <p:cNvSpPr>
            <a:spLocks noChangeShapeType="1"/>
          </p:cNvSpPr>
          <p:nvPr/>
        </p:nvSpPr>
        <p:spPr bwMode="auto">
          <a:xfrm flipH="1">
            <a:off x="9224361" y="226609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43" name="Line 264">
            <a:extLst>
              <a:ext uri="{FF2B5EF4-FFF2-40B4-BE49-F238E27FC236}">
                <a16:creationId xmlns:a16="http://schemas.microsoft.com/office/drawing/2014/main" id="{FEAA79E5-3EC5-3D44-9B91-834AFE80A9C3}"/>
              </a:ext>
            </a:extLst>
          </p:cNvPr>
          <p:cNvSpPr>
            <a:spLocks noChangeShapeType="1"/>
          </p:cNvSpPr>
          <p:nvPr/>
        </p:nvSpPr>
        <p:spPr bwMode="auto">
          <a:xfrm>
            <a:off x="9258773" y="2239843"/>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44" name="Line 265">
            <a:extLst>
              <a:ext uri="{FF2B5EF4-FFF2-40B4-BE49-F238E27FC236}">
                <a16:creationId xmlns:a16="http://schemas.microsoft.com/office/drawing/2014/main" id="{E96A7549-6935-BE60-BE1F-C7AEA1F2B29D}"/>
              </a:ext>
            </a:extLst>
          </p:cNvPr>
          <p:cNvSpPr>
            <a:spLocks noChangeShapeType="1"/>
          </p:cNvSpPr>
          <p:nvPr/>
        </p:nvSpPr>
        <p:spPr bwMode="auto">
          <a:xfrm flipH="1">
            <a:off x="9233746" y="2266094"/>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45" name="Line 266">
            <a:extLst>
              <a:ext uri="{FF2B5EF4-FFF2-40B4-BE49-F238E27FC236}">
                <a16:creationId xmlns:a16="http://schemas.microsoft.com/office/drawing/2014/main" id="{03B04870-ECC8-3AA5-3EEC-396FAE1DC6CB}"/>
              </a:ext>
            </a:extLst>
          </p:cNvPr>
          <p:cNvSpPr>
            <a:spLocks noChangeShapeType="1"/>
          </p:cNvSpPr>
          <p:nvPr/>
        </p:nvSpPr>
        <p:spPr bwMode="auto">
          <a:xfrm>
            <a:off x="9271287" y="2239843"/>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46" name="Line 267">
            <a:extLst>
              <a:ext uri="{FF2B5EF4-FFF2-40B4-BE49-F238E27FC236}">
                <a16:creationId xmlns:a16="http://schemas.microsoft.com/office/drawing/2014/main" id="{8313F89E-F12F-7782-BB9D-AA849320CDF6}"/>
              </a:ext>
            </a:extLst>
          </p:cNvPr>
          <p:cNvSpPr>
            <a:spLocks noChangeShapeType="1"/>
          </p:cNvSpPr>
          <p:nvPr/>
        </p:nvSpPr>
        <p:spPr bwMode="auto">
          <a:xfrm flipH="1">
            <a:off x="9252517" y="226609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47" name="Line 268">
            <a:extLst>
              <a:ext uri="{FF2B5EF4-FFF2-40B4-BE49-F238E27FC236}">
                <a16:creationId xmlns:a16="http://schemas.microsoft.com/office/drawing/2014/main" id="{16BC5293-51CB-9A17-D8C1-100BFEF34309}"/>
              </a:ext>
            </a:extLst>
          </p:cNvPr>
          <p:cNvSpPr>
            <a:spLocks noChangeShapeType="1"/>
          </p:cNvSpPr>
          <p:nvPr/>
        </p:nvSpPr>
        <p:spPr bwMode="auto">
          <a:xfrm>
            <a:off x="9290057" y="2239843"/>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48" name="Line 269">
            <a:extLst>
              <a:ext uri="{FF2B5EF4-FFF2-40B4-BE49-F238E27FC236}">
                <a16:creationId xmlns:a16="http://schemas.microsoft.com/office/drawing/2014/main" id="{3F1E6998-7039-32EB-8324-B78F6F031372}"/>
              </a:ext>
            </a:extLst>
          </p:cNvPr>
          <p:cNvSpPr>
            <a:spLocks noChangeShapeType="1"/>
          </p:cNvSpPr>
          <p:nvPr/>
        </p:nvSpPr>
        <p:spPr bwMode="auto">
          <a:xfrm flipH="1">
            <a:off x="9258773" y="226609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49" name="Line 270">
            <a:extLst>
              <a:ext uri="{FF2B5EF4-FFF2-40B4-BE49-F238E27FC236}">
                <a16:creationId xmlns:a16="http://schemas.microsoft.com/office/drawing/2014/main" id="{713F2600-7177-82B7-9CE6-FAE24A85FBB4}"/>
              </a:ext>
            </a:extLst>
          </p:cNvPr>
          <p:cNvSpPr>
            <a:spLocks noChangeShapeType="1"/>
          </p:cNvSpPr>
          <p:nvPr/>
        </p:nvSpPr>
        <p:spPr bwMode="auto">
          <a:xfrm>
            <a:off x="9296314" y="2239843"/>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50" name="Line 271">
            <a:extLst>
              <a:ext uri="{FF2B5EF4-FFF2-40B4-BE49-F238E27FC236}">
                <a16:creationId xmlns:a16="http://schemas.microsoft.com/office/drawing/2014/main" id="{B65C6A12-EBB3-BC97-7370-6E34AC4533C9}"/>
              </a:ext>
            </a:extLst>
          </p:cNvPr>
          <p:cNvSpPr>
            <a:spLocks noChangeShapeType="1"/>
          </p:cNvSpPr>
          <p:nvPr/>
        </p:nvSpPr>
        <p:spPr bwMode="auto">
          <a:xfrm flipH="1">
            <a:off x="9265030" y="226609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51" name="Line 272">
            <a:extLst>
              <a:ext uri="{FF2B5EF4-FFF2-40B4-BE49-F238E27FC236}">
                <a16:creationId xmlns:a16="http://schemas.microsoft.com/office/drawing/2014/main" id="{42ABE0DC-3088-8058-836D-D94A76071DA3}"/>
              </a:ext>
            </a:extLst>
          </p:cNvPr>
          <p:cNvSpPr>
            <a:spLocks noChangeShapeType="1"/>
          </p:cNvSpPr>
          <p:nvPr/>
        </p:nvSpPr>
        <p:spPr bwMode="auto">
          <a:xfrm>
            <a:off x="9302571" y="2239843"/>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52" name="Line 273">
            <a:extLst>
              <a:ext uri="{FF2B5EF4-FFF2-40B4-BE49-F238E27FC236}">
                <a16:creationId xmlns:a16="http://schemas.microsoft.com/office/drawing/2014/main" id="{51B141BD-8E40-1BEF-30A8-1AF2ECD283AA}"/>
              </a:ext>
            </a:extLst>
          </p:cNvPr>
          <p:cNvSpPr>
            <a:spLocks noChangeShapeType="1"/>
          </p:cNvSpPr>
          <p:nvPr/>
        </p:nvSpPr>
        <p:spPr bwMode="auto">
          <a:xfrm flipH="1">
            <a:off x="9296314" y="227734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53" name="Line 274">
            <a:extLst>
              <a:ext uri="{FF2B5EF4-FFF2-40B4-BE49-F238E27FC236}">
                <a16:creationId xmlns:a16="http://schemas.microsoft.com/office/drawing/2014/main" id="{75BCDC54-AF2E-25F6-A98E-75FC2974A9B1}"/>
              </a:ext>
            </a:extLst>
          </p:cNvPr>
          <p:cNvSpPr>
            <a:spLocks noChangeShapeType="1"/>
          </p:cNvSpPr>
          <p:nvPr/>
        </p:nvSpPr>
        <p:spPr bwMode="auto">
          <a:xfrm>
            <a:off x="9330726" y="225109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54" name="Line 275">
            <a:extLst>
              <a:ext uri="{FF2B5EF4-FFF2-40B4-BE49-F238E27FC236}">
                <a16:creationId xmlns:a16="http://schemas.microsoft.com/office/drawing/2014/main" id="{D4C4AAC8-A91E-D134-4A4E-A8579966E3EA}"/>
              </a:ext>
            </a:extLst>
          </p:cNvPr>
          <p:cNvSpPr>
            <a:spLocks noChangeShapeType="1"/>
          </p:cNvSpPr>
          <p:nvPr/>
        </p:nvSpPr>
        <p:spPr bwMode="auto">
          <a:xfrm flipH="1">
            <a:off x="9330726" y="227734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55" name="Line 276">
            <a:extLst>
              <a:ext uri="{FF2B5EF4-FFF2-40B4-BE49-F238E27FC236}">
                <a16:creationId xmlns:a16="http://schemas.microsoft.com/office/drawing/2014/main" id="{451EB1C9-251D-F48F-396E-B4494EFE3BA5}"/>
              </a:ext>
            </a:extLst>
          </p:cNvPr>
          <p:cNvSpPr>
            <a:spLocks noChangeShapeType="1"/>
          </p:cNvSpPr>
          <p:nvPr/>
        </p:nvSpPr>
        <p:spPr bwMode="auto">
          <a:xfrm>
            <a:off x="9368267" y="225109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56" name="Line 277">
            <a:extLst>
              <a:ext uri="{FF2B5EF4-FFF2-40B4-BE49-F238E27FC236}">
                <a16:creationId xmlns:a16="http://schemas.microsoft.com/office/drawing/2014/main" id="{3971712F-4EF2-4673-604D-44D8BED345D7}"/>
              </a:ext>
            </a:extLst>
          </p:cNvPr>
          <p:cNvSpPr>
            <a:spLocks noChangeShapeType="1"/>
          </p:cNvSpPr>
          <p:nvPr/>
        </p:nvSpPr>
        <p:spPr bwMode="auto">
          <a:xfrm flipH="1">
            <a:off x="9330726" y="227734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57" name="Line 278">
            <a:extLst>
              <a:ext uri="{FF2B5EF4-FFF2-40B4-BE49-F238E27FC236}">
                <a16:creationId xmlns:a16="http://schemas.microsoft.com/office/drawing/2014/main" id="{12E039E3-C3CA-A514-3AF1-B3FAACC293F8}"/>
              </a:ext>
            </a:extLst>
          </p:cNvPr>
          <p:cNvSpPr>
            <a:spLocks noChangeShapeType="1"/>
          </p:cNvSpPr>
          <p:nvPr/>
        </p:nvSpPr>
        <p:spPr bwMode="auto">
          <a:xfrm>
            <a:off x="9368267" y="225109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58" name="Line 279">
            <a:extLst>
              <a:ext uri="{FF2B5EF4-FFF2-40B4-BE49-F238E27FC236}">
                <a16:creationId xmlns:a16="http://schemas.microsoft.com/office/drawing/2014/main" id="{64916C14-8150-A77A-0A08-53B6DD286D1E}"/>
              </a:ext>
            </a:extLst>
          </p:cNvPr>
          <p:cNvSpPr>
            <a:spLocks noChangeShapeType="1"/>
          </p:cNvSpPr>
          <p:nvPr/>
        </p:nvSpPr>
        <p:spPr bwMode="auto">
          <a:xfrm flipH="1">
            <a:off x="9330726" y="227734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59" name="Line 280">
            <a:extLst>
              <a:ext uri="{FF2B5EF4-FFF2-40B4-BE49-F238E27FC236}">
                <a16:creationId xmlns:a16="http://schemas.microsoft.com/office/drawing/2014/main" id="{1D9E125E-0B9F-9311-AD41-BC3EBF34AFF0}"/>
              </a:ext>
            </a:extLst>
          </p:cNvPr>
          <p:cNvSpPr>
            <a:spLocks noChangeShapeType="1"/>
          </p:cNvSpPr>
          <p:nvPr/>
        </p:nvSpPr>
        <p:spPr bwMode="auto">
          <a:xfrm>
            <a:off x="9368267" y="225109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60" name="Line 281">
            <a:extLst>
              <a:ext uri="{FF2B5EF4-FFF2-40B4-BE49-F238E27FC236}">
                <a16:creationId xmlns:a16="http://schemas.microsoft.com/office/drawing/2014/main" id="{B9443D55-8A25-CE3B-E4AF-FF8588C7F3B8}"/>
              </a:ext>
            </a:extLst>
          </p:cNvPr>
          <p:cNvSpPr>
            <a:spLocks noChangeShapeType="1"/>
          </p:cNvSpPr>
          <p:nvPr/>
        </p:nvSpPr>
        <p:spPr bwMode="auto">
          <a:xfrm flipH="1">
            <a:off x="9349497" y="227734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61" name="Line 282">
            <a:extLst>
              <a:ext uri="{FF2B5EF4-FFF2-40B4-BE49-F238E27FC236}">
                <a16:creationId xmlns:a16="http://schemas.microsoft.com/office/drawing/2014/main" id="{BF157A5C-A7BB-5327-FAE3-FF327B3EDD91}"/>
              </a:ext>
            </a:extLst>
          </p:cNvPr>
          <p:cNvSpPr>
            <a:spLocks noChangeShapeType="1"/>
          </p:cNvSpPr>
          <p:nvPr/>
        </p:nvSpPr>
        <p:spPr bwMode="auto">
          <a:xfrm>
            <a:off x="9387037" y="225109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62" name="Line 283">
            <a:extLst>
              <a:ext uri="{FF2B5EF4-FFF2-40B4-BE49-F238E27FC236}">
                <a16:creationId xmlns:a16="http://schemas.microsoft.com/office/drawing/2014/main" id="{9C3B5AAF-D14F-5F13-6DC1-A7B428131D82}"/>
              </a:ext>
            </a:extLst>
          </p:cNvPr>
          <p:cNvSpPr>
            <a:spLocks noChangeShapeType="1"/>
          </p:cNvSpPr>
          <p:nvPr/>
        </p:nvSpPr>
        <p:spPr bwMode="auto">
          <a:xfrm flipH="1">
            <a:off x="9349497" y="227734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63" name="Line 284">
            <a:extLst>
              <a:ext uri="{FF2B5EF4-FFF2-40B4-BE49-F238E27FC236}">
                <a16:creationId xmlns:a16="http://schemas.microsoft.com/office/drawing/2014/main" id="{8B11585E-A638-D6B0-AB2B-AB9FDB2F55D0}"/>
              </a:ext>
            </a:extLst>
          </p:cNvPr>
          <p:cNvSpPr>
            <a:spLocks noChangeShapeType="1"/>
          </p:cNvSpPr>
          <p:nvPr/>
        </p:nvSpPr>
        <p:spPr bwMode="auto">
          <a:xfrm>
            <a:off x="9387037" y="225109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64" name="Line 285">
            <a:extLst>
              <a:ext uri="{FF2B5EF4-FFF2-40B4-BE49-F238E27FC236}">
                <a16:creationId xmlns:a16="http://schemas.microsoft.com/office/drawing/2014/main" id="{C9452B31-AB36-2B2E-E748-4124B632FD35}"/>
              </a:ext>
            </a:extLst>
          </p:cNvPr>
          <p:cNvSpPr>
            <a:spLocks noChangeShapeType="1"/>
          </p:cNvSpPr>
          <p:nvPr/>
        </p:nvSpPr>
        <p:spPr bwMode="auto">
          <a:xfrm flipH="1">
            <a:off x="9355753" y="227734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65" name="Line 286">
            <a:extLst>
              <a:ext uri="{FF2B5EF4-FFF2-40B4-BE49-F238E27FC236}">
                <a16:creationId xmlns:a16="http://schemas.microsoft.com/office/drawing/2014/main" id="{EBD47499-D7E5-8081-39EC-626024FB4C2D}"/>
              </a:ext>
            </a:extLst>
          </p:cNvPr>
          <p:cNvSpPr>
            <a:spLocks noChangeShapeType="1"/>
          </p:cNvSpPr>
          <p:nvPr/>
        </p:nvSpPr>
        <p:spPr bwMode="auto">
          <a:xfrm>
            <a:off x="9393294" y="225109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66" name="Line 287">
            <a:extLst>
              <a:ext uri="{FF2B5EF4-FFF2-40B4-BE49-F238E27FC236}">
                <a16:creationId xmlns:a16="http://schemas.microsoft.com/office/drawing/2014/main" id="{11F1DEDC-30E4-A3AE-6C15-9C385757AAB7}"/>
              </a:ext>
            </a:extLst>
          </p:cNvPr>
          <p:cNvSpPr>
            <a:spLocks noChangeShapeType="1"/>
          </p:cNvSpPr>
          <p:nvPr/>
        </p:nvSpPr>
        <p:spPr bwMode="auto">
          <a:xfrm flipH="1">
            <a:off x="9362010" y="227734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67" name="Line 288">
            <a:extLst>
              <a:ext uri="{FF2B5EF4-FFF2-40B4-BE49-F238E27FC236}">
                <a16:creationId xmlns:a16="http://schemas.microsoft.com/office/drawing/2014/main" id="{F2824C6A-EDEB-9730-94FF-EDC2D6E3C229}"/>
              </a:ext>
            </a:extLst>
          </p:cNvPr>
          <p:cNvSpPr>
            <a:spLocks noChangeShapeType="1"/>
          </p:cNvSpPr>
          <p:nvPr/>
        </p:nvSpPr>
        <p:spPr bwMode="auto">
          <a:xfrm>
            <a:off x="9396423" y="225109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68" name="Line 289">
            <a:extLst>
              <a:ext uri="{FF2B5EF4-FFF2-40B4-BE49-F238E27FC236}">
                <a16:creationId xmlns:a16="http://schemas.microsoft.com/office/drawing/2014/main" id="{B33ED51D-8568-F103-84AC-0158D016282D}"/>
              </a:ext>
            </a:extLst>
          </p:cNvPr>
          <p:cNvSpPr>
            <a:spLocks noChangeShapeType="1"/>
          </p:cNvSpPr>
          <p:nvPr/>
        </p:nvSpPr>
        <p:spPr bwMode="auto">
          <a:xfrm flipH="1">
            <a:off x="9362010" y="227734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69" name="Line 290">
            <a:extLst>
              <a:ext uri="{FF2B5EF4-FFF2-40B4-BE49-F238E27FC236}">
                <a16:creationId xmlns:a16="http://schemas.microsoft.com/office/drawing/2014/main" id="{D4F8DE49-1E9E-B472-67D6-E3D4EE1B5C5E}"/>
              </a:ext>
            </a:extLst>
          </p:cNvPr>
          <p:cNvSpPr>
            <a:spLocks noChangeShapeType="1"/>
          </p:cNvSpPr>
          <p:nvPr/>
        </p:nvSpPr>
        <p:spPr bwMode="auto">
          <a:xfrm>
            <a:off x="9396423" y="225109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70" name="Line 291">
            <a:extLst>
              <a:ext uri="{FF2B5EF4-FFF2-40B4-BE49-F238E27FC236}">
                <a16:creationId xmlns:a16="http://schemas.microsoft.com/office/drawing/2014/main" id="{30A5E2DC-83E7-F674-8C95-A47A781BAFC8}"/>
              </a:ext>
            </a:extLst>
          </p:cNvPr>
          <p:cNvSpPr>
            <a:spLocks noChangeShapeType="1"/>
          </p:cNvSpPr>
          <p:nvPr/>
        </p:nvSpPr>
        <p:spPr bwMode="auto">
          <a:xfrm flipH="1">
            <a:off x="9368267" y="227734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71" name="Line 292">
            <a:extLst>
              <a:ext uri="{FF2B5EF4-FFF2-40B4-BE49-F238E27FC236}">
                <a16:creationId xmlns:a16="http://schemas.microsoft.com/office/drawing/2014/main" id="{854B0210-4CAD-E860-4064-C8EA920DDB86}"/>
              </a:ext>
            </a:extLst>
          </p:cNvPr>
          <p:cNvSpPr>
            <a:spLocks noChangeShapeType="1"/>
          </p:cNvSpPr>
          <p:nvPr/>
        </p:nvSpPr>
        <p:spPr bwMode="auto">
          <a:xfrm>
            <a:off x="9402679" y="225109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72" name="Line 293">
            <a:extLst>
              <a:ext uri="{FF2B5EF4-FFF2-40B4-BE49-F238E27FC236}">
                <a16:creationId xmlns:a16="http://schemas.microsoft.com/office/drawing/2014/main" id="{36C63977-57C3-5DB6-92AF-52974F64E004}"/>
              </a:ext>
            </a:extLst>
          </p:cNvPr>
          <p:cNvSpPr>
            <a:spLocks noChangeShapeType="1"/>
          </p:cNvSpPr>
          <p:nvPr/>
        </p:nvSpPr>
        <p:spPr bwMode="auto">
          <a:xfrm flipH="1">
            <a:off x="9387037" y="227734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73" name="Line 294">
            <a:extLst>
              <a:ext uri="{FF2B5EF4-FFF2-40B4-BE49-F238E27FC236}">
                <a16:creationId xmlns:a16="http://schemas.microsoft.com/office/drawing/2014/main" id="{ADDC946F-C84E-6C94-E4AC-5D961B66DC4D}"/>
              </a:ext>
            </a:extLst>
          </p:cNvPr>
          <p:cNvSpPr>
            <a:spLocks noChangeShapeType="1"/>
          </p:cNvSpPr>
          <p:nvPr/>
        </p:nvSpPr>
        <p:spPr bwMode="auto">
          <a:xfrm>
            <a:off x="9421450" y="225109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74" name="Line 295">
            <a:extLst>
              <a:ext uri="{FF2B5EF4-FFF2-40B4-BE49-F238E27FC236}">
                <a16:creationId xmlns:a16="http://schemas.microsoft.com/office/drawing/2014/main" id="{32BE19CC-DDF5-19CF-B4B2-99F6D82B43F4}"/>
              </a:ext>
            </a:extLst>
          </p:cNvPr>
          <p:cNvSpPr>
            <a:spLocks noChangeShapeType="1"/>
          </p:cNvSpPr>
          <p:nvPr/>
        </p:nvSpPr>
        <p:spPr bwMode="auto">
          <a:xfrm flipH="1">
            <a:off x="9393294" y="227734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75" name="Line 296">
            <a:extLst>
              <a:ext uri="{FF2B5EF4-FFF2-40B4-BE49-F238E27FC236}">
                <a16:creationId xmlns:a16="http://schemas.microsoft.com/office/drawing/2014/main" id="{2B74B43A-BDEF-80F8-9889-793ABF704995}"/>
              </a:ext>
            </a:extLst>
          </p:cNvPr>
          <p:cNvSpPr>
            <a:spLocks noChangeShapeType="1"/>
          </p:cNvSpPr>
          <p:nvPr/>
        </p:nvSpPr>
        <p:spPr bwMode="auto">
          <a:xfrm>
            <a:off x="9427706" y="225109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76" name="Line 297">
            <a:extLst>
              <a:ext uri="{FF2B5EF4-FFF2-40B4-BE49-F238E27FC236}">
                <a16:creationId xmlns:a16="http://schemas.microsoft.com/office/drawing/2014/main" id="{82E6DB1E-F6A8-B177-4ADF-E27D2E9E04DF}"/>
              </a:ext>
            </a:extLst>
          </p:cNvPr>
          <p:cNvSpPr>
            <a:spLocks noChangeShapeType="1"/>
          </p:cNvSpPr>
          <p:nvPr/>
        </p:nvSpPr>
        <p:spPr bwMode="auto">
          <a:xfrm flipH="1">
            <a:off x="9396423" y="2277344"/>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77" name="Line 298">
            <a:extLst>
              <a:ext uri="{FF2B5EF4-FFF2-40B4-BE49-F238E27FC236}">
                <a16:creationId xmlns:a16="http://schemas.microsoft.com/office/drawing/2014/main" id="{DCD37A2C-69D1-C2B3-D391-1E0A179492CC}"/>
              </a:ext>
            </a:extLst>
          </p:cNvPr>
          <p:cNvSpPr>
            <a:spLocks noChangeShapeType="1"/>
          </p:cNvSpPr>
          <p:nvPr/>
        </p:nvSpPr>
        <p:spPr bwMode="auto">
          <a:xfrm>
            <a:off x="9433963" y="225109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78" name="Line 299">
            <a:extLst>
              <a:ext uri="{FF2B5EF4-FFF2-40B4-BE49-F238E27FC236}">
                <a16:creationId xmlns:a16="http://schemas.microsoft.com/office/drawing/2014/main" id="{F2E31D8E-5069-51F6-F1AB-C5A7385F91A4}"/>
              </a:ext>
            </a:extLst>
          </p:cNvPr>
          <p:cNvSpPr>
            <a:spLocks noChangeShapeType="1"/>
          </p:cNvSpPr>
          <p:nvPr/>
        </p:nvSpPr>
        <p:spPr bwMode="auto">
          <a:xfrm flipH="1">
            <a:off x="9402679" y="2277344"/>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79" name="Line 300">
            <a:extLst>
              <a:ext uri="{FF2B5EF4-FFF2-40B4-BE49-F238E27FC236}">
                <a16:creationId xmlns:a16="http://schemas.microsoft.com/office/drawing/2014/main" id="{F8C3EACD-5612-218F-7013-58435CCA2F4F}"/>
              </a:ext>
            </a:extLst>
          </p:cNvPr>
          <p:cNvSpPr>
            <a:spLocks noChangeShapeType="1"/>
          </p:cNvSpPr>
          <p:nvPr/>
        </p:nvSpPr>
        <p:spPr bwMode="auto">
          <a:xfrm>
            <a:off x="9440220" y="225109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80" name="Line 301">
            <a:extLst>
              <a:ext uri="{FF2B5EF4-FFF2-40B4-BE49-F238E27FC236}">
                <a16:creationId xmlns:a16="http://schemas.microsoft.com/office/drawing/2014/main" id="{1DAF9434-EBDF-E904-4CC3-53965D1FE9FB}"/>
              </a:ext>
            </a:extLst>
          </p:cNvPr>
          <p:cNvSpPr>
            <a:spLocks noChangeShapeType="1"/>
          </p:cNvSpPr>
          <p:nvPr/>
        </p:nvSpPr>
        <p:spPr bwMode="auto">
          <a:xfrm flipH="1">
            <a:off x="9415193" y="2292345"/>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81" name="Line 302">
            <a:extLst>
              <a:ext uri="{FF2B5EF4-FFF2-40B4-BE49-F238E27FC236}">
                <a16:creationId xmlns:a16="http://schemas.microsoft.com/office/drawing/2014/main" id="{14CEC863-A5FC-87FF-D676-E3784C81BC42}"/>
              </a:ext>
            </a:extLst>
          </p:cNvPr>
          <p:cNvSpPr>
            <a:spLocks noChangeShapeType="1"/>
          </p:cNvSpPr>
          <p:nvPr/>
        </p:nvSpPr>
        <p:spPr bwMode="auto">
          <a:xfrm>
            <a:off x="9452734" y="226609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82" name="Line 303">
            <a:extLst>
              <a:ext uri="{FF2B5EF4-FFF2-40B4-BE49-F238E27FC236}">
                <a16:creationId xmlns:a16="http://schemas.microsoft.com/office/drawing/2014/main" id="{EDB57DFB-F715-6B48-FCA5-726D9FA28153}"/>
              </a:ext>
            </a:extLst>
          </p:cNvPr>
          <p:cNvSpPr>
            <a:spLocks noChangeShapeType="1"/>
          </p:cNvSpPr>
          <p:nvPr/>
        </p:nvSpPr>
        <p:spPr bwMode="auto">
          <a:xfrm flipH="1">
            <a:off x="9421450" y="2292345"/>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83" name="Line 304">
            <a:extLst>
              <a:ext uri="{FF2B5EF4-FFF2-40B4-BE49-F238E27FC236}">
                <a16:creationId xmlns:a16="http://schemas.microsoft.com/office/drawing/2014/main" id="{BFD4EF63-C699-1703-CCFA-3E621E3759FC}"/>
              </a:ext>
            </a:extLst>
          </p:cNvPr>
          <p:cNvSpPr>
            <a:spLocks noChangeShapeType="1"/>
          </p:cNvSpPr>
          <p:nvPr/>
        </p:nvSpPr>
        <p:spPr bwMode="auto">
          <a:xfrm>
            <a:off x="9458990" y="226609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84" name="Line 305">
            <a:extLst>
              <a:ext uri="{FF2B5EF4-FFF2-40B4-BE49-F238E27FC236}">
                <a16:creationId xmlns:a16="http://schemas.microsoft.com/office/drawing/2014/main" id="{B0B6F7D3-2326-501F-9030-660A869EBE9C}"/>
              </a:ext>
            </a:extLst>
          </p:cNvPr>
          <p:cNvSpPr>
            <a:spLocks noChangeShapeType="1"/>
          </p:cNvSpPr>
          <p:nvPr/>
        </p:nvSpPr>
        <p:spPr bwMode="auto">
          <a:xfrm flipH="1">
            <a:off x="9421450" y="2292345"/>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85" name="Line 306">
            <a:extLst>
              <a:ext uri="{FF2B5EF4-FFF2-40B4-BE49-F238E27FC236}">
                <a16:creationId xmlns:a16="http://schemas.microsoft.com/office/drawing/2014/main" id="{4F017634-8C11-E6FC-DF1D-519C3F78439F}"/>
              </a:ext>
            </a:extLst>
          </p:cNvPr>
          <p:cNvSpPr>
            <a:spLocks noChangeShapeType="1"/>
          </p:cNvSpPr>
          <p:nvPr/>
        </p:nvSpPr>
        <p:spPr bwMode="auto">
          <a:xfrm>
            <a:off x="9458990" y="226609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86" name="Line 307">
            <a:extLst>
              <a:ext uri="{FF2B5EF4-FFF2-40B4-BE49-F238E27FC236}">
                <a16:creationId xmlns:a16="http://schemas.microsoft.com/office/drawing/2014/main" id="{F9C2A684-A79C-F72D-B530-A14F9C224557}"/>
              </a:ext>
            </a:extLst>
          </p:cNvPr>
          <p:cNvSpPr>
            <a:spLocks noChangeShapeType="1"/>
          </p:cNvSpPr>
          <p:nvPr/>
        </p:nvSpPr>
        <p:spPr bwMode="auto">
          <a:xfrm flipH="1">
            <a:off x="9452734" y="2292345"/>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87" name="Line 308">
            <a:extLst>
              <a:ext uri="{FF2B5EF4-FFF2-40B4-BE49-F238E27FC236}">
                <a16:creationId xmlns:a16="http://schemas.microsoft.com/office/drawing/2014/main" id="{09B03721-230B-32EA-F5F5-DE6A586BA7F2}"/>
              </a:ext>
            </a:extLst>
          </p:cNvPr>
          <p:cNvSpPr>
            <a:spLocks noChangeShapeType="1"/>
          </p:cNvSpPr>
          <p:nvPr/>
        </p:nvSpPr>
        <p:spPr bwMode="auto">
          <a:xfrm>
            <a:off x="9487146" y="226609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88" name="Line 309">
            <a:extLst>
              <a:ext uri="{FF2B5EF4-FFF2-40B4-BE49-F238E27FC236}">
                <a16:creationId xmlns:a16="http://schemas.microsoft.com/office/drawing/2014/main" id="{3DC9E8E6-08F4-B6EB-3FF9-2B2BE27C0EDF}"/>
              </a:ext>
            </a:extLst>
          </p:cNvPr>
          <p:cNvSpPr>
            <a:spLocks noChangeShapeType="1"/>
          </p:cNvSpPr>
          <p:nvPr/>
        </p:nvSpPr>
        <p:spPr bwMode="auto">
          <a:xfrm flipH="1">
            <a:off x="9458990" y="2292345"/>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89" name="Line 310">
            <a:extLst>
              <a:ext uri="{FF2B5EF4-FFF2-40B4-BE49-F238E27FC236}">
                <a16:creationId xmlns:a16="http://schemas.microsoft.com/office/drawing/2014/main" id="{3EB95892-6F99-85A8-5048-E598933A3701}"/>
              </a:ext>
            </a:extLst>
          </p:cNvPr>
          <p:cNvSpPr>
            <a:spLocks noChangeShapeType="1"/>
          </p:cNvSpPr>
          <p:nvPr/>
        </p:nvSpPr>
        <p:spPr bwMode="auto">
          <a:xfrm>
            <a:off x="9493403" y="226609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90" name="Line 311">
            <a:extLst>
              <a:ext uri="{FF2B5EF4-FFF2-40B4-BE49-F238E27FC236}">
                <a16:creationId xmlns:a16="http://schemas.microsoft.com/office/drawing/2014/main" id="{94AD23EF-2D6C-7E1A-39AA-1D47A2E331B3}"/>
              </a:ext>
            </a:extLst>
          </p:cNvPr>
          <p:cNvSpPr>
            <a:spLocks noChangeShapeType="1"/>
          </p:cNvSpPr>
          <p:nvPr/>
        </p:nvSpPr>
        <p:spPr bwMode="auto">
          <a:xfrm flipH="1">
            <a:off x="9465247" y="2292345"/>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91" name="Line 312">
            <a:extLst>
              <a:ext uri="{FF2B5EF4-FFF2-40B4-BE49-F238E27FC236}">
                <a16:creationId xmlns:a16="http://schemas.microsoft.com/office/drawing/2014/main" id="{FAA18D68-E40C-6953-BFAB-916AF062B7F3}"/>
              </a:ext>
            </a:extLst>
          </p:cNvPr>
          <p:cNvSpPr>
            <a:spLocks noChangeShapeType="1"/>
          </p:cNvSpPr>
          <p:nvPr/>
        </p:nvSpPr>
        <p:spPr bwMode="auto">
          <a:xfrm>
            <a:off x="9499659" y="226609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92" name="Line 313">
            <a:extLst>
              <a:ext uri="{FF2B5EF4-FFF2-40B4-BE49-F238E27FC236}">
                <a16:creationId xmlns:a16="http://schemas.microsoft.com/office/drawing/2014/main" id="{B1BC0ED0-1EA0-4963-74CE-0F14E550C785}"/>
              </a:ext>
            </a:extLst>
          </p:cNvPr>
          <p:cNvSpPr>
            <a:spLocks noChangeShapeType="1"/>
          </p:cNvSpPr>
          <p:nvPr/>
        </p:nvSpPr>
        <p:spPr bwMode="auto">
          <a:xfrm flipH="1">
            <a:off x="9471504" y="2292345"/>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93" name="Line 314">
            <a:extLst>
              <a:ext uri="{FF2B5EF4-FFF2-40B4-BE49-F238E27FC236}">
                <a16:creationId xmlns:a16="http://schemas.microsoft.com/office/drawing/2014/main" id="{B39C00C1-38C9-1806-820E-995E50C3458D}"/>
              </a:ext>
            </a:extLst>
          </p:cNvPr>
          <p:cNvSpPr>
            <a:spLocks noChangeShapeType="1"/>
          </p:cNvSpPr>
          <p:nvPr/>
        </p:nvSpPr>
        <p:spPr bwMode="auto">
          <a:xfrm>
            <a:off x="9505916" y="226609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94" name="Line 315">
            <a:extLst>
              <a:ext uri="{FF2B5EF4-FFF2-40B4-BE49-F238E27FC236}">
                <a16:creationId xmlns:a16="http://schemas.microsoft.com/office/drawing/2014/main" id="{8B47493D-00B4-653E-D012-F6DDF64ACEE1}"/>
              </a:ext>
            </a:extLst>
          </p:cNvPr>
          <p:cNvSpPr>
            <a:spLocks noChangeShapeType="1"/>
          </p:cNvSpPr>
          <p:nvPr/>
        </p:nvSpPr>
        <p:spPr bwMode="auto">
          <a:xfrm flipH="1">
            <a:off x="9487146" y="2292345"/>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95" name="Line 316">
            <a:extLst>
              <a:ext uri="{FF2B5EF4-FFF2-40B4-BE49-F238E27FC236}">
                <a16:creationId xmlns:a16="http://schemas.microsoft.com/office/drawing/2014/main" id="{88C0B7E8-4124-2922-EEE1-A526F16FABF7}"/>
              </a:ext>
            </a:extLst>
          </p:cNvPr>
          <p:cNvSpPr>
            <a:spLocks noChangeShapeType="1"/>
          </p:cNvSpPr>
          <p:nvPr/>
        </p:nvSpPr>
        <p:spPr bwMode="auto">
          <a:xfrm>
            <a:off x="9524687" y="226609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96" name="Line 317">
            <a:extLst>
              <a:ext uri="{FF2B5EF4-FFF2-40B4-BE49-F238E27FC236}">
                <a16:creationId xmlns:a16="http://schemas.microsoft.com/office/drawing/2014/main" id="{64199840-F49E-8C25-3146-CC53C7701C3C}"/>
              </a:ext>
            </a:extLst>
          </p:cNvPr>
          <p:cNvSpPr>
            <a:spLocks noChangeShapeType="1"/>
          </p:cNvSpPr>
          <p:nvPr/>
        </p:nvSpPr>
        <p:spPr bwMode="auto">
          <a:xfrm flipH="1">
            <a:off x="9487146" y="2292345"/>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97" name="Line 318">
            <a:extLst>
              <a:ext uri="{FF2B5EF4-FFF2-40B4-BE49-F238E27FC236}">
                <a16:creationId xmlns:a16="http://schemas.microsoft.com/office/drawing/2014/main" id="{376CBC1A-C2B0-7A2E-7E2C-E5A18311647B}"/>
              </a:ext>
            </a:extLst>
          </p:cNvPr>
          <p:cNvSpPr>
            <a:spLocks noChangeShapeType="1"/>
          </p:cNvSpPr>
          <p:nvPr/>
        </p:nvSpPr>
        <p:spPr bwMode="auto">
          <a:xfrm>
            <a:off x="9524687" y="226609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98" name="Line 319">
            <a:extLst>
              <a:ext uri="{FF2B5EF4-FFF2-40B4-BE49-F238E27FC236}">
                <a16:creationId xmlns:a16="http://schemas.microsoft.com/office/drawing/2014/main" id="{A8125D63-D845-973A-FDA2-FEA46AE70052}"/>
              </a:ext>
            </a:extLst>
          </p:cNvPr>
          <p:cNvSpPr>
            <a:spLocks noChangeShapeType="1"/>
          </p:cNvSpPr>
          <p:nvPr/>
        </p:nvSpPr>
        <p:spPr bwMode="auto">
          <a:xfrm flipH="1">
            <a:off x="9493403" y="2292345"/>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99" name="Line 320">
            <a:extLst>
              <a:ext uri="{FF2B5EF4-FFF2-40B4-BE49-F238E27FC236}">
                <a16:creationId xmlns:a16="http://schemas.microsoft.com/office/drawing/2014/main" id="{80E2DD2D-B37B-591B-E60F-535051ADF138}"/>
              </a:ext>
            </a:extLst>
          </p:cNvPr>
          <p:cNvSpPr>
            <a:spLocks noChangeShapeType="1"/>
          </p:cNvSpPr>
          <p:nvPr/>
        </p:nvSpPr>
        <p:spPr bwMode="auto">
          <a:xfrm>
            <a:off x="9530943" y="226609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00" name="Line 321">
            <a:extLst>
              <a:ext uri="{FF2B5EF4-FFF2-40B4-BE49-F238E27FC236}">
                <a16:creationId xmlns:a16="http://schemas.microsoft.com/office/drawing/2014/main" id="{23C9BA84-4EFB-F27E-1F6B-4FAA18AED6F2}"/>
              </a:ext>
            </a:extLst>
          </p:cNvPr>
          <p:cNvSpPr>
            <a:spLocks noChangeShapeType="1"/>
          </p:cNvSpPr>
          <p:nvPr/>
        </p:nvSpPr>
        <p:spPr bwMode="auto">
          <a:xfrm flipH="1">
            <a:off x="9499659" y="2292345"/>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01" name="Line 322">
            <a:extLst>
              <a:ext uri="{FF2B5EF4-FFF2-40B4-BE49-F238E27FC236}">
                <a16:creationId xmlns:a16="http://schemas.microsoft.com/office/drawing/2014/main" id="{2BB8A370-EC62-06AB-A125-E5CE194F66D2}"/>
              </a:ext>
            </a:extLst>
          </p:cNvPr>
          <p:cNvSpPr>
            <a:spLocks noChangeShapeType="1"/>
          </p:cNvSpPr>
          <p:nvPr/>
        </p:nvSpPr>
        <p:spPr bwMode="auto">
          <a:xfrm>
            <a:off x="9537200" y="226609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02" name="Line 323">
            <a:extLst>
              <a:ext uri="{FF2B5EF4-FFF2-40B4-BE49-F238E27FC236}">
                <a16:creationId xmlns:a16="http://schemas.microsoft.com/office/drawing/2014/main" id="{7A39D8FE-C0E6-6677-AD3C-11F6EB6CDD55}"/>
              </a:ext>
            </a:extLst>
          </p:cNvPr>
          <p:cNvSpPr>
            <a:spLocks noChangeShapeType="1"/>
          </p:cNvSpPr>
          <p:nvPr/>
        </p:nvSpPr>
        <p:spPr bwMode="auto">
          <a:xfrm flipH="1">
            <a:off x="9499659" y="2292345"/>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03" name="Line 324">
            <a:extLst>
              <a:ext uri="{FF2B5EF4-FFF2-40B4-BE49-F238E27FC236}">
                <a16:creationId xmlns:a16="http://schemas.microsoft.com/office/drawing/2014/main" id="{66FA9B67-5923-69B2-44D7-68200133BE27}"/>
              </a:ext>
            </a:extLst>
          </p:cNvPr>
          <p:cNvSpPr>
            <a:spLocks noChangeShapeType="1"/>
          </p:cNvSpPr>
          <p:nvPr/>
        </p:nvSpPr>
        <p:spPr bwMode="auto">
          <a:xfrm>
            <a:off x="9537200" y="226609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04" name="Line 325">
            <a:extLst>
              <a:ext uri="{FF2B5EF4-FFF2-40B4-BE49-F238E27FC236}">
                <a16:creationId xmlns:a16="http://schemas.microsoft.com/office/drawing/2014/main" id="{42F806F9-3058-191E-90FD-CA5F5F5304B8}"/>
              </a:ext>
            </a:extLst>
          </p:cNvPr>
          <p:cNvSpPr>
            <a:spLocks noChangeShapeType="1"/>
          </p:cNvSpPr>
          <p:nvPr/>
        </p:nvSpPr>
        <p:spPr bwMode="auto">
          <a:xfrm flipH="1">
            <a:off x="9505916" y="2292345"/>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05" name="Line 326">
            <a:extLst>
              <a:ext uri="{FF2B5EF4-FFF2-40B4-BE49-F238E27FC236}">
                <a16:creationId xmlns:a16="http://schemas.microsoft.com/office/drawing/2014/main" id="{BE52912B-512A-0F48-CFC6-763189F4C715}"/>
              </a:ext>
            </a:extLst>
          </p:cNvPr>
          <p:cNvSpPr>
            <a:spLocks noChangeShapeType="1"/>
          </p:cNvSpPr>
          <p:nvPr/>
        </p:nvSpPr>
        <p:spPr bwMode="auto">
          <a:xfrm>
            <a:off x="9543457" y="226609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06" name="Line 327">
            <a:extLst>
              <a:ext uri="{FF2B5EF4-FFF2-40B4-BE49-F238E27FC236}">
                <a16:creationId xmlns:a16="http://schemas.microsoft.com/office/drawing/2014/main" id="{68F818F9-D090-F1AC-6B6B-621958DC7B98}"/>
              </a:ext>
            </a:extLst>
          </p:cNvPr>
          <p:cNvSpPr>
            <a:spLocks noChangeShapeType="1"/>
          </p:cNvSpPr>
          <p:nvPr/>
        </p:nvSpPr>
        <p:spPr bwMode="auto">
          <a:xfrm flipH="1">
            <a:off x="9505916" y="2292345"/>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07" name="Line 328">
            <a:extLst>
              <a:ext uri="{FF2B5EF4-FFF2-40B4-BE49-F238E27FC236}">
                <a16:creationId xmlns:a16="http://schemas.microsoft.com/office/drawing/2014/main" id="{2FA1BF22-7EAE-242F-5FA0-76899DECB145}"/>
              </a:ext>
            </a:extLst>
          </p:cNvPr>
          <p:cNvSpPr>
            <a:spLocks noChangeShapeType="1"/>
          </p:cNvSpPr>
          <p:nvPr/>
        </p:nvSpPr>
        <p:spPr bwMode="auto">
          <a:xfrm>
            <a:off x="9543457" y="226609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08" name="Line 329">
            <a:extLst>
              <a:ext uri="{FF2B5EF4-FFF2-40B4-BE49-F238E27FC236}">
                <a16:creationId xmlns:a16="http://schemas.microsoft.com/office/drawing/2014/main" id="{889E5885-E434-64A4-D4F1-5BED61AB3924}"/>
              </a:ext>
            </a:extLst>
          </p:cNvPr>
          <p:cNvSpPr>
            <a:spLocks noChangeShapeType="1"/>
          </p:cNvSpPr>
          <p:nvPr/>
        </p:nvSpPr>
        <p:spPr bwMode="auto">
          <a:xfrm flipH="1">
            <a:off x="9512173" y="2292345"/>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09" name="Line 330">
            <a:extLst>
              <a:ext uri="{FF2B5EF4-FFF2-40B4-BE49-F238E27FC236}">
                <a16:creationId xmlns:a16="http://schemas.microsoft.com/office/drawing/2014/main" id="{A98ABB71-809A-4F81-A602-1FBBBEA605B1}"/>
              </a:ext>
            </a:extLst>
          </p:cNvPr>
          <p:cNvSpPr>
            <a:spLocks noChangeShapeType="1"/>
          </p:cNvSpPr>
          <p:nvPr/>
        </p:nvSpPr>
        <p:spPr bwMode="auto">
          <a:xfrm>
            <a:off x="9549714" y="226609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10" name="Line 331">
            <a:extLst>
              <a:ext uri="{FF2B5EF4-FFF2-40B4-BE49-F238E27FC236}">
                <a16:creationId xmlns:a16="http://schemas.microsoft.com/office/drawing/2014/main" id="{3726665D-13A5-BBD4-E9B7-A0681FC7287C}"/>
              </a:ext>
            </a:extLst>
          </p:cNvPr>
          <p:cNvSpPr>
            <a:spLocks noChangeShapeType="1"/>
          </p:cNvSpPr>
          <p:nvPr/>
        </p:nvSpPr>
        <p:spPr bwMode="auto">
          <a:xfrm flipH="1">
            <a:off x="9524687" y="2292345"/>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11" name="Line 332">
            <a:extLst>
              <a:ext uri="{FF2B5EF4-FFF2-40B4-BE49-F238E27FC236}">
                <a16:creationId xmlns:a16="http://schemas.microsoft.com/office/drawing/2014/main" id="{B5E97C3F-C83A-B094-A30F-504ED073F06D}"/>
              </a:ext>
            </a:extLst>
          </p:cNvPr>
          <p:cNvSpPr>
            <a:spLocks noChangeShapeType="1"/>
          </p:cNvSpPr>
          <p:nvPr/>
        </p:nvSpPr>
        <p:spPr bwMode="auto">
          <a:xfrm>
            <a:off x="9562227" y="226609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12" name="Line 333">
            <a:extLst>
              <a:ext uri="{FF2B5EF4-FFF2-40B4-BE49-F238E27FC236}">
                <a16:creationId xmlns:a16="http://schemas.microsoft.com/office/drawing/2014/main" id="{01FD99EF-20AC-2CF4-E13A-EFE8C9CF5C29}"/>
              </a:ext>
            </a:extLst>
          </p:cNvPr>
          <p:cNvSpPr>
            <a:spLocks noChangeShapeType="1"/>
          </p:cNvSpPr>
          <p:nvPr/>
        </p:nvSpPr>
        <p:spPr bwMode="auto">
          <a:xfrm flipH="1">
            <a:off x="9543457" y="2305470"/>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13" name="Line 334">
            <a:extLst>
              <a:ext uri="{FF2B5EF4-FFF2-40B4-BE49-F238E27FC236}">
                <a16:creationId xmlns:a16="http://schemas.microsoft.com/office/drawing/2014/main" id="{767BB219-4628-9667-EFA2-B924EC84067A}"/>
              </a:ext>
            </a:extLst>
          </p:cNvPr>
          <p:cNvSpPr>
            <a:spLocks noChangeShapeType="1"/>
          </p:cNvSpPr>
          <p:nvPr/>
        </p:nvSpPr>
        <p:spPr bwMode="auto">
          <a:xfrm>
            <a:off x="9577869" y="227734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14" name="Line 335">
            <a:extLst>
              <a:ext uri="{FF2B5EF4-FFF2-40B4-BE49-F238E27FC236}">
                <a16:creationId xmlns:a16="http://schemas.microsoft.com/office/drawing/2014/main" id="{787ED37A-9315-794E-440D-893238F6603A}"/>
              </a:ext>
            </a:extLst>
          </p:cNvPr>
          <p:cNvSpPr>
            <a:spLocks noChangeShapeType="1"/>
          </p:cNvSpPr>
          <p:nvPr/>
        </p:nvSpPr>
        <p:spPr bwMode="auto">
          <a:xfrm flipH="1">
            <a:off x="9549714" y="2305470"/>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15" name="Line 336">
            <a:extLst>
              <a:ext uri="{FF2B5EF4-FFF2-40B4-BE49-F238E27FC236}">
                <a16:creationId xmlns:a16="http://schemas.microsoft.com/office/drawing/2014/main" id="{175ADB50-A323-3BC1-08B7-E70687A21307}"/>
              </a:ext>
            </a:extLst>
          </p:cNvPr>
          <p:cNvSpPr>
            <a:spLocks noChangeShapeType="1"/>
          </p:cNvSpPr>
          <p:nvPr/>
        </p:nvSpPr>
        <p:spPr bwMode="auto">
          <a:xfrm>
            <a:off x="9584126" y="227734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16" name="Line 337">
            <a:extLst>
              <a:ext uri="{FF2B5EF4-FFF2-40B4-BE49-F238E27FC236}">
                <a16:creationId xmlns:a16="http://schemas.microsoft.com/office/drawing/2014/main" id="{BA3C5AD8-0C53-ECCF-67F9-C8EF22D89D7F}"/>
              </a:ext>
            </a:extLst>
          </p:cNvPr>
          <p:cNvSpPr>
            <a:spLocks noChangeShapeType="1"/>
          </p:cNvSpPr>
          <p:nvPr/>
        </p:nvSpPr>
        <p:spPr bwMode="auto">
          <a:xfrm flipH="1">
            <a:off x="9562227" y="2305470"/>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17" name="Line 338">
            <a:extLst>
              <a:ext uri="{FF2B5EF4-FFF2-40B4-BE49-F238E27FC236}">
                <a16:creationId xmlns:a16="http://schemas.microsoft.com/office/drawing/2014/main" id="{0FC97468-FDAD-052D-F198-2E65B5904D52}"/>
              </a:ext>
            </a:extLst>
          </p:cNvPr>
          <p:cNvSpPr>
            <a:spLocks noChangeShapeType="1"/>
          </p:cNvSpPr>
          <p:nvPr/>
        </p:nvSpPr>
        <p:spPr bwMode="auto">
          <a:xfrm>
            <a:off x="9596640" y="227734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18" name="Line 339">
            <a:extLst>
              <a:ext uri="{FF2B5EF4-FFF2-40B4-BE49-F238E27FC236}">
                <a16:creationId xmlns:a16="http://schemas.microsoft.com/office/drawing/2014/main" id="{A9DC841E-31E3-9D61-973D-9977400DB64B}"/>
              </a:ext>
            </a:extLst>
          </p:cNvPr>
          <p:cNvSpPr>
            <a:spLocks noChangeShapeType="1"/>
          </p:cNvSpPr>
          <p:nvPr/>
        </p:nvSpPr>
        <p:spPr bwMode="auto">
          <a:xfrm flipH="1">
            <a:off x="9565356" y="2305470"/>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19" name="Line 340">
            <a:extLst>
              <a:ext uri="{FF2B5EF4-FFF2-40B4-BE49-F238E27FC236}">
                <a16:creationId xmlns:a16="http://schemas.microsoft.com/office/drawing/2014/main" id="{BA48997B-E3E7-3440-6211-8E67D053C9E2}"/>
              </a:ext>
            </a:extLst>
          </p:cNvPr>
          <p:cNvSpPr>
            <a:spLocks noChangeShapeType="1"/>
          </p:cNvSpPr>
          <p:nvPr/>
        </p:nvSpPr>
        <p:spPr bwMode="auto">
          <a:xfrm>
            <a:off x="9602896" y="227734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20" name="Line 341">
            <a:extLst>
              <a:ext uri="{FF2B5EF4-FFF2-40B4-BE49-F238E27FC236}">
                <a16:creationId xmlns:a16="http://schemas.microsoft.com/office/drawing/2014/main" id="{0A7775CB-44F3-0B95-8BFD-4EBE85415D05}"/>
              </a:ext>
            </a:extLst>
          </p:cNvPr>
          <p:cNvSpPr>
            <a:spLocks noChangeShapeType="1"/>
          </p:cNvSpPr>
          <p:nvPr/>
        </p:nvSpPr>
        <p:spPr bwMode="auto">
          <a:xfrm flipH="1">
            <a:off x="9571612" y="2305470"/>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21" name="Line 342">
            <a:extLst>
              <a:ext uri="{FF2B5EF4-FFF2-40B4-BE49-F238E27FC236}">
                <a16:creationId xmlns:a16="http://schemas.microsoft.com/office/drawing/2014/main" id="{8801C964-E289-D046-3C9A-E926268CA878}"/>
              </a:ext>
            </a:extLst>
          </p:cNvPr>
          <p:cNvSpPr>
            <a:spLocks noChangeShapeType="1"/>
          </p:cNvSpPr>
          <p:nvPr/>
        </p:nvSpPr>
        <p:spPr bwMode="auto">
          <a:xfrm>
            <a:off x="9609153" y="227734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22" name="Line 343">
            <a:extLst>
              <a:ext uri="{FF2B5EF4-FFF2-40B4-BE49-F238E27FC236}">
                <a16:creationId xmlns:a16="http://schemas.microsoft.com/office/drawing/2014/main" id="{C10B09FA-750A-E912-4373-D536EEB43F53}"/>
              </a:ext>
            </a:extLst>
          </p:cNvPr>
          <p:cNvSpPr>
            <a:spLocks noChangeShapeType="1"/>
          </p:cNvSpPr>
          <p:nvPr/>
        </p:nvSpPr>
        <p:spPr bwMode="auto">
          <a:xfrm flipH="1">
            <a:off x="9584126" y="2305470"/>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23" name="Line 344">
            <a:extLst>
              <a:ext uri="{FF2B5EF4-FFF2-40B4-BE49-F238E27FC236}">
                <a16:creationId xmlns:a16="http://schemas.microsoft.com/office/drawing/2014/main" id="{76506BBB-FA8B-EBEE-F128-F05D1BE255DE}"/>
              </a:ext>
            </a:extLst>
          </p:cNvPr>
          <p:cNvSpPr>
            <a:spLocks noChangeShapeType="1"/>
          </p:cNvSpPr>
          <p:nvPr/>
        </p:nvSpPr>
        <p:spPr bwMode="auto">
          <a:xfrm>
            <a:off x="9621667" y="2277344"/>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24" name="Line 345">
            <a:extLst>
              <a:ext uri="{FF2B5EF4-FFF2-40B4-BE49-F238E27FC236}">
                <a16:creationId xmlns:a16="http://schemas.microsoft.com/office/drawing/2014/main" id="{0BD60B2A-0B7C-27C8-3CB2-700EDF54D889}"/>
              </a:ext>
            </a:extLst>
          </p:cNvPr>
          <p:cNvSpPr>
            <a:spLocks noChangeShapeType="1"/>
          </p:cNvSpPr>
          <p:nvPr/>
        </p:nvSpPr>
        <p:spPr bwMode="auto">
          <a:xfrm flipH="1">
            <a:off x="9590383" y="2320471"/>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25" name="Line 346">
            <a:extLst>
              <a:ext uri="{FF2B5EF4-FFF2-40B4-BE49-F238E27FC236}">
                <a16:creationId xmlns:a16="http://schemas.microsoft.com/office/drawing/2014/main" id="{FDB3DDB0-B06B-BE28-F49C-1EA62C1FFFB9}"/>
              </a:ext>
            </a:extLst>
          </p:cNvPr>
          <p:cNvSpPr>
            <a:spLocks noChangeShapeType="1"/>
          </p:cNvSpPr>
          <p:nvPr/>
        </p:nvSpPr>
        <p:spPr bwMode="auto">
          <a:xfrm>
            <a:off x="9627923" y="2292345"/>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26" name="Line 347">
            <a:extLst>
              <a:ext uri="{FF2B5EF4-FFF2-40B4-BE49-F238E27FC236}">
                <a16:creationId xmlns:a16="http://schemas.microsoft.com/office/drawing/2014/main" id="{B416E65A-0B64-1E77-6539-89E92D518A7D}"/>
              </a:ext>
            </a:extLst>
          </p:cNvPr>
          <p:cNvSpPr>
            <a:spLocks noChangeShapeType="1"/>
          </p:cNvSpPr>
          <p:nvPr/>
        </p:nvSpPr>
        <p:spPr bwMode="auto">
          <a:xfrm flipH="1">
            <a:off x="9615410" y="2320471"/>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27" name="Line 348">
            <a:extLst>
              <a:ext uri="{FF2B5EF4-FFF2-40B4-BE49-F238E27FC236}">
                <a16:creationId xmlns:a16="http://schemas.microsoft.com/office/drawing/2014/main" id="{FCFBA3AD-419B-BDC9-F34F-3E0C55286117}"/>
              </a:ext>
            </a:extLst>
          </p:cNvPr>
          <p:cNvSpPr>
            <a:spLocks noChangeShapeType="1"/>
          </p:cNvSpPr>
          <p:nvPr/>
        </p:nvSpPr>
        <p:spPr bwMode="auto">
          <a:xfrm>
            <a:off x="9649822" y="2292345"/>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28" name="Line 349">
            <a:extLst>
              <a:ext uri="{FF2B5EF4-FFF2-40B4-BE49-F238E27FC236}">
                <a16:creationId xmlns:a16="http://schemas.microsoft.com/office/drawing/2014/main" id="{D4138CE4-D275-3BFF-3F89-2F97BA3BD4A1}"/>
              </a:ext>
            </a:extLst>
          </p:cNvPr>
          <p:cNvSpPr>
            <a:spLocks noChangeShapeType="1"/>
          </p:cNvSpPr>
          <p:nvPr/>
        </p:nvSpPr>
        <p:spPr bwMode="auto">
          <a:xfrm flipH="1">
            <a:off x="9627923" y="2320471"/>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29" name="Line 350">
            <a:extLst>
              <a:ext uri="{FF2B5EF4-FFF2-40B4-BE49-F238E27FC236}">
                <a16:creationId xmlns:a16="http://schemas.microsoft.com/office/drawing/2014/main" id="{A4784A90-D8A3-768E-05B7-FDDF00E31B57}"/>
              </a:ext>
            </a:extLst>
          </p:cNvPr>
          <p:cNvSpPr>
            <a:spLocks noChangeShapeType="1"/>
          </p:cNvSpPr>
          <p:nvPr/>
        </p:nvSpPr>
        <p:spPr bwMode="auto">
          <a:xfrm>
            <a:off x="9662336" y="2292345"/>
            <a:ext cx="0" cy="5812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30" name="Line 351">
            <a:extLst>
              <a:ext uri="{FF2B5EF4-FFF2-40B4-BE49-F238E27FC236}">
                <a16:creationId xmlns:a16="http://schemas.microsoft.com/office/drawing/2014/main" id="{40F2FFBE-816D-30B1-3B62-E104515F78BF}"/>
              </a:ext>
            </a:extLst>
          </p:cNvPr>
          <p:cNvSpPr>
            <a:spLocks noChangeShapeType="1"/>
          </p:cNvSpPr>
          <p:nvPr/>
        </p:nvSpPr>
        <p:spPr bwMode="auto">
          <a:xfrm flipH="1">
            <a:off x="9634180" y="2335471"/>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31" name="Line 352">
            <a:extLst>
              <a:ext uri="{FF2B5EF4-FFF2-40B4-BE49-F238E27FC236}">
                <a16:creationId xmlns:a16="http://schemas.microsoft.com/office/drawing/2014/main" id="{DA7585FE-4535-53D8-089E-C62233384550}"/>
              </a:ext>
            </a:extLst>
          </p:cNvPr>
          <p:cNvSpPr>
            <a:spLocks noChangeShapeType="1"/>
          </p:cNvSpPr>
          <p:nvPr/>
        </p:nvSpPr>
        <p:spPr bwMode="auto">
          <a:xfrm>
            <a:off x="9668593" y="2309220"/>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32" name="Line 353">
            <a:extLst>
              <a:ext uri="{FF2B5EF4-FFF2-40B4-BE49-F238E27FC236}">
                <a16:creationId xmlns:a16="http://schemas.microsoft.com/office/drawing/2014/main" id="{8990D92F-D8CF-6882-0099-8560ECB9E8E8}"/>
              </a:ext>
            </a:extLst>
          </p:cNvPr>
          <p:cNvSpPr>
            <a:spLocks noChangeShapeType="1"/>
          </p:cNvSpPr>
          <p:nvPr/>
        </p:nvSpPr>
        <p:spPr bwMode="auto">
          <a:xfrm flipH="1">
            <a:off x="9656079" y="2335471"/>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33" name="Line 354">
            <a:extLst>
              <a:ext uri="{FF2B5EF4-FFF2-40B4-BE49-F238E27FC236}">
                <a16:creationId xmlns:a16="http://schemas.microsoft.com/office/drawing/2014/main" id="{0CEE51CD-E5FB-1C43-C54D-D85ADE4348EF}"/>
              </a:ext>
            </a:extLst>
          </p:cNvPr>
          <p:cNvSpPr>
            <a:spLocks noChangeShapeType="1"/>
          </p:cNvSpPr>
          <p:nvPr/>
        </p:nvSpPr>
        <p:spPr bwMode="auto">
          <a:xfrm>
            <a:off x="9693620" y="2309220"/>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34" name="Line 355">
            <a:extLst>
              <a:ext uri="{FF2B5EF4-FFF2-40B4-BE49-F238E27FC236}">
                <a16:creationId xmlns:a16="http://schemas.microsoft.com/office/drawing/2014/main" id="{5303E4C2-C174-B3A1-DF31-1B3B64D23534}"/>
              </a:ext>
            </a:extLst>
          </p:cNvPr>
          <p:cNvSpPr>
            <a:spLocks noChangeShapeType="1"/>
          </p:cNvSpPr>
          <p:nvPr/>
        </p:nvSpPr>
        <p:spPr bwMode="auto">
          <a:xfrm flipH="1">
            <a:off x="9656079" y="2335471"/>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35" name="Line 356">
            <a:extLst>
              <a:ext uri="{FF2B5EF4-FFF2-40B4-BE49-F238E27FC236}">
                <a16:creationId xmlns:a16="http://schemas.microsoft.com/office/drawing/2014/main" id="{940F8A77-30E7-ADDD-2D39-22A47A83330E}"/>
              </a:ext>
            </a:extLst>
          </p:cNvPr>
          <p:cNvSpPr>
            <a:spLocks noChangeShapeType="1"/>
          </p:cNvSpPr>
          <p:nvPr/>
        </p:nvSpPr>
        <p:spPr bwMode="auto">
          <a:xfrm>
            <a:off x="9693620" y="2309220"/>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36" name="Line 357">
            <a:extLst>
              <a:ext uri="{FF2B5EF4-FFF2-40B4-BE49-F238E27FC236}">
                <a16:creationId xmlns:a16="http://schemas.microsoft.com/office/drawing/2014/main" id="{228866B5-DA74-A3D1-D716-74C70A83AC97}"/>
              </a:ext>
            </a:extLst>
          </p:cNvPr>
          <p:cNvSpPr>
            <a:spLocks noChangeShapeType="1"/>
          </p:cNvSpPr>
          <p:nvPr/>
        </p:nvSpPr>
        <p:spPr bwMode="auto">
          <a:xfrm flipH="1">
            <a:off x="9668593" y="2335471"/>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37" name="Line 358">
            <a:extLst>
              <a:ext uri="{FF2B5EF4-FFF2-40B4-BE49-F238E27FC236}">
                <a16:creationId xmlns:a16="http://schemas.microsoft.com/office/drawing/2014/main" id="{33980E66-08F2-08C3-0B3B-4DB999F23D3D}"/>
              </a:ext>
            </a:extLst>
          </p:cNvPr>
          <p:cNvSpPr>
            <a:spLocks noChangeShapeType="1"/>
          </p:cNvSpPr>
          <p:nvPr/>
        </p:nvSpPr>
        <p:spPr bwMode="auto">
          <a:xfrm>
            <a:off x="9706133" y="2309220"/>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38" name="Line 359">
            <a:extLst>
              <a:ext uri="{FF2B5EF4-FFF2-40B4-BE49-F238E27FC236}">
                <a16:creationId xmlns:a16="http://schemas.microsoft.com/office/drawing/2014/main" id="{ED2A4E2F-1FAF-8DD7-04AB-756EACEB82DD}"/>
              </a:ext>
            </a:extLst>
          </p:cNvPr>
          <p:cNvSpPr>
            <a:spLocks noChangeShapeType="1"/>
          </p:cNvSpPr>
          <p:nvPr/>
        </p:nvSpPr>
        <p:spPr bwMode="auto">
          <a:xfrm flipH="1">
            <a:off x="9687363" y="2335471"/>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39" name="Line 360">
            <a:extLst>
              <a:ext uri="{FF2B5EF4-FFF2-40B4-BE49-F238E27FC236}">
                <a16:creationId xmlns:a16="http://schemas.microsoft.com/office/drawing/2014/main" id="{1B9ED1B8-A1DA-CA83-1F38-C91E744013D6}"/>
              </a:ext>
            </a:extLst>
          </p:cNvPr>
          <p:cNvSpPr>
            <a:spLocks noChangeShapeType="1"/>
          </p:cNvSpPr>
          <p:nvPr/>
        </p:nvSpPr>
        <p:spPr bwMode="auto">
          <a:xfrm>
            <a:off x="9724904" y="2309220"/>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40" name="Line 361">
            <a:extLst>
              <a:ext uri="{FF2B5EF4-FFF2-40B4-BE49-F238E27FC236}">
                <a16:creationId xmlns:a16="http://schemas.microsoft.com/office/drawing/2014/main" id="{0C6AED9E-1E08-6AEE-E2E4-F6AD1034967A}"/>
              </a:ext>
            </a:extLst>
          </p:cNvPr>
          <p:cNvSpPr>
            <a:spLocks noChangeShapeType="1"/>
          </p:cNvSpPr>
          <p:nvPr/>
        </p:nvSpPr>
        <p:spPr bwMode="auto">
          <a:xfrm flipH="1">
            <a:off x="9693620" y="235047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41" name="Line 362">
            <a:extLst>
              <a:ext uri="{FF2B5EF4-FFF2-40B4-BE49-F238E27FC236}">
                <a16:creationId xmlns:a16="http://schemas.microsoft.com/office/drawing/2014/main" id="{0F135924-FAA2-145A-B944-9B945A9CC83A}"/>
              </a:ext>
            </a:extLst>
          </p:cNvPr>
          <p:cNvSpPr>
            <a:spLocks noChangeShapeType="1"/>
          </p:cNvSpPr>
          <p:nvPr/>
        </p:nvSpPr>
        <p:spPr bwMode="auto">
          <a:xfrm>
            <a:off x="9728032" y="2324221"/>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42" name="Line 363">
            <a:extLst>
              <a:ext uri="{FF2B5EF4-FFF2-40B4-BE49-F238E27FC236}">
                <a16:creationId xmlns:a16="http://schemas.microsoft.com/office/drawing/2014/main" id="{4E0031F2-5A1C-3317-DBD0-B7EC0447CDD5}"/>
              </a:ext>
            </a:extLst>
          </p:cNvPr>
          <p:cNvSpPr>
            <a:spLocks noChangeShapeType="1"/>
          </p:cNvSpPr>
          <p:nvPr/>
        </p:nvSpPr>
        <p:spPr bwMode="auto">
          <a:xfrm flipH="1">
            <a:off x="9693620" y="235047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43" name="Line 364">
            <a:extLst>
              <a:ext uri="{FF2B5EF4-FFF2-40B4-BE49-F238E27FC236}">
                <a16:creationId xmlns:a16="http://schemas.microsoft.com/office/drawing/2014/main" id="{96DDAB7D-D4DE-4459-1F8A-6A2495A4703B}"/>
              </a:ext>
            </a:extLst>
          </p:cNvPr>
          <p:cNvSpPr>
            <a:spLocks noChangeShapeType="1"/>
          </p:cNvSpPr>
          <p:nvPr/>
        </p:nvSpPr>
        <p:spPr bwMode="auto">
          <a:xfrm>
            <a:off x="9728032" y="2324221"/>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44" name="Line 365">
            <a:extLst>
              <a:ext uri="{FF2B5EF4-FFF2-40B4-BE49-F238E27FC236}">
                <a16:creationId xmlns:a16="http://schemas.microsoft.com/office/drawing/2014/main" id="{165B284D-C157-AECC-4F17-769208C70460}"/>
              </a:ext>
            </a:extLst>
          </p:cNvPr>
          <p:cNvSpPr>
            <a:spLocks noChangeShapeType="1"/>
          </p:cNvSpPr>
          <p:nvPr/>
        </p:nvSpPr>
        <p:spPr bwMode="auto">
          <a:xfrm flipH="1">
            <a:off x="9706133" y="235047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45" name="Line 366">
            <a:extLst>
              <a:ext uri="{FF2B5EF4-FFF2-40B4-BE49-F238E27FC236}">
                <a16:creationId xmlns:a16="http://schemas.microsoft.com/office/drawing/2014/main" id="{6F9FB6AF-9800-A08E-8BDF-3B612EA27348}"/>
              </a:ext>
            </a:extLst>
          </p:cNvPr>
          <p:cNvSpPr>
            <a:spLocks noChangeShapeType="1"/>
          </p:cNvSpPr>
          <p:nvPr/>
        </p:nvSpPr>
        <p:spPr bwMode="auto">
          <a:xfrm>
            <a:off x="9740545" y="2324221"/>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46" name="Line 367">
            <a:extLst>
              <a:ext uri="{FF2B5EF4-FFF2-40B4-BE49-F238E27FC236}">
                <a16:creationId xmlns:a16="http://schemas.microsoft.com/office/drawing/2014/main" id="{05C18C1F-AFE6-93A2-F3EC-7534A9E499E4}"/>
              </a:ext>
            </a:extLst>
          </p:cNvPr>
          <p:cNvSpPr>
            <a:spLocks noChangeShapeType="1"/>
          </p:cNvSpPr>
          <p:nvPr/>
        </p:nvSpPr>
        <p:spPr bwMode="auto">
          <a:xfrm flipH="1">
            <a:off x="9728032" y="2365472"/>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47" name="Line 368">
            <a:extLst>
              <a:ext uri="{FF2B5EF4-FFF2-40B4-BE49-F238E27FC236}">
                <a16:creationId xmlns:a16="http://schemas.microsoft.com/office/drawing/2014/main" id="{C4169149-E47D-C0C5-BC10-2D580199E5DB}"/>
              </a:ext>
            </a:extLst>
          </p:cNvPr>
          <p:cNvSpPr>
            <a:spLocks noChangeShapeType="1"/>
          </p:cNvSpPr>
          <p:nvPr/>
        </p:nvSpPr>
        <p:spPr bwMode="auto">
          <a:xfrm>
            <a:off x="9765573" y="2339221"/>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48" name="Line 369">
            <a:extLst>
              <a:ext uri="{FF2B5EF4-FFF2-40B4-BE49-F238E27FC236}">
                <a16:creationId xmlns:a16="http://schemas.microsoft.com/office/drawing/2014/main" id="{5B1D07C8-BA4C-B3B4-BB34-8D8B68821503}"/>
              </a:ext>
            </a:extLst>
          </p:cNvPr>
          <p:cNvSpPr>
            <a:spLocks noChangeShapeType="1"/>
          </p:cNvSpPr>
          <p:nvPr/>
        </p:nvSpPr>
        <p:spPr bwMode="auto">
          <a:xfrm flipH="1">
            <a:off x="9734289" y="2365472"/>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49" name="Line 370">
            <a:extLst>
              <a:ext uri="{FF2B5EF4-FFF2-40B4-BE49-F238E27FC236}">
                <a16:creationId xmlns:a16="http://schemas.microsoft.com/office/drawing/2014/main" id="{AAA819C8-E5F2-7AD1-68F7-30E3211A481A}"/>
              </a:ext>
            </a:extLst>
          </p:cNvPr>
          <p:cNvSpPr>
            <a:spLocks noChangeShapeType="1"/>
          </p:cNvSpPr>
          <p:nvPr/>
        </p:nvSpPr>
        <p:spPr bwMode="auto">
          <a:xfrm>
            <a:off x="9771829" y="2339221"/>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50" name="Line 371">
            <a:extLst>
              <a:ext uri="{FF2B5EF4-FFF2-40B4-BE49-F238E27FC236}">
                <a16:creationId xmlns:a16="http://schemas.microsoft.com/office/drawing/2014/main" id="{FA4B4AD1-50DE-94DE-904C-8EC3C2AD8228}"/>
              </a:ext>
            </a:extLst>
          </p:cNvPr>
          <p:cNvSpPr>
            <a:spLocks noChangeShapeType="1"/>
          </p:cNvSpPr>
          <p:nvPr/>
        </p:nvSpPr>
        <p:spPr bwMode="auto">
          <a:xfrm flipH="1">
            <a:off x="9734289" y="2365472"/>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51" name="Line 372">
            <a:extLst>
              <a:ext uri="{FF2B5EF4-FFF2-40B4-BE49-F238E27FC236}">
                <a16:creationId xmlns:a16="http://schemas.microsoft.com/office/drawing/2014/main" id="{0BD88590-1D07-772F-1671-71C80D2A3FAF}"/>
              </a:ext>
            </a:extLst>
          </p:cNvPr>
          <p:cNvSpPr>
            <a:spLocks noChangeShapeType="1"/>
          </p:cNvSpPr>
          <p:nvPr/>
        </p:nvSpPr>
        <p:spPr bwMode="auto">
          <a:xfrm>
            <a:off x="9771829" y="2339221"/>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52" name="Line 373">
            <a:extLst>
              <a:ext uri="{FF2B5EF4-FFF2-40B4-BE49-F238E27FC236}">
                <a16:creationId xmlns:a16="http://schemas.microsoft.com/office/drawing/2014/main" id="{59770A6C-8DFD-2024-0BCB-857652450D5D}"/>
              </a:ext>
            </a:extLst>
          </p:cNvPr>
          <p:cNvSpPr>
            <a:spLocks noChangeShapeType="1"/>
          </p:cNvSpPr>
          <p:nvPr/>
        </p:nvSpPr>
        <p:spPr bwMode="auto">
          <a:xfrm flipH="1">
            <a:off x="9734289" y="2365472"/>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53" name="Line 374">
            <a:extLst>
              <a:ext uri="{FF2B5EF4-FFF2-40B4-BE49-F238E27FC236}">
                <a16:creationId xmlns:a16="http://schemas.microsoft.com/office/drawing/2014/main" id="{64FCCB10-453C-96C7-467D-01D9A0267203}"/>
              </a:ext>
            </a:extLst>
          </p:cNvPr>
          <p:cNvSpPr>
            <a:spLocks noChangeShapeType="1"/>
          </p:cNvSpPr>
          <p:nvPr/>
        </p:nvSpPr>
        <p:spPr bwMode="auto">
          <a:xfrm>
            <a:off x="9771829" y="2339221"/>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54" name="Line 375">
            <a:extLst>
              <a:ext uri="{FF2B5EF4-FFF2-40B4-BE49-F238E27FC236}">
                <a16:creationId xmlns:a16="http://schemas.microsoft.com/office/drawing/2014/main" id="{8F95E8B8-8020-3C06-FA84-B1576EC74B71}"/>
              </a:ext>
            </a:extLst>
          </p:cNvPr>
          <p:cNvSpPr>
            <a:spLocks noChangeShapeType="1"/>
          </p:cNvSpPr>
          <p:nvPr/>
        </p:nvSpPr>
        <p:spPr bwMode="auto">
          <a:xfrm flipH="1">
            <a:off x="9746802" y="236547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55" name="Line 376">
            <a:extLst>
              <a:ext uri="{FF2B5EF4-FFF2-40B4-BE49-F238E27FC236}">
                <a16:creationId xmlns:a16="http://schemas.microsoft.com/office/drawing/2014/main" id="{43C267B3-DD21-1E45-3D20-C226DF25A22E}"/>
              </a:ext>
            </a:extLst>
          </p:cNvPr>
          <p:cNvSpPr>
            <a:spLocks noChangeShapeType="1"/>
          </p:cNvSpPr>
          <p:nvPr/>
        </p:nvSpPr>
        <p:spPr bwMode="auto">
          <a:xfrm>
            <a:off x="9784343" y="2339221"/>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56" name="Line 377">
            <a:extLst>
              <a:ext uri="{FF2B5EF4-FFF2-40B4-BE49-F238E27FC236}">
                <a16:creationId xmlns:a16="http://schemas.microsoft.com/office/drawing/2014/main" id="{FC9D8573-8CFB-779E-CC7C-B9101E8B5EE9}"/>
              </a:ext>
            </a:extLst>
          </p:cNvPr>
          <p:cNvSpPr>
            <a:spLocks noChangeShapeType="1"/>
          </p:cNvSpPr>
          <p:nvPr/>
        </p:nvSpPr>
        <p:spPr bwMode="auto">
          <a:xfrm flipH="1">
            <a:off x="9753059" y="236547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57" name="Line 378">
            <a:extLst>
              <a:ext uri="{FF2B5EF4-FFF2-40B4-BE49-F238E27FC236}">
                <a16:creationId xmlns:a16="http://schemas.microsoft.com/office/drawing/2014/main" id="{CF32041C-6A3B-AFA2-5296-45BE30317BC4}"/>
              </a:ext>
            </a:extLst>
          </p:cNvPr>
          <p:cNvSpPr>
            <a:spLocks noChangeShapeType="1"/>
          </p:cNvSpPr>
          <p:nvPr/>
        </p:nvSpPr>
        <p:spPr bwMode="auto">
          <a:xfrm>
            <a:off x="9790600" y="2339221"/>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58" name="Line 379">
            <a:extLst>
              <a:ext uri="{FF2B5EF4-FFF2-40B4-BE49-F238E27FC236}">
                <a16:creationId xmlns:a16="http://schemas.microsoft.com/office/drawing/2014/main" id="{629441ED-A30E-51D4-066E-2B1F05023857}"/>
              </a:ext>
            </a:extLst>
          </p:cNvPr>
          <p:cNvSpPr>
            <a:spLocks noChangeShapeType="1"/>
          </p:cNvSpPr>
          <p:nvPr/>
        </p:nvSpPr>
        <p:spPr bwMode="auto">
          <a:xfrm flipH="1">
            <a:off x="9753059" y="236547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59" name="Line 380">
            <a:extLst>
              <a:ext uri="{FF2B5EF4-FFF2-40B4-BE49-F238E27FC236}">
                <a16:creationId xmlns:a16="http://schemas.microsoft.com/office/drawing/2014/main" id="{56A528A1-FAB9-C90C-596E-E2C574158FCF}"/>
              </a:ext>
            </a:extLst>
          </p:cNvPr>
          <p:cNvSpPr>
            <a:spLocks noChangeShapeType="1"/>
          </p:cNvSpPr>
          <p:nvPr/>
        </p:nvSpPr>
        <p:spPr bwMode="auto">
          <a:xfrm>
            <a:off x="9790600" y="2339221"/>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60" name="Line 381">
            <a:extLst>
              <a:ext uri="{FF2B5EF4-FFF2-40B4-BE49-F238E27FC236}">
                <a16:creationId xmlns:a16="http://schemas.microsoft.com/office/drawing/2014/main" id="{81CBEC9D-7B9E-9150-7099-607255930349}"/>
              </a:ext>
            </a:extLst>
          </p:cNvPr>
          <p:cNvSpPr>
            <a:spLocks noChangeShapeType="1"/>
          </p:cNvSpPr>
          <p:nvPr/>
        </p:nvSpPr>
        <p:spPr bwMode="auto">
          <a:xfrm flipH="1">
            <a:off x="9759316" y="236547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61" name="Line 382">
            <a:extLst>
              <a:ext uri="{FF2B5EF4-FFF2-40B4-BE49-F238E27FC236}">
                <a16:creationId xmlns:a16="http://schemas.microsoft.com/office/drawing/2014/main" id="{0E87E3E9-0689-9F5D-A6E0-3B98AFE76B4A}"/>
              </a:ext>
            </a:extLst>
          </p:cNvPr>
          <p:cNvSpPr>
            <a:spLocks noChangeShapeType="1"/>
          </p:cNvSpPr>
          <p:nvPr/>
        </p:nvSpPr>
        <p:spPr bwMode="auto">
          <a:xfrm>
            <a:off x="9796857" y="2339221"/>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62" name="Line 383">
            <a:extLst>
              <a:ext uri="{FF2B5EF4-FFF2-40B4-BE49-F238E27FC236}">
                <a16:creationId xmlns:a16="http://schemas.microsoft.com/office/drawing/2014/main" id="{E21E3D0F-38C7-8106-4F66-5A05CC756C35}"/>
              </a:ext>
            </a:extLst>
          </p:cNvPr>
          <p:cNvSpPr>
            <a:spLocks noChangeShapeType="1"/>
          </p:cNvSpPr>
          <p:nvPr/>
        </p:nvSpPr>
        <p:spPr bwMode="auto">
          <a:xfrm flipH="1">
            <a:off x="9765573" y="236547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63" name="Line 384">
            <a:extLst>
              <a:ext uri="{FF2B5EF4-FFF2-40B4-BE49-F238E27FC236}">
                <a16:creationId xmlns:a16="http://schemas.microsoft.com/office/drawing/2014/main" id="{665EF6BC-95E8-450F-64EB-EEAF409E6E6F}"/>
              </a:ext>
            </a:extLst>
          </p:cNvPr>
          <p:cNvSpPr>
            <a:spLocks noChangeShapeType="1"/>
          </p:cNvSpPr>
          <p:nvPr/>
        </p:nvSpPr>
        <p:spPr bwMode="auto">
          <a:xfrm>
            <a:off x="9803113" y="2339221"/>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64" name="Line 385">
            <a:extLst>
              <a:ext uri="{FF2B5EF4-FFF2-40B4-BE49-F238E27FC236}">
                <a16:creationId xmlns:a16="http://schemas.microsoft.com/office/drawing/2014/main" id="{1D3CF309-F48E-AE9D-75EB-6A972C547728}"/>
              </a:ext>
            </a:extLst>
          </p:cNvPr>
          <p:cNvSpPr>
            <a:spLocks noChangeShapeType="1"/>
          </p:cNvSpPr>
          <p:nvPr/>
        </p:nvSpPr>
        <p:spPr bwMode="auto">
          <a:xfrm flipH="1">
            <a:off x="9784343" y="236547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65" name="Line 386">
            <a:extLst>
              <a:ext uri="{FF2B5EF4-FFF2-40B4-BE49-F238E27FC236}">
                <a16:creationId xmlns:a16="http://schemas.microsoft.com/office/drawing/2014/main" id="{0297C6CD-3129-785A-E124-FF59B93CFB5C}"/>
              </a:ext>
            </a:extLst>
          </p:cNvPr>
          <p:cNvSpPr>
            <a:spLocks noChangeShapeType="1"/>
          </p:cNvSpPr>
          <p:nvPr/>
        </p:nvSpPr>
        <p:spPr bwMode="auto">
          <a:xfrm>
            <a:off x="9818755" y="2339221"/>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66" name="Line 387">
            <a:extLst>
              <a:ext uri="{FF2B5EF4-FFF2-40B4-BE49-F238E27FC236}">
                <a16:creationId xmlns:a16="http://schemas.microsoft.com/office/drawing/2014/main" id="{ABDA3CAF-33F9-04D9-10B7-8AB9E172A110}"/>
              </a:ext>
            </a:extLst>
          </p:cNvPr>
          <p:cNvSpPr>
            <a:spLocks noChangeShapeType="1"/>
          </p:cNvSpPr>
          <p:nvPr/>
        </p:nvSpPr>
        <p:spPr bwMode="auto">
          <a:xfrm flipH="1">
            <a:off x="9784343" y="236547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67" name="Line 388">
            <a:extLst>
              <a:ext uri="{FF2B5EF4-FFF2-40B4-BE49-F238E27FC236}">
                <a16:creationId xmlns:a16="http://schemas.microsoft.com/office/drawing/2014/main" id="{94F626FF-F88C-FCAA-2912-91B85A3C01B7}"/>
              </a:ext>
            </a:extLst>
          </p:cNvPr>
          <p:cNvSpPr>
            <a:spLocks noChangeShapeType="1"/>
          </p:cNvSpPr>
          <p:nvPr/>
        </p:nvSpPr>
        <p:spPr bwMode="auto">
          <a:xfrm>
            <a:off x="9818755" y="2339221"/>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68" name="Line 389">
            <a:extLst>
              <a:ext uri="{FF2B5EF4-FFF2-40B4-BE49-F238E27FC236}">
                <a16:creationId xmlns:a16="http://schemas.microsoft.com/office/drawing/2014/main" id="{A7B2C428-C95A-B8B5-E843-D479FC79121D}"/>
              </a:ext>
            </a:extLst>
          </p:cNvPr>
          <p:cNvSpPr>
            <a:spLocks noChangeShapeType="1"/>
          </p:cNvSpPr>
          <p:nvPr/>
        </p:nvSpPr>
        <p:spPr bwMode="auto">
          <a:xfrm flipH="1">
            <a:off x="9796857" y="236547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69" name="Line 390">
            <a:extLst>
              <a:ext uri="{FF2B5EF4-FFF2-40B4-BE49-F238E27FC236}">
                <a16:creationId xmlns:a16="http://schemas.microsoft.com/office/drawing/2014/main" id="{BAE41BFF-9147-953D-76CA-ACBE45515397}"/>
              </a:ext>
            </a:extLst>
          </p:cNvPr>
          <p:cNvSpPr>
            <a:spLocks noChangeShapeType="1"/>
          </p:cNvSpPr>
          <p:nvPr/>
        </p:nvSpPr>
        <p:spPr bwMode="auto">
          <a:xfrm>
            <a:off x="9831269" y="2339221"/>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70" name="Line 391">
            <a:extLst>
              <a:ext uri="{FF2B5EF4-FFF2-40B4-BE49-F238E27FC236}">
                <a16:creationId xmlns:a16="http://schemas.microsoft.com/office/drawing/2014/main" id="{001879D0-FF30-1829-C1F7-0F978678B4C8}"/>
              </a:ext>
            </a:extLst>
          </p:cNvPr>
          <p:cNvSpPr>
            <a:spLocks noChangeShapeType="1"/>
          </p:cNvSpPr>
          <p:nvPr/>
        </p:nvSpPr>
        <p:spPr bwMode="auto">
          <a:xfrm flipH="1">
            <a:off x="9809370" y="236547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71" name="Line 392">
            <a:extLst>
              <a:ext uri="{FF2B5EF4-FFF2-40B4-BE49-F238E27FC236}">
                <a16:creationId xmlns:a16="http://schemas.microsoft.com/office/drawing/2014/main" id="{B6666150-8D29-E87A-4280-DBA377D636C3}"/>
              </a:ext>
            </a:extLst>
          </p:cNvPr>
          <p:cNvSpPr>
            <a:spLocks noChangeShapeType="1"/>
          </p:cNvSpPr>
          <p:nvPr/>
        </p:nvSpPr>
        <p:spPr bwMode="auto">
          <a:xfrm>
            <a:off x="9843782" y="2339221"/>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72" name="Line 393">
            <a:extLst>
              <a:ext uri="{FF2B5EF4-FFF2-40B4-BE49-F238E27FC236}">
                <a16:creationId xmlns:a16="http://schemas.microsoft.com/office/drawing/2014/main" id="{4C31F9B1-5BDD-A947-59B3-D0D2CA53911B}"/>
              </a:ext>
            </a:extLst>
          </p:cNvPr>
          <p:cNvSpPr>
            <a:spLocks noChangeShapeType="1"/>
          </p:cNvSpPr>
          <p:nvPr/>
        </p:nvSpPr>
        <p:spPr bwMode="auto">
          <a:xfrm flipH="1">
            <a:off x="9809370" y="236547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73" name="Line 394">
            <a:extLst>
              <a:ext uri="{FF2B5EF4-FFF2-40B4-BE49-F238E27FC236}">
                <a16:creationId xmlns:a16="http://schemas.microsoft.com/office/drawing/2014/main" id="{A989C0AC-5051-4F23-6E68-29FA7D01238A}"/>
              </a:ext>
            </a:extLst>
          </p:cNvPr>
          <p:cNvSpPr>
            <a:spLocks noChangeShapeType="1"/>
          </p:cNvSpPr>
          <p:nvPr/>
        </p:nvSpPr>
        <p:spPr bwMode="auto">
          <a:xfrm>
            <a:off x="9843782" y="2339221"/>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74" name="Line 395">
            <a:extLst>
              <a:ext uri="{FF2B5EF4-FFF2-40B4-BE49-F238E27FC236}">
                <a16:creationId xmlns:a16="http://schemas.microsoft.com/office/drawing/2014/main" id="{FA35FAC2-47E2-5882-F349-EF915B4AF8EF}"/>
              </a:ext>
            </a:extLst>
          </p:cNvPr>
          <p:cNvSpPr>
            <a:spLocks noChangeShapeType="1"/>
          </p:cNvSpPr>
          <p:nvPr/>
        </p:nvSpPr>
        <p:spPr bwMode="auto">
          <a:xfrm flipH="1">
            <a:off x="9809370" y="236547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75" name="Line 396">
            <a:extLst>
              <a:ext uri="{FF2B5EF4-FFF2-40B4-BE49-F238E27FC236}">
                <a16:creationId xmlns:a16="http://schemas.microsoft.com/office/drawing/2014/main" id="{D47BE721-27E8-55A9-AC91-9202B4F06117}"/>
              </a:ext>
            </a:extLst>
          </p:cNvPr>
          <p:cNvSpPr>
            <a:spLocks noChangeShapeType="1"/>
          </p:cNvSpPr>
          <p:nvPr/>
        </p:nvSpPr>
        <p:spPr bwMode="auto">
          <a:xfrm>
            <a:off x="9843782" y="2339221"/>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76" name="Line 397">
            <a:extLst>
              <a:ext uri="{FF2B5EF4-FFF2-40B4-BE49-F238E27FC236}">
                <a16:creationId xmlns:a16="http://schemas.microsoft.com/office/drawing/2014/main" id="{EAA2230D-E8E5-2AFD-30F4-A94CA9B53C4F}"/>
              </a:ext>
            </a:extLst>
          </p:cNvPr>
          <p:cNvSpPr>
            <a:spLocks noChangeShapeType="1"/>
          </p:cNvSpPr>
          <p:nvPr/>
        </p:nvSpPr>
        <p:spPr bwMode="auto">
          <a:xfrm flipH="1">
            <a:off x="9812498" y="2365472"/>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77" name="Line 398">
            <a:extLst>
              <a:ext uri="{FF2B5EF4-FFF2-40B4-BE49-F238E27FC236}">
                <a16:creationId xmlns:a16="http://schemas.microsoft.com/office/drawing/2014/main" id="{4AA37F91-90DB-B1ED-584B-97C5ABE2BE6B}"/>
              </a:ext>
            </a:extLst>
          </p:cNvPr>
          <p:cNvSpPr>
            <a:spLocks noChangeShapeType="1"/>
          </p:cNvSpPr>
          <p:nvPr/>
        </p:nvSpPr>
        <p:spPr bwMode="auto">
          <a:xfrm>
            <a:off x="9850039" y="2339221"/>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78" name="Line 399">
            <a:extLst>
              <a:ext uri="{FF2B5EF4-FFF2-40B4-BE49-F238E27FC236}">
                <a16:creationId xmlns:a16="http://schemas.microsoft.com/office/drawing/2014/main" id="{D44321F2-3778-B17A-0EA1-3CDDA01AEBFE}"/>
              </a:ext>
            </a:extLst>
          </p:cNvPr>
          <p:cNvSpPr>
            <a:spLocks noChangeShapeType="1"/>
          </p:cNvSpPr>
          <p:nvPr/>
        </p:nvSpPr>
        <p:spPr bwMode="auto">
          <a:xfrm flipH="1">
            <a:off x="9818755" y="2365472"/>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79" name="Line 400">
            <a:extLst>
              <a:ext uri="{FF2B5EF4-FFF2-40B4-BE49-F238E27FC236}">
                <a16:creationId xmlns:a16="http://schemas.microsoft.com/office/drawing/2014/main" id="{5DCAB268-74A5-15EA-825C-92241DBBD7C5}"/>
              </a:ext>
            </a:extLst>
          </p:cNvPr>
          <p:cNvSpPr>
            <a:spLocks noChangeShapeType="1"/>
          </p:cNvSpPr>
          <p:nvPr/>
        </p:nvSpPr>
        <p:spPr bwMode="auto">
          <a:xfrm>
            <a:off x="9856296" y="2339221"/>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80" name="Line 401">
            <a:extLst>
              <a:ext uri="{FF2B5EF4-FFF2-40B4-BE49-F238E27FC236}">
                <a16:creationId xmlns:a16="http://schemas.microsoft.com/office/drawing/2014/main" id="{96625EED-D9D2-00F8-7DC9-A27F0FA9C5BF}"/>
              </a:ext>
            </a:extLst>
          </p:cNvPr>
          <p:cNvSpPr>
            <a:spLocks noChangeShapeType="1"/>
          </p:cNvSpPr>
          <p:nvPr/>
        </p:nvSpPr>
        <p:spPr bwMode="auto">
          <a:xfrm flipH="1">
            <a:off x="9825012" y="2365472"/>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81" name="Line 402">
            <a:extLst>
              <a:ext uri="{FF2B5EF4-FFF2-40B4-BE49-F238E27FC236}">
                <a16:creationId xmlns:a16="http://schemas.microsoft.com/office/drawing/2014/main" id="{B4D6CC65-5032-1B15-2616-131D86397291}"/>
              </a:ext>
            </a:extLst>
          </p:cNvPr>
          <p:cNvSpPr>
            <a:spLocks noChangeShapeType="1"/>
          </p:cNvSpPr>
          <p:nvPr/>
        </p:nvSpPr>
        <p:spPr bwMode="auto">
          <a:xfrm>
            <a:off x="9862553" y="2339221"/>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82" name="Line 403">
            <a:extLst>
              <a:ext uri="{FF2B5EF4-FFF2-40B4-BE49-F238E27FC236}">
                <a16:creationId xmlns:a16="http://schemas.microsoft.com/office/drawing/2014/main" id="{D1C1C03D-297C-7EDC-B3CF-220108B9112A}"/>
              </a:ext>
            </a:extLst>
          </p:cNvPr>
          <p:cNvSpPr>
            <a:spLocks noChangeShapeType="1"/>
          </p:cNvSpPr>
          <p:nvPr/>
        </p:nvSpPr>
        <p:spPr bwMode="auto">
          <a:xfrm flipH="1">
            <a:off x="9825012" y="2365472"/>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83" name="Line 404">
            <a:extLst>
              <a:ext uri="{FF2B5EF4-FFF2-40B4-BE49-F238E27FC236}">
                <a16:creationId xmlns:a16="http://schemas.microsoft.com/office/drawing/2014/main" id="{C5DE39C8-3228-B75D-CB8B-C61A50E58211}"/>
              </a:ext>
            </a:extLst>
          </p:cNvPr>
          <p:cNvSpPr>
            <a:spLocks noChangeShapeType="1"/>
          </p:cNvSpPr>
          <p:nvPr/>
        </p:nvSpPr>
        <p:spPr bwMode="auto">
          <a:xfrm>
            <a:off x="9862553" y="2339221"/>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84" name="Line 405">
            <a:extLst>
              <a:ext uri="{FF2B5EF4-FFF2-40B4-BE49-F238E27FC236}">
                <a16:creationId xmlns:a16="http://schemas.microsoft.com/office/drawing/2014/main" id="{778237B6-BADF-8139-1559-805D9A38C51B}"/>
              </a:ext>
            </a:extLst>
          </p:cNvPr>
          <p:cNvSpPr>
            <a:spLocks noChangeShapeType="1"/>
          </p:cNvSpPr>
          <p:nvPr/>
        </p:nvSpPr>
        <p:spPr bwMode="auto">
          <a:xfrm flipH="1">
            <a:off x="9831269" y="236547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85" name="Line 407">
            <a:extLst>
              <a:ext uri="{FF2B5EF4-FFF2-40B4-BE49-F238E27FC236}">
                <a16:creationId xmlns:a16="http://schemas.microsoft.com/office/drawing/2014/main" id="{F0483DB4-8BE1-DB4A-9043-3850DAB44CCF}"/>
              </a:ext>
            </a:extLst>
          </p:cNvPr>
          <p:cNvSpPr>
            <a:spLocks noChangeShapeType="1"/>
          </p:cNvSpPr>
          <p:nvPr/>
        </p:nvSpPr>
        <p:spPr bwMode="auto">
          <a:xfrm>
            <a:off x="9868810" y="2339220"/>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86" name="Line 408">
            <a:extLst>
              <a:ext uri="{FF2B5EF4-FFF2-40B4-BE49-F238E27FC236}">
                <a16:creationId xmlns:a16="http://schemas.microsoft.com/office/drawing/2014/main" id="{9F0D8111-FFD7-D113-D2F7-0665AA322830}"/>
              </a:ext>
            </a:extLst>
          </p:cNvPr>
          <p:cNvSpPr>
            <a:spLocks noChangeShapeType="1"/>
          </p:cNvSpPr>
          <p:nvPr/>
        </p:nvSpPr>
        <p:spPr bwMode="auto">
          <a:xfrm flipH="1">
            <a:off x="9837526" y="2365471"/>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87" name="Line 409">
            <a:extLst>
              <a:ext uri="{FF2B5EF4-FFF2-40B4-BE49-F238E27FC236}">
                <a16:creationId xmlns:a16="http://schemas.microsoft.com/office/drawing/2014/main" id="{B540692D-8C07-84DC-44EA-8C86AF94088A}"/>
              </a:ext>
            </a:extLst>
          </p:cNvPr>
          <p:cNvSpPr>
            <a:spLocks noChangeShapeType="1"/>
          </p:cNvSpPr>
          <p:nvPr/>
        </p:nvSpPr>
        <p:spPr bwMode="auto">
          <a:xfrm>
            <a:off x="9875067" y="2339220"/>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88" name="Line 410">
            <a:extLst>
              <a:ext uri="{FF2B5EF4-FFF2-40B4-BE49-F238E27FC236}">
                <a16:creationId xmlns:a16="http://schemas.microsoft.com/office/drawing/2014/main" id="{6F74C8AA-09FD-1083-AFC2-50006FCC2A16}"/>
              </a:ext>
            </a:extLst>
          </p:cNvPr>
          <p:cNvSpPr>
            <a:spLocks noChangeShapeType="1"/>
          </p:cNvSpPr>
          <p:nvPr/>
        </p:nvSpPr>
        <p:spPr bwMode="auto">
          <a:xfrm flipH="1">
            <a:off x="9843783" y="2365471"/>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89" name="Line 411">
            <a:extLst>
              <a:ext uri="{FF2B5EF4-FFF2-40B4-BE49-F238E27FC236}">
                <a16:creationId xmlns:a16="http://schemas.microsoft.com/office/drawing/2014/main" id="{6FD8203E-7353-D6B0-8021-C9F6F2D4E310}"/>
              </a:ext>
            </a:extLst>
          </p:cNvPr>
          <p:cNvSpPr>
            <a:spLocks noChangeShapeType="1"/>
          </p:cNvSpPr>
          <p:nvPr/>
        </p:nvSpPr>
        <p:spPr bwMode="auto">
          <a:xfrm>
            <a:off x="9881324" y="2339220"/>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90" name="Line 412">
            <a:extLst>
              <a:ext uri="{FF2B5EF4-FFF2-40B4-BE49-F238E27FC236}">
                <a16:creationId xmlns:a16="http://schemas.microsoft.com/office/drawing/2014/main" id="{46D802EF-D7B8-2D34-083F-FF015F1BD8B2}"/>
              </a:ext>
            </a:extLst>
          </p:cNvPr>
          <p:cNvSpPr>
            <a:spLocks noChangeShapeType="1"/>
          </p:cNvSpPr>
          <p:nvPr/>
        </p:nvSpPr>
        <p:spPr bwMode="auto">
          <a:xfrm flipH="1">
            <a:off x="9843783" y="2365471"/>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91" name="Line 413">
            <a:extLst>
              <a:ext uri="{FF2B5EF4-FFF2-40B4-BE49-F238E27FC236}">
                <a16:creationId xmlns:a16="http://schemas.microsoft.com/office/drawing/2014/main" id="{8064DB67-80D1-81A3-C1CE-238EE0744266}"/>
              </a:ext>
            </a:extLst>
          </p:cNvPr>
          <p:cNvSpPr>
            <a:spLocks noChangeShapeType="1"/>
          </p:cNvSpPr>
          <p:nvPr/>
        </p:nvSpPr>
        <p:spPr bwMode="auto">
          <a:xfrm>
            <a:off x="9881324" y="2339220"/>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92" name="Line 414">
            <a:extLst>
              <a:ext uri="{FF2B5EF4-FFF2-40B4-BE49-F238E27FC236}">
                <a16:creationId xmlns:a16="http://schemas.microsoft.com/office/drawing/2014/main" id="{1BF48094-6B5E-341C-C1F0-4653E0FAF2D3}"/>
              </a:ext>
            </a:extLst>
          </p:cNvPr>
          <p:cNvSpPr>
            <a:spLocks noChangeShapeType="1"/>
          </p:cNvSpPr>
          <p:nvPr/>
        </p:nvSpPr>
        <p:spPr bwMode="auto">
          <a:xfrm flipH="1">
            <a:off x="9850040" y="2365471"/>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93" name="Line 415">
            <a:extLst>
              <a:ext uri="{FF2B5EF4-FFF2-40B4-BE49-F238E27FC236}">
                <a16:creationId xmlns:a16="http://schemas.microsoft.com/office/drawing/2014/main" id="{BD68A355-5A38-E9E7-0AA9-D6ED83668FC2}"/>
              </a:ext>
            </a:extLst>
          </p:cNvPr>
          <p:cNvSpPr>
            <a:spLocks noChangeShapeType="1"/>
          </p:cNvSpPr>
          <p:nvPr/>
        </p:nvSpPr>
        <p:spPr bwMode="auto">
          <a:xfrm>
            <a:off x="9887580" y="2339220"/>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94" name="Line 416">
            <a:extLst>
              <a:ext uri="{FF2B5EF4-FFF2-40B4-BE49-F238E27FC236}">
                <a16:creationId xmlns:a16="http://schemas.microsoft.com/office/drawing/2014/main" id="{498EEF02-6B3F-331D-71E6-9A21412D8A9D}"/>
              </a:ext>
            </a:extLst>
          </p:cNvPr>
          <p:cNvSpPr>
            <a:spLocks noChangeShapeType="1"/>
          </p:cNvSpPr>
          <p:nvPr/>
        </p:nvSpPr>
        <p:spPr bwMode="auto">
          <a:xfrm flipH="1">
            <a:off x="9862553" y="2365471"/>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95" name="Line 417">
            <a:extLst>
              <a:ext uri="{FF2B5EF4-FFF2-40B4-BE49-F238E27FC236}">
                <a16:creationId xmlns:a16="http://schemas.microsoft.com/office/drawing/2014/main" id="{B78A0C31-7ED7-6890-5451-C121D494D4F6}"/>
              </a:ext>
            </a:extLst>
          </p:cNvPr>
          <p:cNvSpPr>
            <a:spLocks noChangeShapeType="1"/>
          </p:cNvSpPr>
          <p:nvPr/>
        </p:nvSpPr>
        <p:spPr bwMode="auto">
          <a:xfrm>
            <a:off x="9896965" y="2339220"/>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96" name="Line 418">
            <a:extLst>
              <a:ext uri="{FF2B5EF4-FFF2-40B4-BE49-F238E27FC236}">
                <a16:creationId xmlns:a16="http://schemas.microsoft.com/office/drawing/2014/main" id="{C782ADE2-C2BB-120B-9C19-5854D2E94AD6}"/>
              </a:ext>
            </a:extLst>
          </p:cNvPr>
          <p:cNvSpPr>
            <a:spLocks noChangeShapeType="1"/>
          </p:cNvSpPr>
          <p:nvPr/>
        </p:nvSpPr>
        <p:spPr bwMode="auto">
          <a:xfrm flipH="1">
            <a:off x="9887580" y="2365471"/>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97" name="Line 419">
            <a:extLst>
              <a:ext uri="{FF2B5EF4-FFF2-40B4-BE49-F238E27FC236}">
                <a16:creationId xmlns:a16="http://schemas.microsoft.com/office/drawing/2014/main" id="{F050472B-E9F3-BE0C-AFB4-3025850EB78A}"/>
              </a:ext>
            </a:extLst>
          </p:cNvPr>
          <p:cNvSpPr>
            <a:spLocks noChangeShapeType="1"/>
          </p:cNvSpPr>
          <p:nvPr/>
        </p:nvSpPr>
        <p:spPr bwMode="auto">
          <a:xfrm>
            <a:off x="9921993" y="2339220"/>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98" name="Line 420">
            <a:extLst>
              <a:ext uri="{FF2B5EF4-FFF2-40B4-BE49-F238E27FC236}">
                <a16:creationId xmlns:a16="http://schemas.microsoft.com/office/drawing/2014/main" id="{C9C9972D-990C-345C-06BB-2D7756F15BA7}"/>
              </a:ext>
            </a:extLst>
          </p:cNvPr>
          <p:cNvSpPr>
            <a:spLocks noChangeShapeType="1"/>
          </p:cNvSpPr>
          <p:nvPr/>
        </p:nvSpPr>
        <p:spPr bwMode="auto">
          <a:xfrm flipH="1">
            <a:off x="9893837" y="2365471"/>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99" name="Line 421">
            <a:extLst>
              <a:ext uri="{FF2B5EF4-FFF2-40B4-BE49-F238E27FC236}">
                <a16:creationId xmlns:a16="http://schemas.microsoft.com/office/drawing/2014/main" id="{42BEB522-DAAF-8F78-430D-DB051C43C33A}"/>
              </a:ext>
            </a:extLst>
          </p:cNvPr>
          <p:cNvSpPr>
            <a:spLocks noChangeShapeType="1"/>
          </p:cNvSpPr>
          <p:nvPr/>
        </p:nvSpPr>
        <p:spPr bwMode="auto">
          <a:xfrm>
            <a:off x="9928249" y="2339220"/>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00" name="Line 422">
            <a:extLst>
              <a:ext uri="{FF2B5EF4-FFF2-40B4-BE49-F238E27FC236}">
                <a16:creationId xmlns:a16="http://schemas.microsoft.com/office/drawing/2014/main" id="{A7C1B242-5B72-FB9C-E369-E74D0041DEBB}"/>
              </a:ext>
            </a:extLst>
          </p:cNvPr>
          <p:cNvSpPr>
            <a:spLocks noChangeShapeType="1"/>
          </p:cNvSpPr>
          <p:nvPr/>
        </p:nvSpPr>
        <p:spPr bwMode="auto">
          <a:xfrm flipH="1">
            <a:off x="9893837" y="2365471"/>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01" name="Line 423">
            <a:extLst>
              <a:ext uri="{FF2B5EF4-FFF2-40B4-BE49-F238E27FC236}">
                <a16:creationId xmlns:a16="http://schemas.microsoft.com/office/drawing/2014/main" id="{1D277205-0A7C-74F4-8D9D-2C32D529FB83}"/>
              </a:ext>
            </a:extLst>
          </p:cNvPr>
          <p:cNvSpPr>
            <a:spLocks noChangeShapeType="1"/>
          </p:cNvSpPr>
          <p:nvPr/>
        </p:nvSpPr>
        <p:spPr bwMode="auto">
          <a:xfrm>
            <a:off x="9928249" y="2339220"/>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02" name="Line 424">
            <a:extLst>
              <a:ext uri="{FF2B5EF4-FFF2-40B4-BE49-F238E27FC236}">
                <a16:creationId xmlns:a16="http://schemas.microsoft.com/office/drawing/2014/main" id="{05118513-ABE5-B340-22A4-7301D80FBF90}"/>
              </a:ext>
            </a:extLst>
          </p:cNvPr>
          <p:cNvSpPr>
            <a:spLocks noChangeShapeType="1"/>
          </p:cNvSpPr>
          <p:nvPr/>
        </p:nvSpPr>
        <p:spPr bwMode="auto">
          <a:xfrm flipH="1">
            <a:off x="9896965" y="2365471"/>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03" name="Line 425">
            <a:extLst>
              <a:ext uri="{FF2B5EF4-FFF2-40B4-BE49-F238E27FC236}">
                <a16:creationId xmlns:a16="http://schemas.microsoft.com/office/drawing/2014/main" id="{64F0BA74-8AAE-205C-4169-032739F69A6B}"/>
              </a:ext>
            </a:extLst>
          </p:cNvPr>
          <p:cNvSpPr>
            <a:spLocks noChangeShapeType="1"/>
          </p:cNvSpPr>
          <p:nvPr/>
        </p:nvSpPr>
        <p:spPr bwMode="auto">
          <a:xfrm>
            <a:off x="9934506" y="2339220"/>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04" name="Line 426">
            <a:extLst>
              <a:ext uri="{FF2B5EF4-FFF2-40B4-BE49-F238E27FC236}">
                <a16:creationId xmlns:a16="http://schemas.microsoft.com/office/drawing/2014/main" id="{881C5CB4-EF0A-C6CB-8C19-532FC72C5CFB}"/>
              </a:ext>
            </a:extLst>
          </p:cNvPr>
          <p:cNvSpPr>
            <a:spLocks noChangeShapeType="1"/>
          </p:cNvSpPr>
          <p:nvPr/>
        </p:nvSpPr>
        <p:spPr bwMode="auto">
          <a:xfrm flipH="1">
            <a:off x="9915736" y="2365471"/>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05" name="Line 427">
            <a:extLst>
              <a:ext uri="{FF2B5EF4-FFF2-40B4-BE49-F238E27FC236}">
                <a16:creationId xmlns:a16="http://schemas.microsoft.com/office/drawing/2014/main" id="{E543B67E-80FF-E926-3269-F407F66EF9AA}"/>
              </a:ext>
            </a:extLst>
          </p:cNvPr>
          <p:cNvSpPr>
            <a:spLocks noChangeShapeType="1"/>
          </p:cNvSpPr>
          <p:nvPr/>
        </p:nvSpPr>
        <p:spPr bwMode="auto">
          <a:xfrm>
            <a:off x="9953277" y="2339220"/>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06" name="Line 428">
            <a:extLst>
              <a:ext uri="{FF2B5EF4-FFF2-40B4-BE49-F238E27FC236}">
                <a16:creationId xmlns:a16="http://schemas.microsoft.com/office/drawing/2014/main" id="{533D2066-4A85-0FCD-A508-3E2037657A9B}"/>
              </a:ext>
            </a:extLst>
          </p:cNvPr>
          <p:cNvSpPr>
            <a:spLocks noChangeShapeType="1"/>
          </p:cNvSpPr>
          <p:nvPr/>
        </p:nvSpPr>
        <p:spPr bwMode="auto">
          <a:xfrm flipH="1">
            <a:off x="9921993" y="2387971"/>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07" name="Line 429">
            <a:extLst>
              <a:ext uri="{FF2B5EF4-FFF2-40B4-BE49-F238E27FC236}">
                <a16:creationId xmlns:a16="http://schemas.microsoft.com/office/drawing/2014/main" id="{1E75D698-B742-E7FC-0C4A-DA8D440F460C}"/>
              </a:ext>
            </a:extLst>
          </p:cNvPr>
          <p:cNvSpPr>
            <a:spLocks noChangeShapeType="1"/>
          </p:cNvSpPr>
          <p:nvPr/>
        </p:nvSpPr>
        <p:spPr bwMode="auto">
          <a:xfrm>
            <a:off x="9959533" y="2361721"/>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08" name="Line 430">
            <a:extLst>
              <a:ext uri="{FF2B5EF4-FFF2-40B4-BE49-F238E27FC236}">
                <a16:creationId xmlns:a16="http://schemas.microsoft.com/office/drawing/2014/main" id="{F912F820-8FE9-DA68-4D63-07B60ECF8688}"/>
              </a:ext>
            </a:extLst>
          </p:cNvPr>
          <p:cNvSpPr>
            <a:spLocks noChangeShapeType="1"/>
          </p:cNvSpPr>
          <p:nvPr/>
        </p:nvSpPr>
        <p:spPr bwMode="auto">
          <a:xfrm flipH="1">
            <a:off x="9928249" y="2387971"/>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09" name="Line 431">
            <a:extLst>
              <a:ext uri="{FF2B5EF4-FFF2-40B4-BE49-F238E27FC236}">
                <a16:creationId xmlns:a16="http://schemas.microsoft.com/office/drawing/2014/main" id="{ECB685F2-C0BF-6828-74A2-2F184C83DCFC}"/>
              </a:ext>
            </a:extLst>
          </p:cNvPr>
          <p:cNvSpPr>
            <a:spLocks noChangeShapeType="1"/>
          </p:cNvSpPr>
          <p:nvPr/>
        </p:nvSpPr>
        <p:spPr bwMode="auto">
          <a:xfrm>
            <a:off x="9965790" y="2361721"/>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10" name="Line 432">
            <a:extLst>
              <a:ext uri="{FF2B5EF4-FFF2-40B4-BE49-F238E27FC236}">
                <a16:creationId xmlns:a16="http://schemas.microsoft.com/office/drawing/2014/main" id="{9CBC7FCE-9F78-5D48-20D7-898362268888}"/>
              </a:ext>
            </a:extLst>
          </p:cNvPr>
          <p:cNvSpPr>
            <a:spLocks noChangeShapeType="1"/>
          </p:cNvSpPr>
          <p:nvPr/>
        </p:nvSpPr>
        <p:spPr bwMode="auto">
          <a:xfrm flipH="1">
            <a:off x="9934506" y="2387971"/>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11" name="Line 433">
            <a:extLst>
              <a:ext uri="{FF2B5EF4-FFF2-40B4-BE49-F238E27FC236}">
                <a16:creationId xmlns:a16="http://schemas.microsoft.com/office/drawing/2014/main" id="{C0BD78E8-FBAA-9AA0-E952-0F0254AE9EAD}"/>
              </a:ext>
            </a:extLst>
          </p:cNvPr>
          <p:cNvSpPr>
            <a:spLocks noChangeShapeType="1"/>
          </p:cNvSpPr>
          <p:nvPr/>
        </p:nvSpPr>
        <p:spPr bwMode="auto">
          <a:xfrm>
            <a:off x="9972047" y="2361721"/>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12" name="Line 434">
            <a:extLst>
              <a:ext uri="{FF2B5EF4-FFF2-40B4-BE49-F238E27FC236}">
                <a16:creationId xmlns:a16="http://schemas.microsoft.com/office/drawing/2014/main" id="{BE200A11-6F7D-B43C-7DD2-4AADD90BE04C}"/>
              </a:ext>
            </a:extLst>
          </p:cNvPr>
          <p:cNvSpPr>
            <a:spLocks noChangeShapeType="1"/>
          </p:cNvSpPr>
          <p:nvPr/>
        </p:nvSpPr>
        <p:spPr bwMode="auto">
          <a:xfrm flipH="1">
            <a:off x="9947020" y="241047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13" name="Line 435">
            <a:extLst>
              <a:ext uri="{FF2B5EF4-FFF2-40B4-BE49-F238E27FC236}">
                <a16:creationId xmlns:a16="http://schemas.microsoft.com/office/drawing/2014/main" id="{73BEAE48-2D36-7031-7CF1-36DD3584FE8F}"/>
              </a:ext>
            </a:extLst>
          </p:cNvPr>
          <p:cNvSpPr>
            <a:spLocks noChangeShapeType="1"/>
          </p:cNvSpPr>
          <p:nvPr/>
        </p:nvSpPr>
        <p:spPr bwMode="auto">
          <a:xfrm>
            <a:off x="9981432" y="2384221"/>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14" name="Line 436">
            <a:extLst>
              <a:ext uri="{FF2B5EF4-FFF2-40B4-BE49-F238E27FC236}">
                <a16:creationId xmlns:a16="http://schemas.microsoft.com/office/drawing/2014/main" id="{C197B300-1147-667A-C56D-3FBDFC74C84D}"/>
              </a:ext>
            </a:extLst>
          </p:cNvPr>
          <p:cNvSpPr>
            <a:spLocks noChangeShapeType="1"/>
          </p:cNvSpPr>
          <p:nvPr/>
        </p:nvSpPr>
        <p:spPr bwMode="auto">
          <a:xfrm flipH="1">
            <a:off x="9965790"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15" name="Line 437">
            <a:extLst>
              <a:ext uri="{FF2B5EF4-FFF2-40B4-BE49-F238E27FC236}">
                <a16:creationId xmlns:a16="http://schemas.microsoft.com/office/drawing/2014/main" id="{3C46CA3D-BFB0-2421-D523-5587FF0BC1AD}"/>
              </a:ext>
            </a:extLst>
          </p:cNvPr>
          <p:cNvSpPr>
            <a:spLocks noChangeShapeType="1"/>
          </p:cNvSpPr>
          <p:nvPr/>
        </p:nvSpPr>
        <p:spPr bwMode="auto">
          <a:xfrm>
            <a:off x="10000202"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16" name="Line 438">
            <a:extLst>
              <a:ext uri="{FF2B5EF4-FFF2-40B4-BE49-F238E27FC236}">
                <a16:creationId xmlns:a16="http://schemas.microsoft.com/office/drawing/2014/main" id="{CEFDAC65-929E-34D6-1897-589471FC8F57}"/>
              </a:ext>
            </a:extLst>
          </p:cNvPr>
          <p:cNvSpPr>
            <a:spLocks noChangeShapeType="1"/>
          </p:cNvSpPr>
          <p:nvPr/>
        </p:nvSpPr>
        <p:spPr bwMode="auto">
          <a:xfrm flipH="1">
            <a:off x="9981432" y="2429222"/>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17" name="Line 439">
            <a:extLst>
              <a:ext uri="{FF2B5EF4-FFF2-40B4-BE49-F238E27FC236}">
                <a16:creationId xmlns:a16="http://schemas.microsoft.com/office/drawing/2014/main" id="{2803AC01-6DED-24D2-CEC6-49E1FC68495E}"/>
              </a:ext>
            </a:extLst>
          </p:cNvPr>
          <p:cNvSpPr>
            <a:spLocks noChangeShapeType="1"/>
          </p:cNvSpPr>
          <p:nvPr/>
        </p:nvSpPr>
        <p:spPr bwMode="auto">
          <a:xfrm>
            <a:off x="10018973"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18" name="Line 440">
            <a:extLst>
              <a:ext uri="{FF2B5EF4-FFF2-40B4-BE49-F238E27FC236}">
                <a16:creationId xmlns:a16="http://schemas.microsoft.com/office/drawing/2014/main" id="{518B1437-2CFC-1DF7-858C-013E41FFFED6}"/>
              </a:ext>
            </a:extLst>
          </p:cNvPr>
          <p:cNvSpPr>
            <a:spLocks noChangeShapeType="1"/>
          </p:cNvSpPr>
          <p:nvPr/>
        </p:nvSpPr>
        <p:spPr bwMode="auto">
          <a:xfrm flipH="1">
            <a:off x="9987689" y="2429222"/>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19" name="Line 441">
            <a:extLst>
              <a:ext uri="{FF2B5EF4-FFF2-40B4-BE49-F238E27FC236}">
                <a16:creationId xmlns:a16="http://schemas.microsoft.com/office/drawing/2014/main" id="{06C5D3C9-E340-E5C1-A7CA-36B60A0D140F}"/>
              </a:ext>
            </a:extLst>
          </p:cNvPr>
          <p:cNvSpPr>
            <a:spLocks noChangeShapeType="1"/>
          </p:cNvSpPr>
          <p:nvPr/>
        </p:nvSpPr>
        <p:spPr bwMode="auto">
          <a:xfrm>
            <a:off x="10025230"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20" name="Line 442">
            <a:extLst>
              <a:ext uri="{FF2B5EF4-FFF2-40B4-BE49-F238E27FC236}">
                <a16:creationId xmlns:a16="http://schemas.microsoft.com/office/drawing/2014/main" id="{FBE5FE37-E2E8-CC1E-60B1-B9871FFAA9DA}"/>
              </a:ext>
            </a:extLst>
          </p:cNvPr>
          <p:cNvSpPr>
            <a:spLocks noChangeShapeType="1"/>
          </p:cNvSpPr>
          <p:nvPr/>
        </p:nvSpPr>
        <p:spPr bwMode="auto">
          <a:xfrm flipH="1">
            <a:off x="10000202"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21" name="Line 443">
            <a:extLst>
              <a:ext uri="{FF2B5EF4-FFF2-40B4-BE49-F238E27FC236}">
                <a16:creationId xmlns:a16="http://schemas.microsoft.com/office/drawing/2014/main" id="{930174DD-0918-50F8-09BB-F9B85C34FCE6}"/>
              </a:ext>
            </a:extLst>
          </p:cNvPr>
          <p:cNvSpPr>
            <a:spLocks noChangeShapeType="1"/>
          </p:cNvSpPr>
          <p:nvPr/>
        </p:nvSpPr>
        <p:spPr bwMode="auto">
          <a:xfrm>
            <a:off x="10037743"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22" name="Line 444">
            <a:extLst>
              <a:ext uri="{FF2B5EF4-FFF2-40B4-BE49-F238E27FC236}">
                <a16:creationId xmlns:a16="http://schemas.microsoft.com/office/drawing/2014/main" id="{5C9C312C-4498-2E9B-785A-5E407E9AF9FF}"/>
              </a:ext>
            </a:extLst>
          </p:cNvPr>
          <p:cNvSpPr>
            <a:spLocks noChangeShapeType="1"/>
          </p:cNvSpPr>
          <p:nvPr/>
        </p:nvSpPr>
        <p:spPr bwMode="auto">
          <a:xfrm flipH="1">
            <a:off x="10000202"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23" name="Line 445">
            <a:extLst>
              <a:ext uri="{FF2B5EF4-FFF2-40B4-BE49-F238E27FC236}">
                <a16:creationId xmlns:a16="http://schemas.microsoft.com/office/drawing/2014/main" id="{E89DB63C-1EE5-3196-BA8E-8A84C4BE4236}"/>
              </a:ext>
            </a:extLst>
          </p:cNvPr>
          <p:cNvSpPr>
            <a:spLocks noChangeShapeType="1"/>
          </p:cNvSpPr>
          <p:nvPr/>
        </p:nvSpPr>
        <p:spPr bwMode="auto">
          <a:xfrm>
            <a:off x="10037743"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24" name="Line 446">
            <a:extLst>
              <a:ext uri="{FF2B5EF4-FFF2-40B4-BE49-F238E27FC236}">
                <a16:creationId xmlns:a16="http://schemas.microsoft.com/office/drawing/2014/main" id="{2BC94D62-FB97-E72A-47F9-A55CE67FF9B3}"/>
              </a:ext>
            </a:extLst>
          </p:cNvPr>
          <p:cNvSpPr>
            <a:spLocks noChangeShapeType="1"/>
          </p:cNvSpPr>
          <p:nvPr/>
        </p:nvSpPr>
        <p:spPr bwMode="auto">
          <a:xfrm flipH="1">
            <a:off x="10006459"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25" name="Line 447">
            <a:extLst>
              <a:ext uri="{FF2B5EF4-FFF2-40B4-BE49-F238E27FC236}">
                <a16:creationId xmlns:a16="http://schemas.microsoft.com/office/drawing/2014/main" id="{9ACC1BF7-2008-ACD7-5616-226D83ADA4E5}"/>
              </a:ext>
            </a:extLst>
          </p:cNvPr>
          <p:cNvSpPr>
            <a:spLocks noChangeShapeType="1"/>
          </p:cNvSpPr>
          <p:nvPr/>
        </p:nvSpPr>
        <p:spPr bwMode="auto">
          <a:xfrm>
            <a:off x="10044000"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26" name="Line 448">
            <a:extLst>
              <a:ext uri="{FF2B5EF4-FFF2-40B4-BE49-F238E27FC236}">
                <a16:creationId xmlns:a16="http://schemas.microsoft.com/office/drawing/2014/main" id="{78D7A1E1-5B9B-D1AB-236D-AFFCCD2AD5F1}"/>
              </a:ext>
            </a:extLst>
          </p:cNvPr>
          <p:cNvSpPr>
            <a:spLocks noChangeShapeType="1"/>
          </p:cNvSpPr>
          <p:nvPr/>
        </p:nvSpPr>
        <p:spPr bwMode="auto">
          <a:xfrm flipH="1">
            <a:off x="10012716"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27" name="Line 449">
            <a:extLst>
              <a:ext uri="{FF2B5EF4-FFF2-40B4-BE49-F238E27FC236}">
                <a16:creationId xmlns:a16="http://schemas.microsoft.com/office/drawing/2014/main" id="{2CBF12A3-F26D-2589-97AD-A539B83D3063}"/>
              </a:ext>
            </a:extLst>
          </p:cNvPr>
          <p:cNvSpPr>
            <a:spLocks noChangeShapeType="1"/>
          </p:cNvSpPr>
          <p:nvPr/>
        </p:nvSpPr>
        <p:spPr bwMode="auto">
          <a:xfrm>
            <a:off x="10050257"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28" name="Line 450">
            <a:extLst>
              <a:ext uri="{FF2B5EF4-FFF2-40B4-BE49-F238E27FC236}">
                <a16:creationId xmlns:a16="http://schemas.microsoft.com/office/drawing/2014/main" id="{AFDC3602-3041-2A88-1DDE-9F0366093720}"/>
              </a:ext>
            </a:extLst>
          </p:cNvPr>
          <p:cNvSpPr>
            <a:spLocks noChangeShapeType="1"/>
          </p:cNvSpPr>
          <p:nvPr/>
        </p:nvSpPr>
        <p:spPr bwMode="auto">
          <a:xfrm flipH="1">
            <a:off x="10018973"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29" name="Line 451">
            <a:extLst>
              <a:ext uri="{FF2B5EF4-FFF2-40B4-BE49-F238E27FC236}">
                <a16:creationId xmlns:a16="http://schemas.microsoft.com/office/drawing/2014/main" id="{9623B55D-E7CC-0713-68B0-B6A624DEF4A3}"/>
              </a:ext>
            </a:extLst>
          </p:cNvPr>
          <p:cNvSpPr>
            <a:spLocks noChangeShapeType="1"/>
          </p:cNvSpPr>
          <p:nvPr/>
        </p:nvSpPr>
        <p:spPr bwMode="auto">
          <a:xfrm>
            <a:off x="10056514"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30" name="Line 452">
            <a:extLst>
              <a:ext uri="{FF2B5EF4-FFF2-40B4-BE49-F238E27FC236}">
                <a16:creationId xmlns:a16="http://schemas.microsoft.com/office/drawing/2014/main" id="{570FDEEB-0EFC-1FBE-2DB9-043E3A4F6A8C}"/>
              </a:ext>
            </a:extLst>
          </p:cNvPr>
          <p:cNvSpPr>
            <a:spLocks noChangeShapeType="1"/>
          </p:cNvSpPr>
          <p:nvPr/>
        </p:nvSpPr>
        <p:spPr bwMode="auto">
          <a:xfrm flipH="1">
            <a:off x="10037743"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31" name="Line 453">
            <a:extLst>
              <a:ext uri="{FF2B5EF4-FFF2-40B4-BE49-F238E27FC236}">
                <a16:creationId xmlns:a16="http://schemas.microsoft.com/office/drawing/2014/main" id="{0F08FDA5-43B6-A32A-A848-3FCAC041AF65}"/>
              </a:ext>
            </a:extLst>
          </p:cNvPr>
          <p:cNvSpPr>
            <a:spLocks noChangeShapeType="1"/>
          </p:cNvSpPr>
          <p:nvPr/>
        </p:nvSpPr>
        <p:spPr bwMode="auto">
          <a:xfrm>
            <a:off x="10072156"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32" name="Line 454">
            <a:extLst>
              <a:ext uri="{FF2B5EF4-FFF2-40B4-BE49-F238E27FC236}">
                <a16:creationId xmlns:a16="http://schemas.microsoft.com/office/drawing/2014/main" id="{34B7E654-5FB2-1B48-A4E7-4EDE0C78E3E0}"/>
              </a:ext>
            </a:extLst>
          </p:cNvPr>
          <p:cNvSpPr>
            <a:spLocks noChangeShapeType="1"/>
          </p:cNvSpPr>
          <p:nvPr/>
        </p:nvSpPr>
        <p:spPr bwMode="auto">
          <a:xfrm flipH="1">
            <a:off x="10050257"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33" name="Line 455">
            <a:extLst>
              <a:ext uri="{FF2B5EF4-FFF2-40B4-BE49-F238E27FC236}">
                <a16:creationId xmlns:a16="http://schemas.microsoft.com/office/drawing/2014/main" id="{3C9E8493-969B-C3B8-B6C7-5C6F8D9AA133}"/>
              </a:ext>
            </a:extLst>
          </p:cNvPr>
          <p:cNvSpPr>
            <a:spLocks noChangeShapeType="1"/>
          </p:cNvSpPr>
          <p:nvPr/>
        </p:nvSpPr>
        <p:spPr bwMode="auto">
          <a:xfrm>
            <a:off x="10084669"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34" name="Line 456">
            <a:extLst>
              <a:ext uri="{FF2B5EF4-FFF2-40B4-BE49-F238E27FC236}">
                <a16:creationId xmlns:a16="http://schemas.microsoft.com/office/drawing/2014/main" id="{DF6C69DE-ACC9-EEC1-9239-DC0E678092CD}"/>
              </a:ext>
            </a:extLst>
          </p:cNvPr>
          <p:cNvSpPr>
            <a:spLocks noChangeShapeType="1"/>
          </p:cNvSpPr>
          <p:nvPr/>
        </p:nvSpPr>
        <p:spPr bwMode="auto">
          <a:xfrm flipH="1">
            <a:off x="10062770"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35" name="Line 457">
            <a:extLst>
              <a:ext uri="{FF2B5EF4-FFF2-40B4-BE49-F238E27FC236}">
                <a16:creationId xmlns:a16="http://schemas.microsoft.com/office/drawing/2014/main" id="{CEB71572-DA40-C381-8B7C-93ACE1963303}"/>
              </a:ext>
            </a:extLst>
          </p:cNvPr>
          <p:cNvSpPr>
            <a:spLocks noChangeShapeType="1"/>
          </p:cNvSpPr>
          <p:nvPr/>
        </p:nvSpPr>
        <p:spPr bwMode="auto">
          <a:xfrm>
            <a:off x="10097183"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36" name="Line 458">
            <a:extLst>
              <a:ext uri="{FF2B5EF4-FFF2-40B4-BE49-F238E27FC236}">
                <a16:creationId xmlns:a16="http://schemas.microsoft.com/office/drawing/2014/main" id="{ADE82F11-FD33-7566-E6E0-5C6730F1A9F9}"/>
              </a:ext>
            </a:extLst>
          </p:cNvPr>
          <p:cNvSpPr>
            <a:spLocks noChangeShapeType="1"/>
          </p:cNvSpPr>
          <p:nvPr/>
        </p:nvSpPr>
        <p:spPr bwMode="auto">
          <a:xfrm flipH="1">
            <a:off x="10062770"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37" name="Line 459">
            <a:extLst>
              <a:ext uri="{FF2B5EF4-FFF2-40B4-BE49-F238E27FC236}">
                <a16:creationId xmlns:a16="http://schemas.microsoft.com/office/drawing/2014/main" id="{AACB6705-E6DB-B55D-0300-E6494A70237B}"/>
              </a:ext>
            </a:extLst>
          </p:cNvPr>
          <p:cNvSpPr>
            <a:spLocks noChangeShapeType="1"/>
          </p:cNvSpPr>
          <p:nvPr/>
        </p:nvSpPr>
        <p:spPr bwMode="auto">
          <a:xfrm>
            <a:off x="10097183"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38" name="Line 460">
            <a:extLst>
              <a:ext uri="{FF2B5EF4-FFF2-40B4-BE49-F238E27FC236}">
                <a16:creationId xmlns:a16="http://schemas.microsoft.com/office/drawing/2014/main" id="{6D55ADE7-A17F-49D5-E938-15D778D80BE2}"/>
              </a:ext>
            </a:extLst>
          </p:cNvPr>
          <p:cNvSpPr>
            <a:spLocks noChangeShapeType="1"/>
          </p:cNvSpPr>
          <p:nvPr/>
        </p:nvSpPr>
        <p:spPr bwMode="auto">
          <a:xfrm flipH="1">
            <a:off x="10065899" y="2429222"/>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39" name="Line 461">
            <a:extLst>
              <a:ext uri="{FF2B5EF4-FFF2-40B4-BE49-F238E27FC236}">
                <a16:creationId xmlns:a16="http://schemas.microsoft.com/office/drawing/2014/main" id="{AF3E5A77-9728-F679-90E7-10E9D6B7A75D}"/>
              </a:ext>
            </a:extLst>
          </p:cNvPr>
          <p:cNvSpPr>
            <a:spLocks noChangeShapeType="1"/>
          </p:cNvSpPr>
          <p:nvPr/>
        </p:nvSpPr>
        <p:spPr bwMode="auto">
          <a:xfrm>
            <a:off x="10103439"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40" name="Line 462">
            <a:extLst>
              <a:ext uri="{FF2B5EF4-FFF2-40B4-BE49-F238E27FC236}">
                <a16:creationId xmlns:a16="http://schemas.microsoft.com/office/drawing/2014/main" id="{A6B068D2-DB0F-2F7F-A99D-97A3D2B2A21F}"/>
              </a:ext>
            </a:extLst>
          </p:cNvPr>
          <p:cNvSpPr>
            <a:spLocks noChangeShapeType="1"/>
          </p:cNvSpPr>
          <p:nvPr/>
        </p:nvSpPr>
        <p:spPr bwMode="auto">
          <a:xfrm flipH="1">
            <a:off x="10065899" y="2429222"/>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41" name="Line 463">
            <a:extLst>
              <a:ext uri="{FF2B5EF4-FFF2-40B4-BE49-F238E27FC236}">
                <a16:creationId xmlns:a16="http://schemas.microsoft.com/office/drawing/2014/main" id="{8188E68C-6101-AC82-F7E0-3863C1DAC9CC}"/>
              </a:ext>
            </a:extLst>
          </p:cNvPr>
          <p:cNvSpPr>
            <a:spLocks noChangeShapeType="1"/>
          </p:cNvSpPr>
          <p:nvPr/>
        </p:nvSpPr>
        <p:spPr bwMode="auto">
          <a:xfrm>
            <a:off x="10103439"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42" name="Line 464">
            <a:extLst>
              <a:ext uri="{FF2B5EF4-FFF2-40B4-BE49-F238E27FC236}">
                <a16:creationId xmlns:a16="http://schemas.microsoft.com/office/drawing/2014/main" id="{F42B2F8F-8C4B-FDB7-C428-24CE42943911}"/>
              </a:ext>
            </a:extLst>
          </p:cNvPr>
          <p:cNvSpPr>
            <a:spLocks noChangeShapeType="1"/>
          </p:cNvSpPr>
          <p:nvPr/>
        </p:nvSpPr>
        <p:spPr bwMode="auto">
          <a:xfrm flipH="1">
            <a:off x="10072156" y="2429222"/>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43" name="Line 465">
            <a:extLst>
              <a:ext uri="{FF2B5EF4-FFF2-40B4-BE49-F238E27FC236}">
                <a16:creationId xmlns:a16="http://schemas.microsoft.com/office/drawing/2014/main" id="{679B391A-218C-F758-65D4-5720C0D9A98A}"/>
              </a:ext>
            </a:extLst>
          </p:cNvPr>
          <p:cNvSpPr>
            <a:spLocks noChangeShapeType="1"/>
          </p:cNvSpPr>
          <p:nvPr/>
        </p:nvSpPr>
        <p:spPr bwMode="auto">
          <a:xfrm>
            <a:off x="10109696"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44" name="Line 466">
            <a:extLst>
              <a:ext uri="{FF2B5EF4-FFF2-40B4-BE49-F238E27FC236}">
                <a16:creationId xmlns:a16="http://schemas.microsoft.com/office/drawing/2014/main" id="{B81837B9-3E87-B440-C1D3-11EAAC2DD38E}"/>
              </a:ext>
            </a:extLst>
          </p:cNvPr>
          <p:cNvSpPr>
            <a:spLocks noChangeShapeType="1"/>
          </p:cNvSpPr>
          <p:nvPr/>
        </p:nvSpPr>
        <p:spPr bwMode="auto">
          <a:xfrm flipH="1">
            <a:off x="10078412"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45" name="Line 467">
            <a:extLst>
              <a:ext uri="{FF2B5EF4-FFF2-40B4-BE49-F238E27FC236}">
                <a16:creationId xmlns:a16="http://schemas.microsoft.com/office/drawing/2014/main" id="{ACD29EEA-2EDC-FD74-AAD4-EB75D9EA5235}"/>
              </a:ext>
            </a:extLst>
          </p:cNvPr>
          <p:cNvSpPr>
            <a:spLocks noChangeShapeType="1"/>
          </p:cNvSpPr>
          <p:nvPr/>
        </p:nvSpPr>
        <p:spPr bwMode="auto">
          <a:xfrm>
            <a:off x="10115953"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46" name="Line 468">
            <a:extLst>
              <a:ext uri="{FF2B5EF4-FFF2-40B4-BE49-F238E27FC236}">
                <a16:creationId xmlns:a16="http://schemas.microsoft.com/office/drawing/2014/main" id="{DDA17D17-70A1-21EB-BAE2-427065FC92EE}"/>
              </a:ext>
            </a:extLst>
          </p:cNvPr>
          <p:cNvSpPr>
            <a:spLocks noChangeShapeType="1"/>
          </p:cNvSpPr>
          <p:nvPr/>
        </p:nvSpPr>
        <p:spPr bwMode="auto">
          <a:xfrm flipH="1">
            <a:off x="10090926"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47" name="Line 469">
            <a:extLst>
              <a:ext uri="{FF2B5EF4-FFF2-40B4-BE49-F238E27FC236}">
                <a16:creationId xmlns:a16="http://schemas.microsoft.com/office/drawing/2014/main" id="{9A1CCD85-BA7B-ED9C-4F32-A4D31CDD2A17}"/>
              </a:ext>
            </a:extLst>
          </p:cNvPr>
          <p:cNvSpPr>
            <a:spLocks noChangeShapeType="1"/>
          </p:cNvSpPr>
          <p:nvPr/>
        </p:nvSpPr>
        <p:spPr bwMode="auto">
          <a:xfrm>
            <a:off x="10128467"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48" name="Line 470">
            <a:extLst>
              <a:ext uri="{FF2B5EF4-FFF2-40B4-BE49-F238E27FC236}">
                <a16:creationId xmlns:a16="http://schemas.microsoft.com/office/drawing/2014/main" id="{A9660693-2409-66D7-FCCB-9A3865DD61B6}"/>
              </a:ext>
            </a:extLst>
          </p:cNvPr>
          <p:cNvSpPr>
            <a:spLocks noChangeShapeType="1"/>
          </p:cNvSpPr>
          <p:nvPr/>
        </p:nvSpPr>
        <p:spPr bwMode="auto">
          <a:xfrm flipH="1">
            <a:off x="10090926"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49" name="Line 471">
            <a:extLst>
              <a:ext uri="{FF2B5EF4-FFF2-40B4-BE49-F238E27FC236}">
                <a16:creationId xmlns:a16="http://schemas.microsoft.com/office/drawing/2014/main" id="{AA15A42F-215B-4A58-6EAE-1359FAFA9E32}"/>
              </a:ext>
            </a:extLst>
          </p:cNvPr>
          <p:cNvSpPr>
            <a:spLocks noChangeShapeType="1"/>
          </p:cNvSpPr>
          <p:nvPr/>
        </p:nvSpPr>
        <p:spPr bwMode="auto">
          <a:xfrm>
            <a:off x="10128467"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50" name="Line 472">
            <a:extLst>
              <a:ext uri="{FF2B5EF4-FFF2-40B4-BE49-F238E27FC236}">
                <a16:creationId xmlns:a16="http://schemas.microsoft.com/office/drawing/2014/main" id="{4227E70B-CF31-A412-DB60-E8D7E78DF7A8}"/>
              </a:ext>
            </a:extLst>
          </p:cNvPr>
          <p:cNvSpPr>
            <a:spLocks noChangeShapeType="1"/>
          </p:cNvSpPr>
          <p:nvPr/>
        </p:nvSpPr>
        <p:spPr bwMode="auto">
          <a:xfrm flipH="1">
            <a:off x="10097183"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51" name="Line 473">
            <a:extLst>
              <a:ext uri="{FF2B5EF4-FFF2-40B4-BE49-F238E27FC236}">
                <a16:creationId xmlns:a16="http://schemas.microsoft.com/office/drawing/2014/main" id="{EB759386-5544-193B-D110-66B80C181B40}"/>
              </a:ext>
            </a:extLst>
          </p:cNvPr>
          <p:cNvSpPr>
            <a:spLocks noChangeShapeType="1"/>
          </p:cNvSpPr>
          <p:nvPr/>
        </p:nvSpPr>
        <p:spPr bwMode="auto">
          <a:xfrm>
            <a:off x="10134723"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52" name="Line 474">
            <a:extLst>
              <a:ext uri="{FF2B5EF4-FFF2-40B4-BE49-F238E27FC236}">
                <a16:creationId xmlns:a16="http://schemas.microsoft.com/office/drawing/2014/main" id="{34B3E575-A5F4-CB46-4FB2-4132C8EEE41A}"/>
              </a:ext>
            </a:extLst>
          </p:cNvPr>
          <p:cNvSpPr>
            <a:spLocks noChangeShapeType="1"/>
          </p:cNvSpPr>
          <p:nvPr/>
        </p:nvSpPr>
        <p:spPr bwMode="auto">
          <a:xfrm flipH="1">
            <a:off x="10103439"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53" name="Line 475">
            <a:extLst>
              <a:ext uri="{FF2B5EF4-FFF2-40B4-BE49-F238E27FC236}">
                <a16:creationId xmlns:a16="http://schemas.microsoft.com/office/drawing/2014/main" id="{F80DC9EC-8A7C-B6A8-E74C-A2E63686A2B1}"/>
              </a:ext>
            </a:extLst>
          </p:cNvPr>
          <p:cNvSpPr>
            <a:spLocks noChangeShapeType="1"/>
          </p:cNvSpPr>
          <p:nvPr/>
        </p:nvSpPr>
        <p:spPr bwMode="auto">
          <a:xfrm>
            <a:off x="10140980"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54" name="Line 476">
            <a:extLst>
              <a:ext uri="{FF2B5EF4-FFF2-40B4-BE49-F238E27FC236}">
                <a16:creationId xmlns:a16="http://schemas.microsoft.com/office/drawing/2014/main" id="{8D45C0E4-0795-0681-C457-29076F7FE660}"/>
              </a:ext>
            </a:extLst>
          </p:cNvPr>
          <p:cNvSpPr>
            <a:spLocks noChangeShapeType="1"/>
          </p:cNvSpPr>
          <p:nvPr/>
        </p:nvSpPr>
        <p:spPr bwMode="auto">
          <a:xfrm flipH="1">
            <a:off x="10115953"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55" name="Line 477">
            <a:extLst>
              <a:ext uri="{FF2B5EF4-FFF2-40B4-BE49-F238E27FC236}">
                <a16:creationId xmlns:a16="http://schemas.microsoft.com/office/drawing/2014/main" id="{74B8F6DE-EFFC-1552-2DBF-65EC10D842C4}"/>
              </a:ext>
            </a:extLst>
          </p:cNvPr>
          <p:cNvSpPr>
            <a:spLocks noChangeShapeType="1"/>
          </p:cNvSpPr>
          <p:nvPr/>
        </p:nvSpPr>
        <p:spPr bwMode="auto">
          <a:xfrm>
            <a:off x="10150365"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56" name="Line 478">
            <a:extLst>
              <a:ext uri="{FF2B5EF4-FFF2-40B4-BE49-F238E27FC236}">
                <a16:creationId xmlns:a16="http://schemas.microsoft.com/office/drawing/2014/main" id="{CBA63766-7B84-A93B-8FED-B87A4182DC06}"/>
              </a:ext>
            </a:extLst>
          </p:cNvPr>
          <p:cNvSpPr>
            <a:spLocks noChangeShapeType="1"/>
          </p:cNvSpPr>
          <p:nvPr/>
        </p:nvSpPr>
        <p:spPr bwMode="auto">
          <a:xfrm flipH="1">
            <a:off x="10122210"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57" name="Line 479">
            <a:extLst>
              <a:ext uri="{FF2B5EF4-FFF2-40B4-BE49-F238E27FC236}">
                <a16:creationId xmlns:a16="http://schemas.microsoft.com/office/drawing/2014/main" id="{4A2E270A-5BEB-D7D1-94F5-BC1D240B6B5C}"/>
              </a:ext>
            </a:extLst>
          </p:cNvPr>
          <p:cNvSpPr>
            <a:spLocks noChangeShapeType="1"/>
          </p:cNvSpPr>
          <p:nvPr/>
        </p:nvSpPr>
        <p:spPr bwMode="auto">
          <a:xfrm>
            <a:off x="10156622"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58" name="Line 480">
            <a:extLst>
              <a:ext uri="{FF2B5EF4-FFF2-40B4-BE49-F238E27FC236}">
                <a16:creationId xmlns:a16="http://schemas.microsoft.com/office/drawing/2014/main" id="{08C6F1AC-8D5F-2E80-92C0-A6CC94348AFE}"/>
              </a:ext>
            </a:extLst>
          </p:cNvPr>
          <p:cNvSpPr>
            <a:spLocks noChangeShapeType="1"/>
          </p:cNvSpPr>
          <p:nvPr/>
        </p:nvSpPr>
        <p:spPr bwMode="auto">
          <a:xfrm flipH="1">
            <a:off x="10128467"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59" name="Line 481">
            <a:extLst>
              <a:ext uri="{FF2B5EF4-FFF2-40B4-BE49-F238E27FC236}">
                <a16:creationId xmlns:a16="http://schemas.microsoft.com/office/drawing/2014/main" id="{430E0681-327E-C95A-FBE9-2A2044533CBD}"/>
              </a:ext>
            </a:extLst>
          </p:cNvPr>
          <p:cNvSpPr>
            <a:spLocks noChangeShapeType="1"/>
          </p:cNvSpPr>
          <p:nvPr/>
        </p:nvSpPr>
        <p:spPr bwMode="auto">
          <a:xfrm>
            <a:off x="10162879"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60" name="Line 482">
            <a:extLst>
              <a:ext uri="{FF2B5EF4-FFF2-40B4-BE49-F238E27FC236}">
                <a16:creationId xmlns:a16="http://schemas.microsoft.com/office/drawing/2014/main" id="{A28F2B05-7864-95E1-57B1-1938F86A3C91}"/>
              </a:ext>
            </a:extLst>
          </p:cNvPr>
          <p:cNvSpPr>
            <a:spLocks noChangeShapeType="1"/>
          </p:cNvSpPr>
          <p:nvPr/>
        </p:nvSpPr>
        <p:spPr bwMode="auto">
          <a:xfrm flipH="1">
            <a:off x="10128467"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61" name="Line 483">
            <a:extLst>
              <a:ext uri="{FF2B5EF4-FFF2-40B4-BE49-F238E27FC236}">
                <a16:creationId xmlns:a16="http://schemas.microsoft.com/office/drawing/2014/main" id="{DB8838C3-C37C-DC5D-026C-A17ED16B5123}"/>
              </a:ext>
            </a:extLst>
          </p:cNvPr>
          <p:cNvSpPr>
            <a:spLocks noChangeShapeType="1"/>
          </p:cNvSpPr>
          <p:nvPr/>
        </p:nvSpPr>
        <p:spPr bwMode="auto">
          <a:xfrm>
            <a:off x="10162879"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62" name="Line 484">
            <a:extLst>
              <a:ext uri="{FF2B5EF4-FFF2-40B4-BE49-F238E27FC236}">
                <a16:creationId xmlns:a16="http://schemas.microsoft.com/office/drawing/2014/main" id="{5E425CA6-D912-7934-41A7-AA3042D66C88}"/>
              </a:ext>
            </a:extLst>
          </p:cNvPr>
          <p:cNvSpPr>
            <a:spLocks noChangeShapeType="1"/>
          </p:cNvSpPr>
          <p:nvPr/>
        </p:nvSpPr>
        <p:spPr bwMode="auto">
          <a:xfrm flipH="1">
            <a:off x="10140980"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63" name="Line 485">
            <a:extLst>
              <a:ext uri="{FF2B5EF4-FFF2-40B4-BE49-F238E27FC236}">
                <a16:creationId xmlns:a16="http://schemas.microsoft.com/office/drawing/2014/main" id="{EE0A51D7-653E-ADE6-80E4-95F24F2408AC}"/>
              </a:ext>
            </a:extLst>
          </p:cNvPr>
          <p:cNvSpPr>
            <a:spLocks noChangeShapeType="1"/>
          </p:cNvSpPr>
          <p:nvPr/>
        </p:nvSpPr>
        <p:spPr bwMode="auto">
          <a:xfrm>
            <a:off x="10175393"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64" name="Line 486">
            <a:extLst>
              <a:ext uri="{FF2B5EF4-FFF2-40B4-BE49-F238E27FC236}">
                <a16:creationId xmlns:a16="http://schemas.microsoft.com/office/drawing/2014/main" id="{71D5B814-67DC-15C2-135E-24637922878B}"/>
              </a:ext>
            </a:extLst>
          </p:cNvPr>
          <p:cNvSpPr>
            <a:spLocks noChangeShapeType="1"/>
          </p:cNvSpPr>
          <p:nvPr/>
        </p:nvSpPr>
        <p:spPr bwMode="auto">
          <a:xfrm flipH="1">
            <a:off x="10140980"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65" name="Line 487">
            <a:extLst>
              <a:ext uri="{FF2B5EF4-FFF2-40B4-BE49-F238E27FC236}">
                <a16:creationId xmlns:a16="http://schemas.microsoft.com/office/drawing/2014/main" id="{559F06E1-AAB2-A9F0-3751-DA31D9ABCEEC}"/>
              </a:ext>
            </a:extLst>
          </p:cNvPr>
          <p:cNvSpPr>
            <a:spLocks noChangeShapeType="1"/>
          </p:cNvSpPr>
          <p:nvPr/>
        </p:nvSpPr>
        <p:spPr bwMode="auto">
          <a:xfrm>
            <a:off x="10175393"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66" name="Line 488">
            <a:extLst>
              <a:ext uri="{FF2B5EF4-FFF2-40B4-BE49-F238E27FC236}">
                <a16:creationId xmlns:a16="http://schemas.microsoft.com/office/drawing/2014/main" id="{FB3EFA2E-7B8A-C977-405A-38329AE54CA3}"/>
              </a:ext>
            </a:extLst>
          </p:cNvPr>
          <p:cNvSpPr>
            <a:spLocks noChangeShapeType="1"/>
          </p:cNvSpPr>
          <p:nvPr/>
        </p:nvSpPr>
        <p:spPr bwMode="auto">
          <a:xfrm flipH="1">
            <a:off x="10144109" y="2429222"/>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67" name="Line 489">
            <a:extLst>
              <a:ext uri="{FF2B5EF4-FFF2-40B4-BE49-F238E27FC236}">
                <a16:creationId xmlns:a16="http://schemas.microsoft.com/office/drawing/2014/main" id="{248E6F99-24E1-02EA-5787-01A3ED814D73}"/>
              </a:ext>
            </a:extLst>
          </p:cNvPr>
          <p:cNvSpPr>
            <a:spLocks noChangeShapeType="1"/>
          </p:cNvSpPr>
          <p:nvPr/>
        </p:nvSpPr>
        <p:spPr bwMode="auto">
          <a:xfrm>
            <a:off x="10181649"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68" name="Line 490">
            <a:extLst>
              <a:ext uri="{FF2B5EF4-FFF2-40B4-BE49-F238E27FC236}">
                <a16:creationId xmlns:a16="http://schemas.microsoft.com/office/drawing/2014/main" id="{4B747E13-7327-E364-C349-063879E7C8F1}"/>
              </a:ext>
            </a:extLst>
          </p:cNvPr>
          <p:cNvSpPr>
            <a:spLocks noChangeShapeType="1"/>
          </p:cNvSpPr>
          <p:nvPr/>
        </p:nvSpPr>
        <p:spPr bwMode="auto">
          <a:xfrm flipH="1">
            <a:off x="10150365" y="2429222"/>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69" name="Line 491">
            <a:extLst>
              <a:ext uri="{FF2B5EF4-FFF2-40B4-BE49-F238E27FC236}">
                <a16:creationId xmlns:a16="http://schemas.microsoft.com/office/drawing/2014/main" id="{1AC95EE6-9ECB-9B29-74D5-61C13B709CF5}"/>
              </a:ext>
            </a:extLst>
          </p:cNvPr>
          <p:cNvSpPr>
            <a:spLocks noChangeShapeType="1"/>
          </p:cNvSpPr>
          <p:nvPr/>
        </p:nvSpPr>
        <p:spPr bwMode="auto">
          <a:xfrm>
            <a:off x="10187906"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70" name="Line 492">
            <a:extLst>
              <a:ext uri="{FF2B5EF4-FFF2-40B4-BE49-F238E27FC236}">
                <a16:creationId xmlns:a16="http://schemas.microsoft.com/office/drawing/2014/main" id="{3EF6D200-7133-79D0-5D03-59DB22A1C6BC}"/>
              </a:ext>
            </a:extLst>
          </p:cNvPr>
          <p:cNvSpPr>
            <a:spLocks noChangeShapeType="1"/>
          </p:cNvSpPr>
          <p:nvPr/>
        </p:nvSpPr>
        <p:spPr bwMode="auto">
          <a:xfrm flipH="1">
            <a:off x="10156622" y="2429222"/>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71" name="Line 493">
            <a:extLst>
              <a:ext uri="{FF2B5EF4-FFF2-40B4-BE49-F238E27FC236}">
                <a16:creationId xmlns:a16="http://schemas.microsoft.com/office/drawing/2014/main" id="{8298B8D4-AE1B-73E9-44CE-6F72189A85F2}"/>
              </a:ext>
            </a:extLst>
          </p:cNvPr>
          <p:cNvSpPr>
            <a:spLocks noChangeShapeType="1"/>
          </p:cNvSpPr>
          <p:nvPr/>
        </p:nvSpPr>
        <p:spPr bwMode="auto">
          <a:xfrm>
            <a:off x="10194163"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72" name="Line 494">
            <a:extLst>
              <a:ext uri="{FF2B5EF4-FFF2-40B4-BE49-F238E27FC236}">
                <a16:creationId xmlns:a16="http://schemas.microsoft.com/office/drawing/2014/main" id="{7DD6D147-0922-A1C6-8EFD-7B4966AB0C2D}"/>
              </a:ext>
            </a:extLst>
          </p:cNvPr>
          <p:cNvSpPr>
            <a:spLocks noChangeShapeType="1"/>
          </p:cNvSpPr>
          <p:nvPr/>
        </p:nvSpPr>
        <p:spPr bwMode="auto">
          <a:xfrm flipH="1">
            <a:off x="10169136"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73" name="Line 495">
            <a:extLst>
              <a:ext uri="{FF2B5EF4-FFF2-40B4-BE49-F238E27FC236}">
                <a16:creationId xmlns:a16="http://schemas.microsoft.com/office/drawing/2014/main" id="{2BF21890-3181-5E69-CDD2-1598159E4B3B}"/>
              </a:ext>
            </a:extLst>
          </p:cNvPr>
          <p:cNvSpPr>
            <a:spLocks noChangeShapeType="1"/>
          </p:cNvSpPr>
          <p:nvPr/>
        </p:nvSpPr>
        <p:spPr bwMode="auto">
          <a:xfrm>
            <a:off x="10206676"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74" name="Line 496">
            <a:extLst>
              <a:ext uri="{FF2B5EF4-FFF2-40B4-BE49-F238E27FC236}">
                <a16:creationId xmlns:a16="http://schemas.microsoft.com/office/drawing/2014/main" id="{12D032C7-4EA7-BFFE-F7FA-5ACBE6DE741D}"/>
              </a:ext>
            </a:extLst>
          </p:cNvPr>
          <p:cNvSpPr>
            <a:spLocks noChangeShapeType="1"/>
          </p:cNvSpPr>
          <p:nvPr/>
        </p:nvSpPr>
        <p:spPr bwMode="auto">
          <a:xfrm flipH="1">
            <a:off x="10175393"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75" name="Line 497">
            <a:extLst>
              <a:ext uri="{FF2B5EF4-FFF2-40B4-BE49-F238E27FC236}">
                <a16:creationId xmlns:a16="http://schemas.microsoft.com/office/drawing/2014/main" id="{8565E0BF-9735-D2BC-928F-6624EB0E6BF1}"/>
              </a:ext>
            </a:extLst>
          </p:cNvPr>
          <p:cNvSpPr>
            <a:spLocks noChangeShapeType="1"/>
          </p:cNvSpPr>
          <p:nvPr/>
        </p:nvSpPr>
        <p:spPr bwMode="auto">
          <a:xfrm>
            <a:off x="10212933"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76" name="Line 498">
            <a:extLst>
              <a:ext uri="{FF2B5EF4-FFF2-40B4-BE49-F238E27FC236}">
                <a16:creationId xmlns:a16="http://schemas.microsoft.com/office/drawing/2014/main" id="{D70870B3-0A0C-590F-A780-D91759B433FF}"/>
              </a:ext>
            </a:extLst>
          </p:cNvPr>
          <p:cNvSpPr>
            <a:spLocks noChangeShapeType="1"/>
          </p:cNvSpPr>
          <p:nvPr/>
        </p:nvSpPr>
        <p:spPr bwMode="auto">
          <a:xfrm flipH="1">
            <a:off x="10181649"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77" name="Line 499">
            <a:extLst>
              <a:ext uri="{FF2B5EF4-FFF2-40B4-BE49-F238E27FC236}">
                <a16:creationId xmlns:a16="http://schemas.microsoft.com/office/drawing/2014/main" id="{B180DB68-E774-1843-9DA8-01E3F8753F79}"/>
              </a:ext>
            </a:extLst>
          </p:cNvPr>
          <p:cNvSpPr>
            <a:spLocks noChangeShapeType="1"/>
          </p:cNvSpPr>
          <p:nvPr/>
        </p:nvSpPr>
        <p:spPr bwMode="auto">
          <a:xfrm>
            <a:off x="10219190"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78" name="Line 500">
            <a:extLst>
              <a:ext uri="{FF2B5EF4-FFF2-40B4-BE49-F238E27FC236}">
                <a16:creationId xmlns:a16="http://schemas.microsoft.com/office/drawing/2014/main" id="{198E83EC-40F4-CEE7-B115-D886FD42329F}"/>
              </a:ext>
            </a:extLst>
          </p:cNvPr>
          <p:cNvSpPr>
            <a:spLocks noChangeShapeType="1"/>
          </p:cNvSpPr>
          <p:nvPr/>
        </p:nvSpPr>
        <p:spPr bwMode="auto">
          <a:xfrm flipH="1">
            <a:off x="10181649"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79" name="Line 501">
            <a:extLst>
              <a:ext uri="{FF2B5EF4-FFF2-40B4-BE49-F238E27FC236}">
                <a16:creationId xmlns:a16="http://schemas.microsoft.com/office/drawing/2014/main" id="{513E65C1-E24D-8452-3F5F-A5E96076A4DA}"/>
              </a:ext>
            </a:extLst>
          </p:cNvPr>
          <p:cNvSpPr>
            <a:spLocks noChangeShapeType="1"/>
          </p:cNvSpPr>
          <p:nvPr/>
        </p:nvSpPr>
        <p:spPr bwMode="auto">
          <a:xfrm>
            <a:off x="10219190"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80" name="Line 502">
            <a:extLst>
              <a:ext uri="{FF2B5EF4-FFF2-40B4-BE49-F238E27FC236}">
                <a16:creationId xmlns:a16="http://schemas.microsoft.com/office/drawing/2014/main" id="{26941BA8-4D8D-2295-33BC-7546D26DD5D2}"/>
              </a:ext>
            </a:extLst>
          </p:cNvPr>
          <p:cNvSpPr>
            <a:spLocks noChangeShapeType="1"/>
          </p:cNvSpPr>
          <p:nvPr/>
        </p:nvSpPr>
        <p:spPr bwMode="auto">
          <a:xfrm flipH="1">
            <a:off x="10187906"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81" name="Line 503">
            <a:extLst>
              <a:ext uri="{FF2B5EF4-FFF2-40B4-BE49-F238E27FC236}">
                <a16:creationId xmlns:a16="http://schemas.microsoft.com/office/drawing/2014/main" id="{F5F50ACA-2C0E-6FE3-FDA9-90E9F22E48D1}"/>
              </a:ext>
            </a:extLst>
          </p:cNvPr>
          <p:cNvSpPr>
            <a:spLocks noChangeShapeType="1"/>
          </p:cNvSpPr>
          <p:nvPr/>
        </p:nvSpPr>
        <p:spPr bwMode="auto">
          <a:xfrm>
            <a:off x="10225447"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82" name="Line 504">
            <a:extLst>
              <a:ext uri="{FF2B5EF4-FFF2-40B4-BE49-F238E27FC236}">
                <a16:creationId xmlns:a16="http://schemas.microsoft.com/office/drawing/2014/main" id="{B7671A47-A92B-D5D6-2080-255FCC58C7F6}"/>
              </a:ext>
            </a:extLst>
          </p:cNvPr>
          <p:cNvSpPr>
            <a:spLocks noChangeShapeType="1"/>
          </p:cNvSpPr>
          <p:nvPr/>
        </p:nvSpPr>
        <p:spPr bwMode="auto">
          <a:xfrm flipH="1">
            <a:off x="10200420"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83" name="Line 505">
            <a:extLst>
              <a:ext uri="{FF2B5EF4-FFF2-40B4-BE49-F238E27FC236}">
                <a16:creationId xmlns:a16="http://schemas.microsoft.com/office/drawing/2014/main" id="{4B9EEBF0-FBA2-679B-F9D1-8BEC50F6DE54}"/>
              </a:ext>
            </a:extLst>
          </p:cNvPr>
          <p:cNvSpPr>
            <a:spLocks noChangeShapeType="1"/>
          </p:cNvSpPr>
          <p:nvPr/>
        </p:nvSpPr>
        <p:spPr bwMode="auto">
          <a:xfrm>
            <a:off x="10234832"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84" name="Line 506">
            <a:extLst>
              <a:ext uri="{FF2B5EF4-FFF2-40B4-BE49-F238E27FC236}">
                <a16:creationId xmlns:a16="http://schemas.microsoft.com/office/drawing/2014/main" id="{FD2D0FAE-8F81-F881-B8F5-51A845D9B58F}"/>
              </a:ext>
            </a:extLst>
          </p:cNvPr>
          <p:cNvSpPr>
            <a:spLocks noChangeShapeType="1"/>
          </p:cNvSpPr>
          <p:nvPr/>
        </p:nvSpPr>
        <p:spPr bwMode="auto">
          <a:xfrm flipH="1">
            <a:off x="10200420"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85" name="Line 507">
            <a:extLst>
              <a:ext uri="{FF2B5EF4-FFF2-40B4-BE49-F238E27FC236}">
                <a16:creationId xmlns:a16="http://schemas.microsoft.com/office/drawing/2014/main" id="{DF2A7E3D-1F04-C87C-F753-E73A8D5337FA}"/>
              </a:ext>
            </a:extLst>
          </p:cNvPr>
          <p:cNvSpPr>
            <a:spLocks noChangeShapeType="1"/>
          </p:cNvSpPr>
          <p:nvPr/>
        </p:nvSpPr>
        <p:spPr bwMode="auto">
          <a:xfrm>
            <a:off x="10234832"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86" name="Line 508">
            <a:extLst>
              <a:ext uri="{FF2B5EF4-FFF2-40B4-BE49-F238E27FC236}">
                <a16:creationId xmlns:a16="http://schemas.microsoft.com/office/drawing/2014/main" id="{22D535D6-6D3B-5719-9FA7-00D71399B3D0}"/>
              </a:ext>
            </a:extLst>
          </p:cNvPr>
          <p:cNvSpPr>
            <a:spLocks noChangeShapeType="1"/>
          </p:cNvSpPr>
          <p:nvPr/>
        </p:nvSpPr>
        <p:spPr bwMode="auto">
          <a:xfrm flipH="1">
            <a:off x="10206676"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87" name="Line 509">
            <a:extLst>
              <a:ext uri="{FF2B5EF4-FFF2-40B4-BE49-F238E27FC236}">
                <a16:creationId xmlns:a16="http://schemas.microsoft.com/office/drawing/2014/main" id="{DEE70A1B-6DD5-5FFA-0C5D-F2FEAFED0D41}"/>
              </a:ext>
            </a:extLst>
          </p:cNvPr>
          <p:cNvSpPr>
            <a:spLocks noChangeShapeType="1"/>
          </p:cNvSpPr>
          <p:nvPr/>
        </p:nvSpPr>
        <p:spPr bwMode="auto">
          <a:xfrm>
            <a:off x="10241089"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88" name="Line 510">
            <a:extLst>
              <a:ext uri="{FF2B5EF4-FFF2-40B4-BE49-F238E27FC236}">
                <a16:creationId xmlns:a16="http://schemas.microsoft.com/office/drawing/2014/main" id="{768731D2-C393-7129-D56A-87E967C94CB0}"/>
              </a:ext>
            </a:extLst>
          </p:cNvPr>
          <p:cNvSpPr>
            <a:spLocks noChangeShapeType="1"/>
          </p:cNvSpPr>
          <p:nvPr/>
        </p:nvSpPr>
        <p:spPr bwMode="auto">
          <a:xfrm flipH="1">
            <a:off x="10206676"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89" name="Line 511">
            <a:extLst>
              <a:ext uri="{FF2B5EF4-FFF2-40B4-BE49-F238E27FC236}">
                <a16:creationId xmlns:a16="http://schemas.microsoft.com/office/drawing/2014/main" id="{4E8FB6FB-4234-1A3A-3E64-0645895DD419}"/>
              </a:ext>
            </a:extLst>
          </p:cNvPr>
          <p:cNvSpPr>
            <a:spLocks noChangeShapeType="1"/>
          </p:cNvSpPr>
          <p:nvPr/>
        </p:nvSpPr>
        <p:spPr bwMode="auto">
          <a:xfrm>
            <a:off x="10241089"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90" name="Line 512">
            <a:extLst>
              <a:ext uri="{FF2B5EF4-FFF2-40B4-BE49-F238E27FC236}">
                <a16:creationId xmlns:a16="http://schemas.microsoft.com/office/drawing/2014/main" id="{465DBDAE-DFB1-F888-B2CD-2A7DD794615D}"/>
              </a:ext>
            </a:extLst>
          </p:cNvPr>
          <p:cNvSpPr>
            <a:spLocks noChangeShapeType="1"/>
          </p:cNvSpPr>
          <p:nvPr/>
        </p:nvSpPr>
        <p:spPr bwMode="auto">
          <a:xfrm flipH="1">
            <a:off x="10219190"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91" name="Line 513">
            <a:extLst>
              <a:ext uri="{FF2B5EF4-FFF2-40B4-BE49-F238E27FC236}">
                <a16:creationId xmlns:a16="http://schemas.microsoft.com/office/drawing/2014/main" id="{1EAC0EF5-569D-D17A-7FD3-D6D326CCA19A}"/>
              </a:ext>
            </a:extLst>
          </p:cNvPr>
          <p:cNvSpPr>
            <a:spLocks noChangeShapeType="1"/>
          </p:cNvSpPr>
          <p:nvPr/>
        </p:nvSpPr>
        <p:spPr bwMode="auto">
          <a:xfrm>
            <a:off x="10253602"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92" name="Line 514">
            <a:extLst>
              <a:ext uri="{FF2B5EF4-FFF2-40B4-BE49-F238E27FC236}">
                <a16:creationId xmlns:a16="http://schemas.microsoft.com/office/drawing/2014/main" id="{F4E3AF71-1C60-FA0E-763C-41F36622FEA8}"/>
              </a:ext>
            </a:extLst>
          </p:cNvPr>
          <p:cNvSpPr>
            <a:spLocks noChangeShapeType="1"/>
          </p:cNvSpPr>
          <p:nvPr/>
        </p:nvSpPr>
        <p:spPr bwMode="auto">
          <a:xfrm flipH="1">
            <a:off x="10219190"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93" name="Line 515">
            <a:extLst>
              <a:ext uri="{FF2B5EF4-FFF2-40B4-BE49-F238E27FC236}">
                <a16:creationId xmlns:a16="http://schemas.microsoft.com/office/drawing/2014/main" id="{29296C88-D81D-6FB1-5054-F4C4E7E03AB3}"/>
              </a:ext>
            </a:extLst>
          </p:cNvPr>
          <p:cNvSpPr>
            <a:spLocks noChangeShapeType="1"/>
          </p:cNvSpPr>
          <p:nvPr/>
        </p:nvSpPr>
        <p:spPr bwMode="auto">
          <a:xfrm>
            <a:off x="10253602"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94" name="Line 516">
            <a:extLst>
              <a:ext uri="{FF2B5EF4-FFF2-40B4-BE49-F238E27FC236}">
                <a16:creationId xmlns:a16="http://schemas.microsoft.com/office/drawing/2014/main" id="{20F35663-F90D-8C23-BD2C-417434ABA627}"/>
              </a:ext>
            </a:extLst>
          </p:cNvPr>
          <p:cNvSpPr>
            <a:spLocks noChangeShapeType="1"/>
          </p:cNvSpPr>
          <p:nvPr/>
        </p:nvSpPr>
        <p:spPr bwMode="auto">
          <a:xfrm flipH="1">
            <a:off x="10228575" y="2429222"/>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95" name="Line 517">
            <a:extLst>
              <a:ext uri="{FF2B5EF4-FFF2-40B4-BE49-F238E27FC236}">
                <a16:creationId xmlns:a16="http://schemas.microsoft.com/office/drawing/2014/main" id="{C8DC6DB0-3D00-9A2F-4EC0-F842B571936C}"/>
              </a:ext>
            </a:extLst>
          </p:cNvPr>
          <p:cNvSpPr>
            <a:spLocks noChangeShapeType="1"/>
          </p:cNvSpPr>
          <p:nvPr/>
        </p:nvSpPr>
        <p:spPr bwMode="auto">
          <a:xfrm>
            <a:off x="10266116"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96" name="Line 518">
            <a:extLst>
              <a:ext uri="{FF2B5EF4-FFF2-40B4-BE49-F238E27FC236}">
                <a16:creationId xmlns:a16="http://schemas.microsoft.com/office/drawing/2014/main" id="{508C2877-1668-6E48-12F3-2DD2B5CFEF12}"/>
              </a:ext>
            </a:extLst>
          </p:cNvPr>
          <p:cNvSpPr>
            <a:spLocks noChangeShapeType="1"/>
          </p:cNvSpPr>
          <p:nvPr/>
        </p:nvSpPr>
        <p:spPr bwMode="auto">
          <a:xfrm flipH="1">
            <a:off x="10259859"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97" name="Line 519">
            <a:extLst>
              <a:ext uri="{FF2B5EF4-FFF2-40B4-BE49-F238E27FC236}">
                <a16:creationId xmlns:a16="http://schemas.microsoft.com/office/drawing/2014/main" id="{51C8ED5D-148A-E10D-3AEB-EB0007466A82}"/>
              </a:ext>
            </a:extLst>
          </p:cNvPr>
          <p:cNvSpPr>
            <a:spLocks noChangeShapeType="1"/>
          </p:cNvSpPr>
          <p:nvPr/>
        </p:nvSpPr>
        <p:spPr bwMode="auto">
          <a:xfrm>
            <a:off x="10297400"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98" name="Line 520">
            <a:extLst>
              <a:ext uri="{FF2B5EF4-FFF2-40B4-BE49-F238E27FC236}">
                <a16:creationId xmlns:a16="http://schemas.microsoft.com/office/drawing/2014/main" id="{854BFB3C-C1A5-0869-1EDF-20FB1966101B}"/>
              </a:ext>
            </a:extLst>
          </p:cNvPr>
          <p:cNvSpPr>
            <a:spLocks noChangeShapeType="1"/>
          </p:cNvSpPr>
          <p:nvPr/>
        </p:nvSpPr>
        <p:spPr bwMode="auto">
          <a:xfrm flipH="1">
            <a:off x="10278630"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99" name="Line 521">
            <a:extLst>
              <a:ext uri="{FF2B5EF4-FFF2-40B4-BE49-F238E27FC236}">
                <a16:creationId xmlns:a16="http://schemas.microsoft.com/office/drawing/2014/main" id="{8902F39C-A388-068A-545E-AE1EC06AB7FF}"/>
              </a:ext>
            </a:extLst>
          </p:cNvPr>
          <p:cNvSpPr>
            <a:spLocks noChangeShapeType="1"/>
          </p:cNvSpPr>
          <p:nvPr/>
        </p:nvSpPr>
        <p:spPr bwMode="auto">
          <a:xfrm>
            <a:off x="10313042"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00" name="Line 522">
            <a:extLst>
              <a:ext uri="{FF2B5EF4-FFF2-40B4-BE49-F238E27FC236}">
                <a16:creationId xmlns:a16="http://schemas.microsoft.com/office/drawing/2014/main" id="{414D61C0-A77D-6200-FE56-4C54378D2CBC}"/>
              </a:ext>
            </a:extLst>
          </p:cNvPr>
          <p:cNvSpPr>
            <a:spLocks noChangeShapeType="1"/>
          </p:cNvSpPr>
          <p:nvPr/>
        </p:nvSpPr>
        <p:spPr bwMode="auto">
          <a:xfrm flipH="1">
            <a:off x="10284886"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01" name="Line 523">
            <a:extLst>
              <a:ext uri="{FF2B5EF4-FFF2-40B4-BE49-F238E27FC236}">
                <a16:creationId xmlns:a16="http://schemas.microsoft.com/office/drawing/2014/main" id="{E75D257E-8F26-1059-8F74-3293744D91F2}"/>
              </a:ext>
            </a:extLst>
          </p:cNvPr>
          <p:cNvSpPr>
            <a:spLocks noChangeShapeType="1"/>
          </p:cNvSpPr>
          <p:nvPr/>
        </p:nvSpPr>
        <p:spPr bwMode="auto">
          <a:xfrm>
            <a:off x="10319299"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02" name="Line 524">
            <a:extLst>
              <a:ext uri="{FF2B5EF4-FFF2-40B4-BE49-F238E27FC236}">
                <a16:creationId xmlns:a16="http://schemas.microsoft.com/office/drawing/2014/main" id="{23BD08B0-23FE-2353-2AAD-37E84302BDA5}"/>
              </a:ext>
            </a:extLst>
          </p:cNvPr>
          <p:cNvSpPr>
            <a:spLocks noChangeShapeType="1"/>
          </p:cNvSpPr>
          <p:nvPr/>
        </p:nvSpPr>
        <p:spPr bwMode="auto">
          <a:xfrm flipH="1">
            <a:off x="10291143"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03" name="Line 525">
            <a:extLst>
              <a:ext uri="{FF2B5EF4-FFF2-40B4-BE49-F238E27FC236}">
                <a16:creationId xmlns:a16="http://schemas.microsoft.com/office/drawing/2014/main" id="{EB454C19-9F32-2B76-D491-0E164715ED7D}"/>
              </a:ext>
            </a:extLst>
          </p:cNvPr>
          <p:cNvSpPr>
            <a:spLocks noChangeShapeType="1"/>
          </p:cNvSpPr>
          <p:nvPr/>
        </p:nvSpPr>
        <p:spPr bwMode="auto">
          <a:xfrm>
            <a:off x="10325555"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04" name="Line 526">
            <a:extLst>
              <a:ext uri="{FF2B5EF4-FFF2-40B4-BE49-F238E27FC236}">
                <a16:creationId xmlns:a16="http://schemas.microsoft.com/office/drawing/2014/main" id="{38950719-77EE-E937-1286-72D1C734CA0F}"/>
              </a:ext>
            </a:extLst>
          </p:cNvPr>
          <p:cNvSpPr>
            <a:spLocks noChangeShapeType="1"/>
          </p:cNvSpPr>
          <p:nvPr/>
        </p:nvSpPr>
        <p:spPr bwMode="auto">
          <a:xfrm flipH="1">
            <a:off x="10291143"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05" name="Line 527">
            <a:extLst>
              <a:ext uri="{FF2B5EF4-FFF2-40B4-BE49-F238E27FC236}">
                <a16:creationId xmlns:a16="http://schemas.microsoft.com/office/drawing/2014/main" id="{4DD7E3D5-7D8E-8224-24B9-C69EC57DF6BB}"/>
              </a:ext>
            </a:extLst>
          </p:cNvPr>
          <p:cNvSpPr>
            <a:spLocks noChangeShapeType="1"/>
          </p:cNvSpPr>
          <p:nvPr/>
        </p:nvSpPr>
        <p:spPr bwMode="auto">
          <a:xfrm>
            <a:off x="10325555"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06" name="Line 528">
            <a:extLst>
              <a:ext uri="{FF2B5EF4-FFF2-40B4-BE49-F238E27FC236}">
                <a16:creationId xmlns:a16="http://schemas.microsoft.com/office/drawing/2014/main" id="{3EA05AB6-3663-7D0E-630E-7FE183718ADA}"/>
              </a:ext>
            </a:extLst>
          </p:cNvPr>
          <p:cNvSpPr>
            <a:spLocks noChangeShapeType="1"/>
          </p:cNvSpPr>
          <p:nvPr/>
        </p:nvSpPr>
        <p:spPr bwMode="auto">
          <a:xfrm flipH="1">
            <a:off x="10297400"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07" name="Line 529">
            <a:extLst>
              <a:ext uri="{FF2B5EF4-FFF2-40B4-BE49-F238E27FC236}">
                <a16:creationId xmlns:a16="http://schemas.microsoft.com/office/drawing/2014/main" id="{DB4E6501-1F32-5DFC-1B07-AC309684292E}"/>
              </a:ext>
            </a:extLst>
          </p:cNvPr>
          <p:cNvSpPr>
            <a:spLocks noChangeShapeType="1"/>
          </p:cNvSpPr>
          <p:nvPr/>
        </p:nvSpPr>
        <p:spPr bwMode="auto">
          <a:xfrm>
            <a:off x="10331812"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08" name="Line 530">
            <a:extLst>
              <a:ext uri="{FF2B5EF4-FFF2-40B4-BE49-F238E27FC236}">
                <a16:creationId xmlns:a16="http://schemas.microsoft.com/office/drawing/2014/main" id="{C63EEB18-10DB-32F0-ABEF-4B6B0EBC3EF8}"/>
              </a:ext>
            </a:extLst>
          </p:cNvPr>
          <p:cNvSpPr>
            <a:spLocks noChangeShapeType="1"/>
          </p:cNvSpPr>
          <p:nvPr/>
        </p:nvSpPr>
        <p:spPr bwMode="auto">
          <a:xfrm flipH="1">
            <a:off x="10325555" y="2429222"/>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09" name="Line 531">
            <a:extLst>
              <a:ext uri="{FF2B5EF4-FFF2-40B4-BE49-F238E27FC236}">
                <a16:creationId xmlns:a16="http://schemas.microsoft.com/office/drawing/2014/main" id="{2B86885F-A0FC-43A9-8C08-6AF755BA1A9B}"/>
              </a:ext>
            </a:extLst>
          </p:cNvPr>
          <p:cNvSpPr>
            <a:spLocks noChangeShapeType="1"/>
          </p:cNvSpPr>
          <p:nvPr/>
        </p:nvSpPr>
        <p:spPr bwMode="auto">
          <a:xfrm>
            <a:off x="10363096"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10" name="Line 532">
            <a:extLst>
              <a:ext uri="{FF2B5EF4-FFF2-40B4-BE49-F238E27FC236}">
                <a16:creationId xmlns:a16="http://schemas.microsoft.com/office/drawing/2014/main" id="{37928D98-A7D7-B767-3687-A90113389B97}"/>
              </a:ext>
            </a:extLst>
          </p:cNvPr>
          <p:cNvSpPr>
            <a:spLocks noChangeShapeType="1"/>
          </p:cNvSpPr>
          <p:nvPr/>
        </p:nvSpPr>
        <p:spPr bwMode="auto">
          <a:xfrm flipH="1">
            <a:off x="10331812"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11" name="Line 533">
            <a:extLst>
              <a:ext uri="{FF2B5EF4-FFF2-40B4-BE49-F238E27FC236}">
                <a16:creationId xmlns:a16="http://schemas.microsoft.com/office/drawing/2014/main" id="{D906D6BF-DE5C-3515-3D52-69240930024A}"/>
              </a:ext>
            </a:extLst>
          </p:cNvPr>
          <p:cNvSpPr>
            <a:spLocks noChangeShapeType="1"/>
          </p:cNvSpPr>
          <p:nvPr/>
        </p:nvSpPr>
        <p:spPr bwMode="auto">
          <a:xfrm>
            <a:off x="10369353"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12" name="Line 534">
            <a:extLst>
              <a:ext uri="{FF2B5EF4-FFF2-40B4-BE49-F238E27FC236}">
                <a16:creationId xmlns:a16="http://schemas.microsoft.com/office/drawing/2014/main" id="{AC9D2A42-CFB6-C86C-D635-C594831C3765}"/>
              </a:ext>
            </a:extLst>
          </p:cNvPr>
          <p:cNvSpPr>
            <a:spLocks noChangeShapeType="1"/>
          </p:cNvSpPr>
          <p:nvPr/>
        </p:nvSpPr>
        <p:spPr bwMode="auto">
          <a:xfrm flipH="1">
            <a:off x="10338069"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13" name="Line 535">
            <a:extLst>
              <a:ext uri="{FF2B5EF4-FFF2-40B4-BE49-F238E27FC236}">
                <a16:creationId xmlns:a16="http://schemas.microsoft.com/office/drawing/2014/main" id="{2910DA5B-1D1C-7D44-3DCE-C8C2368BFFCD}"/>
              </a:ext>
            </a:extLst>
          </p:cNvPr>
          <p:cNvSpPr>
            <a:spLocks noChangeShapeType="1"/>
          </p:cNvSpPr>
          <p:nvPr/>
        </p:nvSpPr>
        <p:spPr bwMode="auto">
          <a:xfrm>
            <a:off x="10375610"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14" name="Line 536">
            <a:extLst>
              <a:ext uri="{FF2B5EF4-FFF2-40B4-BE49-F238E27FC236}">
                <a16:creationId xmlns:a16="http://schemas.microsoft.com/office/drawing/2014/main" id="{2F7603F6-A41F-689F-1F50-961A1EC05E65}"/>
              </a:ext>
            </a:extLst>
          </p:cNvPr>
          <p:cNvSpPr>
            <a:spLocks noChangeShapeType="1"/>
          </p:cNvSpPr>
          <p:nvPr/>
        </p:nvSpPr>
        <p:spPr bwMode="auto">
          <a:xfrm flipH="1">
            <a:off x="10338069"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15" name="Line 537">
            <a:extLst>
              <a:ext uri="{FF2B5EF4-FFF2-40B4-BE49-F238E27FC236}">
                <a16:creationId xmlns:a16="http://schemas.microsoft.com/office/drawing/2014/main" id="{BA78881A-92C0-EC99-5EE3-3CD68D9B0156}"/>
              </a:ext>
            </a:extLst>
          </p:cNvPr>
          <p:cNvSpPr>
            <a:spLocks noChangeShapeType="1"/>
          </p:cNvSpPr>
          <p:nvPr/>
        </p:nvSpPr>
        <p:spPr bwMode="auto">
          <a:xfrm>
            <a:off x="10375610"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16" name="Line 538">
            <a:extLst>
              <a:ext uri="{FF2B5EF4-FFF2-40B4-BE49-F238E27FC236}">
                <a16:creationId xmlns:a16="http://schemas.microsoft.com/office/drawing/2014/main" id="{07050A9D-873B-F46F-9DE1-F3D855D2D78F}"/>
              </a:ext>
            </a:extLst>
          </p:cNvPr>
          <p:cNvSpPr>
            <a:spLocks noChangeShapeType="1"/>
          </p:cNvSpPr>
          <p:nvPr/>
        </p:nvSpPr>
        <p:spPr bwMode="auto">
          <a:xfrm flipH="1">
            <a:off x="10338069"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17" name="Line 539">
            <a:extLst>
              <a:ext uri="{FF2B5EF4-FFF2-40B4-BE49-F238E27FC236}">
                <a16:creationId xmlns:a16="http://schemas.microsoft.com/office/drawing/2014/main" id="{9E5EA56A-7E3A-F005-C136-86DA8B89CA1F}"/>
              </a:ext>
            </a:extLst>
          </p:cNvPr>
          <p:cNvSpPr>
            <a:spLocks noChangeShapeType="1"/>
          </p:cNvSpPr>
          <p:nvPr/>
        </p:nvSpPr>
        <p:spPr bwMode="auto">
          <a:xfrm>
            <a:off x="10375610"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18" name="Line 540">
            <a:extLst>
              <a:ext uri="{FF2B5EF4-FFF2-40B4-BE49-F238E27FC236}">
                <a16:creationId xmlns:a16="http://schemas.microsoft.com/office/drawing/2014/main" id="{1037821A-2C25-7522-89C8-E45171881566}"/>
              </a:ext>
            </a:extLst>
          </p:cNvPr>
          <p:cNvSpPr>
            <a:spLocks noChangeShapeType="1"/>
          </p:cNvSpPr>
          <p:nvPr/>
        </p:nvSpPr>
        <p:spPr bwMode="auto">
          <a:xfrm flipH="1">
            <a:off x="10369353"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19" name="Line 541">
            <a:extLst>
              <a:ext uri="{FF2B5EF4-FFF2-40B4-BE49-F238E27FC236}">
                <a16:creationId xmlns:a16="http://schemas.microsoft.com/office/drawing/2014/main" id="{94225B83-61CA-7A12-E195-A598A725A7EC}"/>
              </a:ext>
            </a:extLst>
          </p:cNvPr>
          <p:cNvSpPr>
            <a:spLocks noChangeShapeType="1"/>
          </p:cNvSpPr>
          <p:nvPr/>
        </p:nvSpPr>
        <p:spPr bwMode="auto">
          <a:xfrm>
            <a:off x="10403765"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20" name="Line 542">
            <a:extLst>
              <a:ext uri="{FF2B5EF4-FFF2-40B4-BE49-F238E27FC236}">
                <a16:creationId xmlns:a16="http://schemas.microsoft.com/office/drawing/2014/main" id="{50849ACC-B7AC-6EC7-ECE9-9E2985B2BDD9}"/>
              </a:ext>
            </a:extLst>
          </p:cNvPr>
          <p:cNvSpPr>
            <a:spLocks noChangeShapeType="1"/>
          </p:cNvSpPr>
          <p:nvPr/>
        </p:nvSpPr>
        <p:spPr bwMode="auto">
          <a:xfrm flipH="1">
            <a:off x="10375610"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21" name="Line 543">
            <a:extLst>
              <a:ext uri="{FF2B5EF4-FFF2-40B4-BE49-F238E27FC236}">
                <a16:creationId xmlns:a16="http://schemas.microsoft.com/office/drawing/2014/main" id="{05E35067-342C-05CC-3F26-AB09CEA96137}"/>
              </a:ext>
            </a:extLst>
          </p:cNvPr>
          <p:cNvSpPr>
            <a:spLocks noChangeShapeType="1"/>
          </p:cNvSpPr>
          <p:nvPr/>
        </p:nvSpPr>
        <p:spPr bwMode="auto">
          <a:xfrm>
            <a:off x="10410022"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22" name="Line 544">
            <a:extLst>
              <a:ext uri="{FF2B5EF4-FFF2-40B4-BE49-F238E27FC236}">
                <a16:creationId xmlns:a16="http://schemas.microsoft.com/office/drawing/2014/main" id="{1AA72541-EDA0-FC53-9723-27C5A8327658}"/>
              </a:ext>
            </a:extLst>
          </p:cNvPr>
          <p:cNvSpPr>
            <a:spLocks noChangeShapeType="1"/>
          </p:cNvSpPr>
          <p:nvPr/>
        </p:nvSpPr>
        <p:spPr bwMode="auto">
          <a:xfrm flipH="1">
            <a:off x="10381867"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23" name="Line 545">
            <a:extLst>
              <a:ext uri="{FF2B5EF4-FFF2-40B4-BE49-F238E27FC236}">
                <a16:creationId xmlns:a16="http://schemas.microsoft.com/office/drawing/2014/main" id="{417A105C-FDA4-53DC-A467-E226F5D72AEA}"/>
              </a:ext>
            </a:extLst>
          </p:cNvPr>
          <p:cNvSpPr>
            <a:spLocks noChangeShapeType="1"/>
          </p:cNvSpPr>
          <p:nvPr/>
        </p:nvSpPr>
        <p:spPr bwMode="auto">
          <a:xfrm>
            <a:off x="10416279"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24" name="Line 546">
            <a:extLst>
              <a:ext uri="{FF2B5EF4-FFF2-40B4-BE49-F238E27FC236}">
                <a16:creationId xmlns:a16="http://schemas.microsoft.com/office/drawing/2014/main" id="{1CAE821F-1BD4-B30A-FD18-1DCA817AB4F7}"/>
              </a:ext>
            </a:extLst>
          </p:cNvPr>
          <p:cNvSpPr>
            <a:spLocks noChangeShapeType="1"/>
          </p:cNvSpPr>
          <p:nvPr/>
        </p:nvSpPr>
        <p:spPr bwMode="auto">
          <a:xfrm flipH="1">
            <a:off x="10388123"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25" name="Line 547">
            <a:extLst>
              <a:ext uri="{FF2B5EF4-FFF2-40B4-BE49-F238E27FC236}">
                <a16:creationId xmlns:a16="http://schemas.microsoft.com/office/drawing/2014/main" id="{A8EBA8A3-3393-CF47-2DF8-019A2FD4601A}"/>
              </a:ext>
            </a:extLst>
          </p:cNvPr>
          <p:cNvSpPr>
            <a:spLocks noChangeShapeType="1"/>
          </p:cNvSpPr>
          <p:nvPr/>
        </p:nvSpPr>
        <p:spPr bwMode="auto">
          <a:xfrm>
            <a:off x="10422536"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26" name="Line 548">
            <a:extLst>
              <a:ext uri="{FF2B5EF4-FFF2-40B4-BE49-F238E27FC236}">
                <a16:creationId xmlns:a16="http://schemas.microsoft.com/office/drawing/2014/main" id="{5AD88790-CFB3-5E4B-9E2A-677F6D94BCC1}"/>
              </a:ext>
            </a:extLst>
          </p:cNvPr>
          <p:cNvSpPr>
            <a:spLocks noChangeShapeType="1"/>
          </p:cNvSpPr>
          <p:nvPr/>
        </p:nvSpPr>
        <p:spPr bwMode="auto">
          <a:xfrm flipH="1">
            <a:off x="10394380"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27" name="Line 549">
            <a:extLst>
              <a:ext uri="{FF2B5EF4-FFF2-40B4-BE49-F238E27FC236}">
                <a16:creationId xmlns:a16="http://schemas.microsoft.com/office/drawing/2014/main" id="{0BB0AFE5-A36F-A34A-BCBF-962F30D8E040}"/>
              </a:ext>
            </a:extLst>
          </p:cNvPr>
          <p:cNvSpPr>
            <a:spLocks noChangeShapeType="1"/>
          </p:cNvSpPr>
          <p:nvPr/>
        </p:nvSpPr>
        <p:spPr bwMode="auto">
          <a:xfrm>
            <a:off x="10428792"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28" name="Line 550">
            <a:extLst>
              <a:ext uri="{FF2B5EF4-FFF2-40B4-BE49-F238E27FC236}">
                <a16:creationId xmlns:a16="http://schemas.microsoft.com/office/drawing/2014/main" id="{A749733E-766D-4329-EF54-95CE4C8B1F5C}"/>
              </a:ext>
            </a:extLst>
          </p:cNvPr>
          <p:cNvSpPr>
            <a:spLocks noChangeShapeType="1"/>
          </p:cNvSpPr>
          <p:nvPr/>
        </p:nvSpPr>
        <p:spPr bwMode="auto">
          <a:xfrm flipH="1">
            <a:off x="10394380"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29" name="Line 551">
            <a:extLst>
              <a:ext uri="{FF2B5EF4-FFF2-40B4-BE49-F238E27FC236}">
                <a16:creationId xmlns:a16="http://schemas.microsoft.com/office/drawing/2014/main" id="{94068E4D-66BD-E975-410B-4BB3FF823BD5}"/>
              </a:ext>
            </a:extLst>
          </p:cNvPr>
          <p:cNvSpPr>
            <a:spLocks noChangeShapeType="1"/>
          </p:cNvSpPr>
          <p:nvPr/>
        </p:nvSpPr>
        <p:spPr bwMode="auto">
          <a:xfrm>
            <a:off x="10428792"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30" name="Line 552">
            <a:extLst>
              <a:ext uri="{FF2B5EF4-FFF2-40B4-BE49-F238E27FC236}">
                <a16:creationId xmlns:a16="http://schemas.microsoft.com/office/drawing/2014/main" id="{E80FF982-A00C-97BE-8A84-909A56F2B753}"/>
              </a:ext>
            </a:extLst>
          </p:cNvPr>
          <p:cNvSpPr>
            <a:spLocks noChangeShapeType="1"/>
          </p:cNvSpPr>
          <p:nvPr/>
        </p:nvSpPr>
        <p:spPr bwMode="auto">
          <a:xfrm flipH="1">
            <a:off x="10403765" y="2429222"/>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31" name="Line 553">
            <a:extLst>
              <a:ext uri="{FF2B5EF4-FFF2-40B4-BE49-F238E27FC236}">
                <a16:creationId xmlns:a16="http://schemas.microsoft.com/office/drawing/2014/main" id="{A65DDDA7-7F07-765C-E7A2-CD5883DD6595}"/>
              </a:ext>
            </a:extLst>
          </p:cNvPr>
          <p:cNvSpPr>
            <a:spLocks noChangeShapeType="1"/>
          </p:cNvSpPr>
          <p:nvPr/>
        </p:nvSpPr>
        <p:spPr bwMode="auto">
          <a:xfrm>
            <a:off x="10441306"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32" name="Line 554">
            <a:extLst>
              <a:ext uri="{FF2B5EF4-FFF2-40B4-BE49-F238E27FC236}">
                <a16:creationId xmlns:a16="http://schemas.microsoft.com/office/drawing/2014/main" id="{160AB07E-16F9-E14C-2ADD-87DE373CCF1C}"/>
              </a:ext>
            </a:extLst>
          </p:cNvPr>
          <p:cNvSpPr>
            <a:spLocks noChangeShapeType="1"/>
          </p:cNvSpPr>
          <p:nvPr/>
        </p:nvSpPr>
        <p:spPr bwMode="auto">
          <a:xfrm flipH="1">
            <a:off x="10416279"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33" name="Line 555">
            <a:extLst>
              <a:ext uri="{FF2B5EF4-FFF2-40B4-BE49-F238E27FC236}">
                <a16:creationId xmlns:a16="http://schemas.microsoft.com/office/drawing/2014/main" id="{1748655D-E006-21A3-89AB-5AF396F8090E}"/>
              </a:ext>
            </a:extLst>
          </p:cNvPr>
          <p:cNvSpPr>
            <a:spLocks noChangeShapeType="1"/>
          </p:cNvSpPr>
          <p:nvPr/>
        </p:nvSpPr>
        <p:spPr bwMode="auto">
          <a:xfrm>
            <a:off x="10453820"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34" name="Line 556">
            <a:extLst>
              <a:ext uri="{FF2B5EF4-FFF2-40B4-BE49-F238E27FC236}">
                <a16:creationId xmlns:a16="http://schemas.microsoft.com/office/drawing/2014/main" id="{FD348064-1CF9-5930-53E2-59F76BACE0CC}"/>
              </a:ext>
            </a:extLst>
          </p:cNvPr>
          <p:cNvSpPr>
            <a:spLocks noChangeShapeType="1"/>
          </p:cNvSpPr>
          <p:nvPr/>
        </p:nvSpPr>
        <p:spPr bwMode="auto">
          <a:xfrm flipH="1">
            <a:off x="10416279"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35" name="Line 557">
            <a:extLst>
              <a:ext uri="{FF2B5EF4-FFF2-40B4-BE49-F238E27FC236}">
                <a16:creationId xmlns:a16="http://schemas.microsoft.com/office/drawing/2014/main" id="{75BF7938-8FAF-DB74-4469-CA5FADE5781A}"/>
              </a:ext>
            </a:extLst>
          </p:cNvPr>
          <p:cNvSpPr>
            <a:spLocks noChangeShapeType="1"/>
          </p:cNvSpPr>
          <p:nvPr/>
        </p:nvSpPr>
        <p:spPr bwMode="auto">
          <a:xfrm>
            <a:off x="10453820"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36" name="Line 558">
            <a:extLst>
              <a:ext uri="{FF2B5EF4-FFF2-40B4-BE49-F238E27FC236}">
                <a16:creationId xmlns:a16="http://schemas.microsoft.com/office/drawing/2014/main" id="{5300F1DF-F5D6-91ED-C897-BEE6173C9B05}"/>
              </a:ext>
            </a:extLst>
          </p:cNvPr>
          <p:cNvSpPr>
            <a:spLocks noChangeShapeType="1"/>
          </p:cNvSpPr>
          <p:nvPr/>
        </p:nvSpPr>
        <p:spPr bwMode="auto">
          <a:xfrm flipH="1">
            <a:off x="10422536"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37" name="Line 559">
            <a:extLst>
              <a:ext uri="{FF2B5EF4-FFF2-40B4-BE49-F238E27FC236}">
                <a16:creationId xmlns:a16="http://schemas.microsoft.com/office/drawing/2014/main" id="{9FB0C581-1AE3-214D-504F-74F63C0B0300}"/>
              </a:ext>
            </a:extLst>
          </p:cNvPr>
          <p:cNvSpPr>
            <a:spLocks noChangeShapeType="1"/>
          </p:cNvSpPr>
          <p:nvPr/>
        </p:nvSpPr>
        <p:spPr bwMode="auto">
          <a:xfrm>
            <a:off x="10460076"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38" name="Line 560">
            <a:extLst>
              <a:ext uri="{FF2B5EF4-FFF2-40B4-BE49-F238E27FC236}">
                <a16:creationId xmlns:a16="http://schemas.microsoft.com/office/drawing/2014/main" id="{A3E3CF22-83E9-8D9E-B864-052FDFD999DC}"/>
              </a:ext>
            </a:extLst>
          </p:cNvPr>
          <p:cNvSpPr>
            <a:spLocks noChangeShapeType="1"/>
          </p:cNvSpPr>
          <p:nvPr/>
        </p:nvSpPr>
        <p:spPr bwMode="auto">
          <a:xfrm flipH="1">
            <a:off x="10435049"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39" name="Line 561">
            <a:extLst>
              <a:ext uri="{FF2B5EF4-FFF2-40B4-BE49-F238E27FC236}">
                <a16:creationId xmlns:a16="http://schemas.microsoft.com/office/drawing/2014/main" id="{8C2AD526-C919-C5B8-A127-7A094D32CF63}"/>
              </a:ext>
            </a:extLst>
          </p:cNvPr>
          <p:cNvSpPr>
            <a:spLocks noChangeShapeType="1"/>
          </p:cNvSpPr>
          <p:nvPr/>
        </p:nvSpPr>
        <p:spPr bwMode="auto">
          <a:xfrm>
            <a:off x="10472590"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40" name="Line 562">
            <a:extLst>
              <a:ext uri="{FF2B5EF4-FFF2-40B4-BE49-F238E27FC236}">
                <a16:creationId xmlns:a16="http://schemas.microsoft.com/office/drawing/2014/main" id="{734A168C-B02D-5CD2-B217-FC10F3726DA3}"/>
              </a:ext>
            </a:extLst>
          </p:cNvPr>
          <p:cNvSpPr>
            <a:spLocks noChangeShapeType="1"/>
          </p:cNvSpPr>
          <p:nvPr/>
        </p:nvSpPr>
        <p:spPr bwMode="auto">
          <a:xfrm flipH="1">
            <a:off x="10435049"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41" name="Line 563">
            <a:extLst>
              <a:ext uri="{FF2B5EF4-FFF2-40B4-BE49-F238E27FC236}">
                <a16:creationId xmlns:a16="http://schemas.microsoft.com/office/drawing/2014/main" id="{4381F1C6-9A15-3A96-BE68-7780A409CCD8}"/>
              </a:ext>
            </a:extLst>
          </p:cNvPr>
          <p:cNvSpPr>
            <a:spLocks noChangeShapeType="1"/>
          </p:cNvSpPr>
          <p:nvPr/>
        </p:nvSpPr>
        <p:spPr bwMode="auto">
          <a:xfrm>
            <a:off x="10472590"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42" name="Line 564">
            <a:extLst>
              <a:ext uri="{FF2B5EF4-FFF2-40B4-BE49-F238E27FC236}">
                <a16:creationId xmlns:a16="http://schemas.microsoft.com/office/drawing/2014/main" id="{5F2FEBF7-6F28-765F-C7AE-7B37B46C5102}"/>
              </a:ext>
            </a:extLst>
          </p:cNvPr>
          <p:cNvSpPr>
            <a:spLocks noChangeShapeType="1"/>
          </p:cNvSpPr>
          <p:nvPr/>
        </p:nvSpPr>
        <p:spPr bwMode="auto">
          <a:xfrm flipH="1">
            <a:off x="10447563"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43" name="Line 565">
            <a:extLst>
              <a:ext uri="{FF2B5EF4-FFF2-40B4-BE49-F238E27FC236}">
                <a16:creationId xmlns:a16="http://schemas.microsoft.com/office/drawing/2014/main" id="{666DAD22-A13E-8651-85FD-180917C7D463}"/>
              </a:ext>
            </a:extLst>
          </p:cNvPr>
          <p:cNvSpPr>
            <a:spLocks noChangeShapeType="1"/>
          </p:cNvSpPr>
          <p:nvPr/>
        </p:nvSpPr>
        <p:spPr bwMode="auto">
          <a:xfrm>
            <a:off x="10481975"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44" name="Line 566">
            <a:extLst>
              <a:ext uri="{FF2B5EF4-FFF2-40B4-BE49-F238E27FC236}">
                <a16:creationId xmlns:a16="http://schemas.microsoft.com/office/drawing/2014/main" id="{5535CCC8-1040-DECC-FA44-2E07AB34957B}"/>
              </a:ext>
            </a:extLst>
          </p:cNvPr>
          <p:cNvSpPr>
            <a:spLocks noChangeShapeType="1"/>
          </p:cNvSpPr>
          <p:nvPr/>
        </p:nvSpPr>
        <p:spPr bwMode="auto">
          <a:xfrm flipH="1">
            <a:off x="10447563"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45" name="Line 567">
            <a:extLst>
              <a:ext uri="{FF2B5EF4-FFF2-40B4-BE49-F238E27FC236}">
                <a16:creationId xmlns:a16="http://schemas.microsoft.com/office/drawing/2014/main" id="{C2340B82-D6DC-40AC-7A7D-C1013FD496E4}"/>
              </a:ext>
            </a:extLst>
          </p:cNvPr>
          <p:cNvSpPr>
            <a:spLocks noChangeShapeType="1"/>
          </p:cNvSpPr>
          <p:nvPr/>
        </p:nvSpPr>
        <p:spPr bwMode="auto">
          <a:xfrm>
            <a:off x="10481975"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46" name="Line 568">
            <a:extLst>
              <a:ext uri="{FF2B5EF4-FFF2-40B4-BE49-F238E27FC236}">
                <a16:creationId xmlns:a16="http://schemas.microsoft.com/office/drawing/2014/main" id="{1D7E71EC-15A5-5B28-ADB9-451EC86C274F}"/>
              </a:ext>
            </a:extLst>
          </p:cNvPr>
          <p:cNvSpPr>
            <a:spLocks noChangeShapeType="1"/>
          </p:cNvSpPr>
          <p:nvPr/>
        </p:nvSpPr>
        <p:spPr bwMode="auto">
          <a:xfrm flipH="1">
            <a:off x="10453820"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47" name="Line 569">
            <a:extLst>
              <a:ext uri="{FF2B5EF4-FFF2-40B4-BE49-F238E27FC236}">
                <a16:creationId xmlns:a16="http://schemas.microsoft.com/office/drawing/2014/main" id="{8DCD62F8-8C9F-9CD3-6866-7EA02C00A144}"/>
              </a:ext>
            </a:extLst>
          </p:cNvPr>
          <p:cNvSpPr>
            <a:spLocks noChangeShapeType="1"/>
          </p:cNvSpPr>
          <p:nvPr/>
        </p:nvSpPr>
        <p:spPr bwMode="auto">
          <a:xfrm>
            <a:off x="10488232"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48" name="Line 570">
            <a:extLst>
              <a:ext uri="{FF2B5EF4-FFF2-40B4-BE49-F238E27FC236}">
                <a16:creationId xmlns:a16="http://schemas.microsoft.com/office/drawing/2014/main" id="{7DBC3BB4-2EDF-F7E3-6553-8427F55B2ABA}"/>
              </a:ext>
            </a:extLst>
          </p:cNvPr>
          <p:cNvSpPr>
            <a:spLocks noChangeShapeType="1"/>
          </p:cNvSpPr>
          <p:nvPr/>
        </p:nvSpPr>
        <p:spPr bwMode="auto">
          <a:xfrm flipH="1">
            <a:off x="10460076"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49" name="Line 571">
            <a:extLst>
              <a:ext uri="{FF2B5EF4-FFF2-40B4-BE49-F238E27FC236}">
                <a16:creationId xmlns:a16="http://schemas.microsoft.com/office/drawing/2014/main" id="{F8E67A48-D8AC-33FA-E61C-90C177EE008D}"/>
              </a:ext>
            </a:extLst>
          </p:cNvPr>
          <p:cNvSpPr>
            <a:spLocks noChangeShapeType="1"/>
          </p:cNvSpPr>
          <p:nvPr/>
        </p:nvSpPr>
        <p:spPr bwMode="auto">
          <a:xfrm>
            <a:off x="10494489"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50" name="Line 572">
            <a:extLst>
              <a:ext uri="{FF2B5EF4-FFF2-40B4-BE49-F238E27FC236}">
                <a16:creationId xmlns:a16="http://schemas.microsoft.com/office/drawing/2014/main" id="{9D365CEB-E52F-4FB4-EC1D-9A9A744FA2C7}"/>
              </a:ext>
            </a:extLst>
          </p:cNvPr>
          <p:cNvSpPr>
            <a:spLocks noChangeShapeType="1"/>
          </p:cNvSpPr>
          <p:nvPr/>
        </p:nvSpPr>
        <p:spPr bwMode="auto">
          <a:xfrm flipH="1">
            <a:off x="10466333"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51" name="Line 573">
            <a:extLst>
              <a:ext uri="{FF2B5EF4-FFF2-40B4-BE49-F238E27FC236}">
                <a16:creationId xmlns:a16="http://schemas.microsoft.com/office/drawing/2014/main" id="{550D0ECD-335D-5201-CA00-A8A5A2563637}"/>
              </a:ext>
            </a:extLst>
          </p:cNvPr>
          <p:cNvSpPr>
            <a:spLocks noChangeShapeType="1"/>
          </p:cNvSpPr>
          <p:nvPr/>
        </p:nvSpPr>
        <p:spPr bwMode="auto">
          <a:xfrm>
            <a:off x="10500745"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52" name="Line 574">
            <a:extLst>
              <a:ext uri="{FF2B5EF4-FFF2-40B4-BE49-F238E27FC236}">
                <a16:creationId xmlns:a16="http://schemas.microsoft.com/office/drawing/2014/main" id="{98814CF8-3024-E8A9-FD3A-20A2FDF4CB7D}"/>
              </a:ext>
            </a:extLst>
          </p:cNvPr>
          <p:cNvSpPr>
            <a:spLocks noChangeShapeType="1"/>
          </p:cNvSpPr>
          <p:nvPr/>
        </p:nvSpPr>
        <p:spPr bwMode="auto">
          <a:xfrm flipH="1">
            <a:off x="10478847"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53" name="Line 575">
            <a:extLst>
              <a:ext uri="{FF2B5EF4-FFF2-40B4-BE49-F238E27FC236}">
                <a16:creationId xmlns:a16="http://schemas.microsoft.com/office/drawing/2014/main" id="{36A43AD4-80B4-EF48-C5B4-7B177B2F3842}"/>
              </a:ext>
            </a:extLst>
          </p:cNvPr>
          <p:cNvSpPr>
            <a:spLocks noChangeShapeType="1"/>
          </p:cNvSpPr>
          <p:nvPr/>
        </p:nvSpPr>
        <p:spPr bwMode="auto">
          <a:xfrm>
            <a:off x="10513259"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54" name="Line 576">
            <a:extLst>
              <a:ext uri="{FF2B5EF4-FFF2-40B4-BE49-F238E27FC236}">
                <a16:creationId xmlns:a16="http://schemas.microsoft.com/office/drawing/2014/main" id="{64495667-FA90-CB0C-670C-FEA26F614855}"/>
              </a:ext>
            </a:extLst>
          </p:cNvPr>
          <p:cNvSpPr>
            <a:spLocks noChangeShapeType="1"/>
          </p:cNvSpPr>
          <p:nvPr/>
        </p:nvSpPr>
        <p:spPr bwMode="auto">
          <a:xfrm flipH="1">
            <a:off x="10478847"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55" name="Line 577">
            <a:extLst>
              <a:ext uri="{FF2B5EF4-FFF2-40B4-BE49-F238E27FC236}">
                <a16:creationId xmlns:a16="http://schemas.microsoft.com/office/drawing/2014/main" id="{C362A477-CC1C-A87B-2E32-E06EEC953FC0}"/>
              </a:ext>
            </a:extLst>
          </p:cNvPr>
          <p:cNvSpPr>
            <a:spLocks noChangeShapeType="1"/>
          </p:cNvSpPr>
          <p:nvPr/>
        </p:nvSpPr>
        <p:spPr bwMode="auto">
          <a:xfrm>
            <a:off x="10513259"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56" name="Line 578">
            <a:extLst>
              <a:ext uri="{FF2B5EF4-FFF2-40B4-BE49-F238E27FC236}">
                <a16:creationId xmlns:a16="http://schemas.microsoft.com/office/drawing/2014/main" id="{10A65BBC-0DF5-5712-5482-0177850DD591}"/>
              </a:ext>
            </a:extLst>
          </p:cNvPr>
          <p:cNvSpPr>
            <a:spLocks noChangeShapeType="1"/>
          </p:cNvSpPr>
          <p:nvPr/>
        </p:nvSpPr>
        <p:spPr bwMode="auto">
          <a:xfrm flipH="1">
            <a:off x="10507002"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57" name="Line 579">
            <a:extLst>
              <a:ext uri="{FF2B5EF4-FFF2-40B4-BE49-F238E27FC236}">
                <a16:creationId xmlns:a16="http://schemas.microsoft.com/office/drawing/2014/main" id="{14784451-C3C2-053C-5AE5-02AA193E5513}"/>
              </a:ext>
            </a:extLst>
          </p:cNvPr>
          <p:cNvSpPr>
            <a:spLocks noChangeShapeType="1"/>
          </p:cNvSpPr>
          <p:nvPr/>
        </p:nvSpPr>
        <p:spPr bwMode="auto">
          <a:xfrm>
            <a:off x="10544543"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58" name="Line 580">
            <a:extLst>
              <a:ext uri="{FF2B5EF4-FFF2-40B4-BE49-F238E27FC236}">
                <a16:creationId xmlns:a16="http://schemas.microsoft.com/office/drawing/2014/main" id="{91433EAA-38E7-9C6E-B566-10334C92BBCC}"/>
              </a:ext>
            </a:extLst>
          </p:cNvPr>
          <p:cNvSpPr>
            <a:spLocks noChangeShapeType="1"/>
          </p:cNvSpPr>
          <p:nvPr/>
        </p:nvSpPr>
        <p:spPr bwMode="auto">
          <a:xfrm flipH="1">
            <a:off x="10513259"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59" name="Line 581">
            <a:extLst>
              <a:ext uri="{FF2B5EF4-FFF2-40B4-BE49-F238E27FC236}">
                <a16:creationId xmlns:a16="http://schemas.microsoft.com/office/drawing/2014/main" id="{B36A1229-DFC7-563F-904D-AAE4DB2FC504}"/>
              </a:ext>
            </a:extLst>
          </p:cNvPr>
          <p:cNvSpPr>
            <a:spLocks noChangeShapeType="1"/>
          </p:cNvSpPr>
          <p:nvPr/>
        </p:nvSpPr>
        <p:spPr bwMode="auto">
          <a:xfrm>
            <a:off x="10550800"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60" name="Line 582">
            <a:extLst>
              <a:ext uri="{FF2B5EF4-FFF2-40B4-BE49-F238E27FC236}">
                <a16:creationId xmlns:a16="http://schemas.microsoft.com/office/drawing/2014/main" id="{3A1A7EC8-9D28-3A8E-9CF8-EE255FBCBA71}"/>
              </a:ext>
            </a:extLst>
          </p:cNvPr>
          <p:cNvSpPr>
            <a:spLocks noChangeShapeType="1"/>
          </p:cNvSpPr>
          <p:nvPr/>
        </p:nvSpPr>
        <p:spPr bwMode="auto">
          <a:xfrm flipH="1">
            <a:off x="10513259"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61" name="Line 583">
            <a:extLst>
              <a:ext uri="{FF2B5EF4-FFF2-40B4-BE49-F238E27FC236}">
                <a16:creationId xmlns:a16="http://schemas.microsoft.com/office/drawing/2014/main" id="{E8F36253-EA4D-7DF3-C719-2F6CAA15C1BF}"/>
              </a:ext>
            </a:extLst>
          </p:cNvPr>
          <p:cNvSpPr>
            <a:spLocks noChangeShapeType="1"/>
          </p:cNvSpPr>
          <p:nvPr/>
        </p:nvSpPr>
        <p:spPr bwMode="auto">
          <a:xfrm>
            <a:off x="10550800"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62" name="Line 584">
            <a:extLst>
              <a:ext uri="{FF2B5EF4-FFF2-40B4-BE49-F238E27FC236}">
                <a16:creationId xmlns:a16="http://schemas.microsoft.com/office/drawing/2014/main" id="{C94DBCF6-BEEA-27C3-99C7-37BD6A343BAC}"/>
              </a:ext>
            </a:extLst>
          </p:cNvPr>
          <p:cNvSpPr>
            <a:spLocks noChangeShapeType="1"/>
          </p:cNvSpPr>
          <p:nvPr/>
        </p:nvSpPr>
        <p:spPr bwMode="auto">
          <a:xfrm flipH="1">
            <a:off x="10519516"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63" name="Line 585">
            <a:extLst>
              <a:ext uri="{FF2B5EF4-FFF2-40B4-BE49-F238E27FC236}">
                <a16:creationId xmlns:a16="http://schemas.microsoft.com/office/drawing/2014/main" id="{BCBC9DEB-B48B-7008-DA93-C3B7280BF483}"/>
              </a:ext>
            </a:extLst>
          </p:cNvPr>
          <p:cNvSpPr>
            <a:spLocks noChangeShapeType="1"/>
          </p:cNvSpPr>
          <p:nvPr/>
        </p:nvSpPr>
        <p:spPr bwMode="auto">
          <a:xfrm>
            <a:off x="10557057"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64" name="Line 586">
            <a:extLst>
              <a:ext uri="{FF2B5EF4-FFF2-40B4-BE49-F238E27FC236}">
                <a16:creationId xmlns:a16="http://schemas.microsoft.com/office/drawing/2014/main" id="{76C07B14-4614-D8E3-BBBC-49F575D33521}"/>
              </a:ext>
            </a:extLst>
          </p:cNvPr>
          <p:cNvSpPr>
            <a:spLocks noChangeShapeType="1"/>
          </p:cNvSpPr>
          <p:nvPr/>
        </p:nvSpPr>
        <p:spPr bwMode="auto">
          <a:xfrm flipH="1">
            <a:off x="10557057"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65" name="Line 587">
            <a:extLst>
              <a:ext uri="{FF2B5EF4-FFF2-40B4-BE49-F238E27FC236}">
                <a16:creationId xmlns:a16="http://schemas.microsoft.com/office/drawing/2014/main" id="{E41ACAD0-39EF-F527-217C-69D061CFF44F}"/>
              </a:ext>
            </a:extLst>
          </p:cNvPr>
          <p:cNvSpPr>
            <a:spLocks noChangeShapeType="1"/>
          </p:cNvSpPr>
          <p:nvPr/>
        </p:nvSpPr>
        <p:spPr bwMode="auto">
          <a:xfrm>
            <a:off x="10591469"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66" name="Line 588">
            <a:extLst>
              <a:ext uri="{FF2B5EF4-FFF2-40B4-BE49-F238E27FC236}">
                <a16:creationId xmlns:a16="http://schemas.microsoft.com/office/drawing/2014/main" id="{7985BE9E-A0E8-B732-E9A3-9E929C228BD4}"/>
              </a:ext>
            </a:extLst>
          </p:cNvPr>
          <p:cNvSpPr>
            <a:spLocks noChangeShapeType="1"/>
          </p:cNvSpPr>
          <p:nvPr/>
        </p:nvSpPr>
        <p:spPr bwMode="auto">
          <a:xfrm flipH="1">
            <a:off x="10591469"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67" name="Line 589">
            <a:extLst>
              <a:ext uri="{FF2B5EF4-FFF2-40B4-BE49-F238E27FC236}">
                <a16:creationId xmlns:a16="http://schemas.microsoft.com/office/drawing/2014/main" id="{C9A7369E-501A-7FA9-8516-1A846F1AAACD}"/>
              </a:ext>
            </a:extLst>
          </p:cNvPr>
          <p:cNvSpPr>
            <a:spLocks noChangeShapeType="1"/>
          </p:cNvSpPr>
          <p:nvPr/>
        </p:nvSpPr>
        <p:spPr bwMode="auto">
          <a:xfrm>
            <a:off x="10629010"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68" name="Line 590">
            <a:extLst>
              <a:ext uri="{FF2B5EF4-FFF2-40B4-BE49-F238E27FC236}">
                <a16:creationId xmlns:a16="http://schemas.microsoft.com/office/drawing/2014/main" id="{AF33A0BC-B2A5-BCBC-9FE9-C06E07774633}"/>
              </a:ext>
            </a:extLst>
          </p:cNvPr>
          <p:cNvSpPr>
            <a:spLocks noChangeShapeType="1"/>
          </p:cNvSpPr>
          <p:nvPr/>
        </p:nvSpPr>
        <p:spPr bwMode="auto">
          <a:xfrm flipH="1">
            <a:off x="10603982"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69" name="Line 591">
            <a:extLst>
              <a:ext uri="{FF2B5EF4-FFF2-40B4-BE49-F238E27FC236}">
                <a16:creationId xmlns:a16="http://schemas.microsoft.com/office/drawing/2014/main" id="{E1C30D31-B50A-E459-858E-D5BA91CABA66}"/>
              </a:ext>
            </a:extLst>
          </p:cNvPr>
          <p:cNvSpPr>
            <a:spLocks noChangeShapeType="1"/>
          </p:cNvSpPr>
          <p:nvPr/>
        </p:nvSpPr>
        <p:spPr bwMode="auto">
          <a:xfrm>
            <a:off x="10641523"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70" name="Line 592">
            <a:extLst>
              <a:ext uri="{FF2B5EF4-FFF2-40B4-BE49-F238E27FC236}">
                <a16:creationId xmlns:a16="http://schemas.microsoft.com/office/drawing/2014/main" id="{0A6928C8-0E10-6BBC-382A-AF2856F61482}"/>
              </a:ext>
            </a:extLst>
          </p:cNvPr>
          <p:cNvSpPr>
            <a:spLocks noChangeShapeType="1"/>
          </p:cNvSpPr>
          <p:nvPr/>
        </p:nvSpPr>
        <p:spPr bwMode="auto">
          <a:xfrm flipH="1">
            <a:off x="10675936"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71" name="Line 593">
            <a:extLst>
              <a:ext uri="{FF2B5EF4-FFF2-40B4-BE49-F238E27FC236}">
                <a16:creationId xmlns:a16="http://schemas.microsoft.com/office/drawing/2014/main" id="{86E21190-5853-23FD-1B6A-67F7513C924B}"/>
              </a:ext>
            </a:extLst>
          </p:cNvPr>
          <p:cNvSpPr>
            <a:spLocks noChangeShapeType="1"/>
          </p:cNvSpPr>
          <p:nvPr/>
        </p:nvSpPr>
        <p:spPr bwMode="auto">
          <a:xfrm>
            <a:off x="10713476"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72" name="Line 594">
            <a:extLst>
              <a:ext uri="{FF2B5EF4-FFF2-40B4-BE49-F238E27FC236}">
                <a16:creationId xmlns:a16="http://schemas.microsoft.com/office/drawing/2014/main" id="{681F9944-94AD-D825-09C0-0CF5BBB3874C}"/>
              </a:ext>
            </a:extLst>
          </p:cNvPr>
          <p:cNvSpPr>
            <a:spLocks noChangeShapeType="1"/>
          </p:cNvSpPr>
          <p:nvPr/>
        </p:nvSpPr>
        <p:spPr bwMode="auto">
          <a:xfrm flipH="1">
            <a:off x="10688449"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73" name="Line 595">
            <a:extLst>
              <a:ext uri="{FF2B5EF4-FFF2-40B4-BE49-F238E27FC236}">
                <a16:creationId xmlns:a16="http://schemas.microsoft.com/office/drawing/2014/main" id="{5A3B4704-B0F5-AB11-6E45-0BDD21D77039}"/>
              </a:ext>
            </a:extLst>
          </p:cNvPr>
          <p:cNvSpPr>
            <a:spLocks noChangeShapeType="1"/>
          </p:cNvSpPr>
          <p:nvPr/>
        </p:nvSpPr>
        <p:spPr bwMode="auto">
          <a:xfrm>
            <a:off x="10725990"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74" name="Line 596">
            <a:extLst>
              <a:ext uri="{FF2B5EF4-FFF2-40B4-BE49-F238E27FC236}">
                <a16:creationId xmlns:a16="http://schemas.microsoft.com/office/drawing/2014/main" id="{6CF8DBB6-E36B-278A-BE95-F0062D19CE9C}"/>
              </a:ext>
            </a:extLst>
          </p:cNvPr>
          <p:cNvSpPr>
            <a:spLocks noChangeShapeType="1"/>
          </p:cNvSpPr>
          <p:nvPr/>
        </p:nvSpPr>
        <p:spPr bwMode="auto">
          <a:xfrm flipH="1">
            <a:off x="10707219" y="2429222"/>
            <a:ext cx="6726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75" name="Line 597">
            <a:extLst>
              <a:ext uri="{FF2B5EF4-FFF2-40B4-BE49-F238E27FC236}">
                <a16:creationId xmlns:a16="http://schemas.microsoft.com/office/drawing/2014/main" id="{6911F793-AF98-646F-D1F4-196DA180E9F6}"/>
              </a:ext>
            </a:extLst>
          </p:cNvPr>
          <p:cNvSpPr>
            <a:spLocks noChangeShapeType="1"/>
          </p:cNvSpPr>
          <p:nvPr/>
        </p:nvSpPr>
        <p:spPr bwMode="auto">
          <a:xfrm>
            <a:off x="10741632"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76" name="Line 598">
            <a:extLst>
              <a:ext uri="{FF2B5EF4-FFF2-40B4-BE49-F238E27FC236}">
                <a16:creationId xmlns:a16="http://schemas.microsoft.com/office/drawing/2014/main" id="{A44F5F2B-D7A5-A62B-D387-2C7B4A6C9CA4}"/>
              </a:ext>
            </a:extLst>
          </p:cNvPr>
          <p:cNvSpPr>
            <a:spLocks noChangeShapeType="1"/>
          </p:cNvSpPr>
          <p:nvPr/>
        </p:nvSpPr>
        <p:spPr bwMode="auto">
          <a:xfrm flipH="1">
            <a:off x="10713476" y="2429222"/>
            <a:ext cx="6726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77" name="Line 599">
            <a:extLst>
              <a:ext uri="{FF2B5EF4-FFF2-40B4-BE49-F238E27FC236}">
                <a16:creationId xmlns:a16="http://schemas.microsoft.com/office/drawing/2014/main" id="{F60BA3E2-75F9-EFB2-7366-7E2C89493857}"/>
              </a:ext>
            </a:extLst>
          </p:cNvPr>
          <p:cNvSpPr>
            <a:spLocks noChangeShapeType="1"/>
          </p:cNvSpPr>
          <p:nvPr/>
        </p:nvSpPr>
        <p:spPr bwMode="auto">
          <a:xfrm>
            <a:off x="10747889"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78" name="Line 600">
            <a:extLst>
              <a:ext uri="{FF2B5EF4-FFF2-40B4-BE49-F238E27FC236}">
                <a16:creationId xmlns:a16="http://schemas.microsoft.com/office/drawing/2014/main" id="{D1901C4B-5050-336E-2F7B-1C7118D1B8AB}"/>
              </a:ext>
            </a:extLst>
          </p:cNvPr>
          <p:cNvSpPr>
            <a:spLocks noChangeShapeType="1"/>
          </p:cNvSpPr>
          <p:nvPr/>
        </p:nvSpPr>
        <p:spPr bwMode="auto">
          <a:xfrm flipH="1">
            <a:off x="10729118" y="2429222"/>
            <a:ext cx="70389"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79" name="Line 601">
            <a:extLst>
              <a:ext uri="{FF2B5EF4-FFF2-40B4-BE49-F238E27FC236}">
                <a16:creationId xmlns:a16="http://schemas.microsoft.com/office/drawing/2014/main" id="{60554849-672A-A502-29A3-CC8B25F3C915}"/>
              </a:ext>
            </a:extLst>
          </p:cNvPr>
          <p:cNvSpPr>
            <a:spLocks noChangeShapeType="1"/>
          </p:cNvSpPr>
          <p:nvPr/>
        </p:nvSpPr>
        <p:spPr bwMode="auto">
          <a:xfrm>
            <a:off x="10768223"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80" name="Line 602">
            <a:extLst>
              <a:ext uri="{FF2B5EF4-FFF2-40B4-BE49-F238E27FC236}">
                <a16:creationId xmlns:a16="http://schemas.microsoft.com/office/drawing/2014/main" id="{4BD17948-5137-D887-D916-73890E3F903D}"/>
              </a:ext>
            </a:extLst>
          </p:cNvPr>
          <p:cNvSpPr>
            <a:spLocks noChangeShapeType="1"/>
          </p:cNvSpPr>
          <p:nvPr/>
        </p:nvSpPr>
        <p:spPr bwMode="auto">
          <a:xfrm flipH="1">
            <a:off x="10768223"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81" name="Line 603">
            <a:extLst>
              <a:ext uri="{FF2B5EF4-FFF2-40B4-BE49-F238E27FC236}">
                <a16:creationId xmlns:a16="http://schemas.microsoft.com/office/drawing/2014/main" id="{BFB0498B-F6A6-1B0D-E857-6D54193D1E9A}"/>
              </a:ext>
            </a:extLst>
          </p:cNvPr>
          <p:cNvSpPr>
            <a:spLocks noChangeShapeType="1"/>
          </p:cNvSpPr>
          <p:nvPr/>
        </p:nvSpPr>
        <p:spPr bwMode="auto">
          <a:xfrm>
            <a:off x="10805764"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82" name="Line 604">
            <a:extLst>
              <a:ext uri="{FF2B5EF4-FFF2-40B4-BE49-F238E27FC236}">
                <a16:creationId xmlns:a16="http://schemas.microsoft.com/office/drawing/2014/main" id="{0FB32A20-E265-A761-99EB-E17025C63CBB}"/>
              </a:ext>
            </a:extLst>
          </p:cNvPr>
          <p:cNvSpPr>
            <a:spLocks noChangeShapeType="1"/>
          </p:cNvSpPr>
          <p:nvPr/>
        </p:nvSpPr>
        <p:spPr bwMode="auto">
          <a:xfrm flipH="1">
            <a:off x="10768223"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83" name="Line 605">
            <a:extLst>
              <a:ext uri="{FF2B5EF4-FFF2-40B4-BE49-F238E27FC236}">
                <a16:creationId xmlns:a16="http://schemas.microsoft.com/office/drawing/2014/main" id="{927B2D78-53D0-3A03-F004-646E1618C398}"/>
              </a:ext>
            </a:extLst>
          </p:cNvPr>
          <p:cNvSpPr>
            <a:spLocks noChangeShapeType="1"/>
          </p:cNvSpPr>
          <p:nvPr/>
        </p:nvSpPr>
        <p:spPr bwMode="auto">
          <a:xfrm>
            <a:off x="10805764" y="2402972"/>
            <a:ext cx="0" cy="5625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84" name="Line 606">
            <a:extLst>
              <a:ext uri="{FF2B5EF4-FFF2-40B4-BE49-F238E27FC236}">
                <a16:creationId xmlns:a16="http://schemas.microsoft.com/office/drawing/2014/main" id="{40FF7778-775C-8B82-491B-EDA7E2334E4A}"/>
              </a:ext>
            </a:extLst>
          </p:cNvPr>
          <p:cNvSpPr>
            <a:spLocks noChangeShapeType="1"/>
          </p:cNvSpPr>
          <p:nvPr/>
        </p:nvSpPr>
        <p:spPr bwMode="auto">
          <a:xfrm flipH="1">
            <a:off x="10780737"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88" name="Line 611">
            <a:extLst>
              <a:ext uri="{FF2B5EF4-FFF2-40B4-BE49-F238E27FC236}">
                <a16:creationId xmlns:a16="http://schemas.microsoft.com/office/drawing/2014/main" id="{EA50449C-695C-78D7-DBFB-0909B3C4471B}"/>
              </a:ext>
            </a:extLst>
          </p:cNvPr>
          <p:cNvSpPr>
            <a:spLocks noChangeShapeType="1"/>
          </p:cNvSpPr>
          <p:nvPr/>
        </p:nvSpPr>
        <p:spPr bwMode="auto">
          <a:xfrm flipH="1">
            <a:off x="10896486" y="281548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89" name="Line 612">
            <a:extLst>
              <a:ext uri="{FF2B5EF4-FFF2-40B4-BE49-F238E27FC236}">
                <a16:creationId xmlns:a16="http://schemas.microsoft.com/office/drawing/2014/main" id="{EB572EF7-5470-481F-943F-95B6BD7054EC}"/>
              </a:ext>
            </a:extLst>
          </p:cNvPr>
          <p:cNvSpPr>
            <a:spLocks noChangeShapeType="1"/>
          </p:cNvSpPr>
          <p:nvPr/>
        </p:nvSpPr>
        <p:spPr bwMode="auto">
          <a:xfrm>
            <a:off x="10930898" y="2789233"/>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90" name="Line 613">
            <a:extLst>
              <a:ext uri="{FF2B5EF4-FFF2-40B4-BE49-F238E27FC236}">
                <a16:creationId xmlns:a16="http://schemas.microsoft.com/office/drawing/2014/main" id="{4DED590B-8DE8-1084-ACAB-9CCCCF27972C}"/>
              </a:ext>
            </a:extLst>
          </p:cNvPr>
          <p:cNvSpPr>
            <a:spLocks noChangeShapeType="1"/>
          </p:cNvSpPr>
          <p:nvPr/>
        </p:nvSpPr>
        <p:spPr bwMode="auto">
          <a:xfrm flipH="1">
            <a:off x="10937155" y="281548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91" name="Line 614">
            <a:extLst>
              <a:ext uri="{FF2B5EF4-FFF2-40B4-BE49-F238E27FC236}">
                <a16:creationId xmlns:a16="http://schemas.microsoft.com/office/drawing/2014/main" id="{62EC0A5C-D4E9-782B-78F0-97DC8E4D83F5}"/>
              </a:ext>
            </a:extLst>
          </p:cNvPr>
          <p:cNvSpPr>
            <a:spLocks noChangeShapeType="1"/>
          </p:cNvSpPr>
          <p:nvPr/>
        </p:nvSpPr>
        <p:spPr bwMode="auto">
          <a:xfrm>
            <a:off x="10974696" y="2789233"/>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92" name="Line 615">
            <a:extLst>
              <a:ext uri="{FF2B5EF4-FFF2-40B4-BE49-F238E27FC236}">
                <a16:creationId xmlns:a16="http://schemas.microsoft.com/office/drawing/2014/main" id="{D113C555-83FE-E158-145D-705199FB9393}"/>
              </a:ext>
            </a:extLst>
          </p:cNvPr>
          <p:cNvSpPr>
            <a:spLocks noChangeShapeType="1"/>
          </p:cNvSpPr>
          <p:nvPr/>
        </p:nvSpPr>
        <p:spPr bwMode="auto">
          <a:xfrm flipH="1">
            <a:off x="10990338" y="2815484"/>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93" name="Line 616">
            <a:extLst>
              <a:ext uri="{FF2B5EF4-FFF2-40B4-BE49-F238E27FC236}">
                <a16:creationId xmlns:a16="http://schemas.microsoft.com/office/drawing/2014/main" id="{D66A3C71-171B-7311-C053-0883CE70B790}"/>
              </a:ext>
            </a:extLst>
          </p:cNvPr>
          <p:cNvSpPr>
            <a:spLocks noChangeShapeType="1"/>
          </p:cNvSpPr>
          <p:nvPr/>
        </p:nvSpPr>
        <p:spPr bwMode="auto">
          <a:xfrm>
            <a:off x="11027878" y="2789233"/>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94" name="Line 617">
            <a:extLst>
              <a:ext uri="{FF2B5EF4-FFF2-40B4-BE49-F238E27FC236}">
                <a16:creationId xmlns:a16="http://schemas.microsoft.com/office/drawing/2014/main" id="{46B3B99C-2663-0947-02CA-3DD28912C9F6}"/>
              </a:ext>
            </a:extLst>
          </p:cNvPr>
          <p:cNvSpPr>
            <a:spLocks noChangeShapeType="1"/>
          </p:cNvSpPr>
          <p:nvPr/>
        </p:nvSpPr>
        <p:spPr bwMode="auto">
          <a:xfrm flipH="1">
            <a:off x="11153014" y="2815484"/>
            <a:ext cx="6882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95" name="Line 618">
            <a:extLst>
              <a:ext uri="{FF2B5EF4-FFF2-40B4-BE49-F238E27FC236}">
                <a16:creationId xmlns:a16="http://schemas.microsoft.com/office/drawing/2014/main" id="{A8061C93-37A2-EFDF-DFBA-128BD1710C42}"/>
              </a:ext>
            </a:extLst>
          </p:cNvPr>
          <p:cNvSpPr>
            <a:spLocks noChangeShapeType="1"/>
          </p:cNvSpPr>
          <p:nvPr/>
        </p:nvSpPr>
        <p:spPr bwMode="auto">
          <a:xfrm>
            <a:off x="11190555" y="2789233"/>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96" name="Line 619">
            <a:extLst>
              <a:ext uri="{FF2B5EF4-FFF2-40B4-BE49-F238E27FC236}">
                <a16:creationId xmlns:a16="http://schemas.microsoft.com/office/drawing/2014/main" id="{2F44F1B5-AF94-DAEB-15A1-9C9BF002810D}"/>
              </a:ext>
            </a:extLst>
          </p:cNvPr>
          <p:cNvSpPr>
            <a:spLocks noChangeShapeType="1"/>
          </p:cNvSpPr>
          <p:nvPr/>
        </p:nvSpPr>
        <p:spPr bwMode="auto">
          <a:xfrm flipH="1">
            <a:off x="11184298" y="2815484"/>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97" name="Line 620">
            <a:extLst>
              <a:ext uri="{FF2B5EF4-FFF2-40B4-BE49-F238E27FC236}">
                <a16:creationId xmlns:a16="http://schemas.microsoft.com/office/drawing/2014/main" id="{08C2C231-86A0-9DF9-4F40-D56CCFD39F15}"/>
              </a:ext>
            </a:extLst>
          </p:cNvPr>
          <p:cNvSpPr>
            <a:spLocks noChangeShapeType="1"/>
          </p:cNvSpPr>
          <p:nvPr/>
        </p:nvSpPr>
        <p:spPr bwMode="auto">
          <a:xfrm>
            <a:off x="11221838" y="2789233"/>
            <a:ext cx="0" cy="6000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98" name="Freeform 621">
            <a:extLst>
              <a:ext uri="{FF2B5EF4-FFF2-40B4-BE49-F238E27FC236}">
                <a16:creationId xmlns:a16="http://schemas.microsoft.com/office/drawing/2014/main" id="{F23D7514-C519-D26B-11B2-FBF3FBF9AFA5}"/>
              </a:ext>
            </a:extLst>
          </p:cNvPr>
          <p:cNvSpPr>
            <a:spLocks/>
          </p:cNvSpPr>
          <p:nvPr/>
        </p:nvSpPr>
        <p:spPr bwMode="auto">
          <a:xfrm>
            <a:off x="1581703" y="1214188"/>
            <a:ext cx="9640137" cy="1601296"/>
          </a:xfrm>
          <a:custGeom>
            <a:avLst/>
            <a:gdLst>
              <a:gd name="T0" fmla="*/ 86 w 6163"/>
              <a:gd name="T1" fmla="*/ 0 h 854"/>
              <a:gd name="T2" fmla="*/ 278 w 6163"/>
              <a:gd name="T3" fmla="*/ 0 h 854"/>
              <a:gd name="T4" fmla="*/ 390 w 6163"/>
              <a:gd name="T5" fmla="*/ 4 h 854"/>
              <a:gd name="T6" fmla="*/ 464 w 6163"/>
              <a:gd name="T7" fmla="*/ 28 h 854"/>
              <a:gd name="T8" fmla="*/ 548 w 6163"/>
              <a:gd name="T9" fmla="*/ 46 h 854"/>
              <a:gd name="T10" fmla="*/ 618 w 6163"/>
              <a:gd name="T11" fmla="*/ 60 h 854"/>
              <a:gd name="T12" fmla="*/ 668 w 6163"/>
              <a:gd name="T13" fmla="*/ 76 h 854"/>
              <a:gd name="T14" fmla="*/ 776 w 6163"/>
              <a:gd name="T15" fmla="*/ 90 h 854"/>
              <a:gd name="T16" fmla="*/ 814 w 6163"/>
              <a:gd name="T17" fmla="*/ 110 h 854"/>
              <a:gd name="T18" fmla="*/ 884 w 6163"/>
              <a:gd name="T19" fmla="*/ 130 h 854"/>
              <a:gd name="T20" fmla="*/ 976 w 6163"/>
              <a:gd name="T21" fmla="*/ 144 h 854"/>
              <a:gd name="T22" fmla="*/ 1092 w 6163"/>
              <a:gd name="T23" fmla="*/ 159 h 854"/>
              <a:gd name="T24" fmla="*/ 1193 w 6163"/>
              <a:gd name="T25" fmla="*/ 173 h 854"/>
              <a:gd name="T26" fmla="*/ 1235 w 6163"/>
              <a:gd name="T27" fmla="*/ 197 h 854"/>
              <a:gd name="T28" fmla="*/ 1413 w 6163"/>
              <a:gd name="T29" fmla="*/ 219 h 854"/>
              <a:gd name="T30" fmla="*/ 1593 w 6163"/>
              <a:gd name="T31" fmla="*/ 239 h 854"/>
              <a:gd name="T32" fmla="*/ 1733 w 6163"/>
              <a:gd name="T33" fmla="*/ 253 h 854"/>
              <a:gd name="T34" fmla="*/ 1853 w 6163"/>
              <a:gd name="T35" fmla="*/ 279 h 854"/>
              <a:gd name="T36" fmla="*/ 1921 w 6163"/>
              <a:gd name="T37" fmla="*/ 301 h 854"/>
              <a:gd name="T38" fmla="*/ 2015 w 6163"/>
              <a:gd name="T39" fmla="*/ 321 h 854"/>
              <a:gd name="T40" fmla="*/ 2169 w 6163"/>
              <a:gd name="T41" fmla="*/ 339 h 854"/>
              <a:gd name="T42" fmla="*/ 2392 w 6163"/>
              <a:gd name="T43" fmla="*/ 351 h 854"/>
              <a:gd name="T44" fmla="*/ 2486 w 6163"/>
              <a:gd name="T45" fmla="*/ 365 h 854"/>
              <a:gd name="T46" fmla="*/ 2694 w 6163"/>
              <a:gd name="T47" fmla="*/ 385 h 854"/>
              <a:gd name="T48" fmla="*/ 2836 w 6163"/>
              <a:gd name="T49" fmla="*/ 401 h 854"/>
              <a:gd name="T50" fmla="*/ 2972 w 6163"/>
              <a:gd name="T51" fmla="*/ 415 h 854"/>
              <a:gd name="T52" fmla="*/ 3056 w 6163"/>
              <a:gd name="T53" fmla="*/ 427 h 854"/>
              <a:gd name="T54" fmla="*/ 3168 w 6163"/>
              <a:gd name="T55" fmla="*/ 435 h 854"/>
              <a:gd name="T56" fmla="*/ 3288 w 6163"/>
              <a:gd name="T57" fmla="*/ 451 h 854"/>
              <a:gd name="T58" fmla="*/ 3452 w 6163"/>
              <a:gd name="T59" fmla="*/ 463 h 854"/>
              <a:gd name="T60" fmla="*/ 3531 w 6163"/>
              <a:gd name="T61" fmla="*/ 483 h 854"/>
              <a:gd name="T62" fmla="*/ 3681 w 6163"/>
              <a:gd name="T63" fmla="*/ 499 h 854"/>
              <a:gd name="T64" fmla="*/ 4213 w 6163"/>
              <a:gd name="T65" fmla="*/ 515 h 854"/>
              <a:gd name="T66" fmla="*/ 4313 w 6163"/>
              <a:gd name="T67" fmla="*/ 539 h 854"/>
              <a:gd name="T68" fmla="*/ 4688 w 6163"/>
              <a:gd name="T69" fmla="*/ 555 h 854"/>
              <a:gd name="T70" fmla="*/ 4792 w 6163"/>
              <a:gd name="T71" fmla="*/ 561 h 854"/>
              <a:gd name="T72" fmla="*/ 4896 w 6163"/>
              <a:gd name="T73" fmla="*/ 561 h 854"/>
              <a:gd name="T74" fmla="*/ 4940 w 6163"/>
              <a:gd name="T75" fmla="*/ 567 h 854"/>
              <a:gd name="T76" fmla="*/ 5016 w 6163"/>
              <a:gd name="T77" fmla="*/ 567 h 854"/>
              <a:gd name="T78" fmla="*/ 5058 w 6163"/>
              <a:gd name="T79" fmla="*/ 575 h 854"/>
              <a:gd name="T80" fmla="*/ 5102 w 6163"/>
              <a:gd name="T81" fmla="*/ 575 h 854"/>
              <a:gd name="T82" fmla="*/ 5140 w 6163"/>
              <a:gd name="T83" fmla="*/ 582 h 854"/>
              <a:gd name="T84" fmla="*/ 5194 w 6163"/>
              <a:gd name="T85" fmla="*/ 598 h 854"/>
              <a:gd name="T86" fmla="*/ 5236 w 6163"/>
              <a:gd name="T87" fmla="*/ 614 h 854"/>
              <a:gd name="T88" fmla="*/ 5286 w 6163"/>
              <a:gd name="T89" fmla="*/ 614 h 854"/>
              <a:gd name="T90" fmla="*/ 5332 w 6163"/>
              <a:gd name="T91" fmla="*/ 614 h 854"/>
              <a:gd name="T92" fmla="*/ 5368 w 6163"/>
              <a:gd name="T93" fmla="*/ 626 h 854"/>
              <a:gd name="T94" fmla="*/ 5406 w 6163"/>
              <a:gd name="T95" fmla="*/ 648 h 854"/>
              <a:gd name="T96" fmla="*/ 5452 w 6163"/>
              <a:gd name="T97" fmla="*/ 648 h 854"/>
              <a:gd name="T98" fmla="*/ 5494 w 6163"/>
              <a:gd name="T99" fmla="*/ 648 h 854"/>
              <a:gd name="T100" fmla="*/ 5532 w 6163"/>
              <a:gd name="T101" fmla="*/ 648 h 854"/>
              <a:gd name="T102" fmla="*/ 5594 w 6163"/>
              <a:gd name="T103" fmla="*/ 648 h 854"/>
              <a:gd name="T104" fmla="*/ 5656 w 6163"/>
              <a:gd name="T105" fmla="*/ 648 h 854"/>
              <a:gd name="T106" fmla="*/ 5702 w 6163"/>
              <a:gd name="T107" fmla="*/ 648 h 854"/>
              <a:gd name="T108" fmla="*/ 5838 w 6163"/>
              <a:gd name="T109" fmla="*/ 648 h 854"/>
              <a:gd name="T110" fmla="*/ 5935 w 6163"/>
              <a:gd name="T111" fmla="*/ 648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63" h="854">
                <a:moveTo>
                  <a:pt x="0" y="0"/>
                </a:moveTo>
                <a:lnTo>
                  <a:pt x="0" y="0"/>
                </a:lnTo>
                <a:lnTo>
                  <a:pt x="36" y="0"/>
                </a:lnTo>
                <a:lnTo>
                  <a:pt x="40" y="0"/>
                </a:lnTo>
                <a:lnTo>
                  <a:pt x="46" y="0"/>
                </a:lnTo>
                <a:lnTo>
                  <a:pt x="50" y="0"/>
                </a:lnTo>
                <a:lnTo>
                  <a:pt x="58" y="0"/>
                </a:lnTo>
                <a:lnTo>
                  <a:pt x="86" y="0"/>
                </a:lnTo>
                <a:lnTo>
                  <a:pt x="90" y="0"/>
                </a:lnTo>
                <a:lnTo>
                  <a:pt x="100" y="0"/>
                </a:lnTo>
                <a:lnTo>
                  <a:pt x="116" y="0"/>
                </a:lnTo>
                <a:lnTo>
                  <a:pt x="136" y="0"/>
                </a:lnTo>
                <a:lnTo>
                  <a:pt x="140" y="0"/>
                </a:lnTo>
                <a:lnTo>
                  <a:pt x="158" y="0"/>
                </a:lnTo>
                <a:lnTo>
                  <a:pt x="216" y="0"/>
                </a:lnTo>
                <a:lnTo>
                  <a:pt x="278" y="0"/>
                </a:lnTo>
                <a:lnTo>
                  <a:pt x="278" y="4"/>
                </a:lnTo>
                <a:lnTo>
                  <a:pt x="316" y="4"/>
                </a:lnTo>
                <a:lnTo>
                  <a:pt x="324" y="4"/>
                </a:lnTo>
                <a:lnTo>
                  <a:pt x="336" y="4"/>
                </a:lnTo>
                <a:lnTo>
                  <a:pt x="340" y="4"/>
                </a:lnTo>
                <a:lnTo>
                  <a:pt x="356" y="4"/>
                </a:lnTo>
                <a:lnTo>
                  <a:pt x="386" y="4"/>
                </a:lnTo>
                <a:lnTo>
                  <a:pt x="390" y="4"/>
                </a:lnTo>
                <a:lnTo>
                  <a:pt x="390" y="10"/>
                </a:lnTo>
                <a:lnTo>
                  <a:pt x="394" y="10"/>
                </a:lnTo>
                <a:lnTo>
                  <a:pt x="394" y="18"/>
                </a:lnTo>
                <a:lnTo>
                  <a:pt x="428" y="18"/>
                </a:lnTo>
                <a:lnTo>
                  <a:pt x="428" y="24"/>
                </a:lnTo>
                <a:lnTo>
                  <a:pt x="460" y="24"/>
                </a:lnTo>
                <a:lnTo>
                  <a:pt x="460" y="28"/>
                </a:lnTo>
                <a:lnTo>
                  <a:pt x="464" y="28"/>
                </a:lnTo>
                <a:lnTo>
                  <a:pt x="470" y="28"/>
                </a:lnTo>
                <a:lnTo>
                  <a:pt x="470" y="32"/>
                </a:lnTo>
                <a:lnTo>
                  <a:pt x="522" y="32"/>
                </a:lnTo>
                <a:lnTo>
                  <a:pt x="522" y="34"/>
                </a:lnTo>
                <a:lnTo>
                  <a:pt x="536" y="34"/>
                </a:lnTo>
                <a:lnTo>
                  <a:pt x="536" y="40"/>
                </a:lnTo>
                <a:lnTo>
                  <a:pt x="548" y="40"/>
                </a:lnTo>
                <a:lnTo>
                  <a:pt x="548" y="46"/>
                </a:lnTo>
                <a:lnTo>
                  <a:pt x="568" y="46"/>
                </a:lnTo>
                <a:lnTo>
                  <a:pt x="568" y="48"/>
                </a:lnTo>
                <a:lnTo>
                  <a:pt x="576" y="48"/>
                </a:lnTo>
                <a:lnTo>
                  <a:pt x="576" y="54"/>
                </a:lnTo>
                <a:lnTo>
                  <a:pt x="586" y="54"/>
                </a:lnTo>
                <a:lnTo>
                  <a:pt x="586" y="60"/>
                </a:lnTo>
                <a:lnTo>
                  <a:pt x="606" y="60"/>
                </a:lnTo>
                <a:lnTo>
                  <a:pt x="618" y="60"/>
                </a:lnTo>
                <a:lnTo>
                  <a:pt x="618" y="62"/>
                </a:lnTo>
                <a:lnTo>
                  <a:pt x="630" y="62"/>
                </a:lnTo>
                <a:lnTo>
                  <a:pt x="630" y="68"/>
                </a:lnTo>
                <a:lnTo>
                  <a:pt x="640" y="68"/>
                </a:lnTo>
                <a:lnTo>
                  <a:pt x="640" y="74"/>
                </a:lnTo>
                <a:lnTo>
                  <a:pt x="664" y="74"/>
                </a:lnTo>
                <a:lnTo>
                  <a:pt x="664" y="76"/>
                </a:lnTo>
                <a:lnTo>
                  <a:pt x="668" y="76"/>
                </a:lnTo>
                <a:lnTo>
                  <a:pt x="684" y="76"/>
                </a:lnTo>
                <a:lnTo>
                  <a:pt x="684" y="82"/>
                </a:lnTo>
                <a:lnTo>
                  <a:pt x="718" y="82"/>
                </a:lnTo>
                <a:lnTo>
                  <a:pt x="718" y="88"/>
                </a:lnTo>
                <a:lnTo>
                  <a:pt x="748" y="88"/>
                </a:lnTo>
                <a:lnTo>
                  <a:pt x="748" y="90"/>
                </a:lnTo>
                <a:lnTo>
                  <a:pt x="772" y="90"/>
                </a:lnTo>
                <a:lnTo>
                  <a:pt x="776" y="90"/>
                </a:lnTo>
                <a:lnTo>
                  <a:pt x="776" y="96"/>
                </a:lnTo>
                <a:lnTo>
                  <a:pt x="780" y="96"/>
                </a:lnTo>
                <a:lnTo>
                  <a:pt x="780" y="102"/>
                </a:lnTo>
                <a:lnTo>
                  <a:pt x="788" y="102"/>
                </a:lnTo>
                <a:lnTo>
                  <a:pt x="788" y="104"/>
                </a:lnTo>
                <a:lnTo>
                  <a:pt x="806" y="104"/>
                </a:lnTo>
                <a:lnTo>
                  <a:pt x="806" y="110"/>
                </a:lnTo>
                <a:lnTo>
                  <a:pt x="814" y="110"/>
                </a:lnTo>
                <a:lnTo>
                  <a:pt x="814" y="116"/>
                </a:lnTo>
                <a:lnTo>
                  <a:pt x="842" y="116"/>
                </a:lnTo>
                <a:lnTo>
                  <a:pt x="842" y="118"/>
                </a:lnTo>
                <a:lnTo>
                  <a:pt x="864" y="118"/>
                </a:lnTo>
                <a:lnTo>
                  <a:pt x="864" y="124"/>
                </a:lnTo>
                <a:lnTo>
                  <a:pt x="880" y="124"/>
                </a:lnTo>
                <a:lnTo>
                  <a:pt x="880" y="130"/>
                </a:lnTo>
                <a:lnTo>
                  <a:pt x="884" y="130"/>
                </a:lnTo>
                <a:lnTo>
                  <a:pt x="884" y="132"/>
                </a:lnTo>
                <a:lnTo>
                  <a:pt x="918" y="132"/>
                </a:lnTo>
                <a:lnTo>
                  <a:pt x="930" y="132"/>
                </a:lnTo>
                <a:lnTo>
                  <a:pt x="950" y="132"/>
                </a:lnTo>
                <a:lnTo>
                  <a:pt x="950" y="138"/>
                </a:lnTo>
                <a:lnTo>
                  <a:pt x="972" y="138"/>
                </a:lnTo>
                <a:lnTo>
                  <a:pt x="976" y="138"/>
                </a:lnTo>
                <a:lnTo>
                  <a:pt x="976" y="144"/>
                </a:lnTo>
                <a:lnTo>
                  <a:pt x="1010" y="144"/>
                </a:lnTo>
                <a:lnTo>
                  <a:pt x="1010" y="149"/>
                </a:lnTo>
                <a:lnTo>
                  <a:pt x="1030" y="149"/>
                </a:lnTo>
                <a:lnTo>
                  <a:pt x="1034" y="149"/>
                </a:lnTo>
                <a:lnTo>
                  <a:pt x="1054" y="149"/>
                </a:lnTo>
                <a:lnTo>
                  <a:pt x="1054" y="153"/>
                </a:lnTo>
                <a:lnTo>
                  <a:pt x="1092" y="153"/>
                </a:lnTo>
                <a:lnTo>
                  <a:pt x="1092" y="159"/>
                </a:lnTo>
                <a:lnTo>
                  <a:pt x="1143" y="159"/>
                </a:lnTo>
                <a:lnTo>
                  <a:pt x="1163" y="159"/>
                </a:lnTo>
                <a:lnTo>
                  <a:pt x="1163" y="163"/>
                </a:lnTo>
                <a:lnTo>
                  <a:pt x="1169" y="163"/>
                </a:lnTo>
                <a:lnTo>
                  <a:pt x="1169" y="167"/>
                </a:lnTo>
                <a:lnTo>
                  <a:pt x="1185" y="167"/>
                </a:lnTo>
                <a:lnTo>
                  <a:pt x="1185" y="173"/>
                </a:lnTo>
                <a:lnTo>
                  <a:pt x="1193" y="173"/>
                </a:lnTo>
                <a:lnTo>
                  <a:pt x="1193" y="181"/>
                </a:lnTo>
                <a:lnTo>
                  <a:pt x="1197" y="181"/>
                </a:lnTo>
                <a:lnTo>
                  <a:pt x="1197" y="187"/>
                </a:lnTo>
                <a:lnTo>
                  <a:pt x="1209" y="187"/>
                </a:lnTo>
                <a:lnTo>
                  <a:pt x="1209" y="191"/>
                </a:lnTo>
                <a:lnTo>
                  <a:pt x="1223" y="191"/>
                </a:lnTo>
                <a:lnTo>
                  <a:pt x="1223" y="197"/>
                </a:lnTo>
                <a:lnTo>
                  <a:pt x="1235" y="197"/>
                </a:lnTo>
                <a:lnTo>
                  <a:pt x="1235" y="201"/>
                </a:lnTo>
                <a:lnTo>
                  <a:pt x="1339" y="201"/>
                </a:lnTo>
                <a:lnTo>
                  <a:pt x="1339" y="211"/>
                </a:lnTo>
                <a:lnTo>
                  <a:pt x="1367" y="211"/>
                </a:lnTo>
                <a:lnTo>
                  <a:pt x="1367" y="215"/>
                </a:lnTo>
                <a:lnTo>
                  <a:pt x="1393" y="215"/>
                </a:lnTo>
                <a:lnTo>
                  <a:pt x="1393" y="219"/>
                </a:lnTo>
                <a:lnTo>
                  <a:pt x="1413" y="219"/>
                </a:lnTo>
                <a:lnTo>
                  <a:pt x="1413" y="225"/>
                </a:lnTo>
                <a:lnTo>
                  <a:pt x="1429" y="225"/>
                </a:lnTo>
                <a:lnTo>
                  <a:pt x="1563" y="225"/>
                </a:lnTo>
                <a:lnTo>
                  <a:pt x="1563" y="229"/>
                </a:lnTo>
                <a:lnTo>
                  <a:pt x="1583" y="229"/>
                </a:lnTo>
                <a:lnTo>
                  <a:pt x="1589" y="229"/>
                </a:lnTo>
                <a:lnTo>
                  <a:pt x="1589" y="239"/>
                </a:lnTo>
                <a:lnTo>
                  <a:pt x="1593" y="239"/>
                </a:lnTo>
                <a:lnTo>
                  <a:pt x="1593" y="245"/>
                </a:lnTo>
                <a:lnTo>
                  <a:pt x="1609" y="245"/>
                </a:lnTo>
                <a:lnTo>
                  <a:pt x="1609" y="247"/>
                </a:lnTo>
                <a:lnTo>
                  <a:pt x="1683" y="247"/>
                </a:lnTo>
                <a:lnTo>
                  <a:pt x="1683" y="253"/>
                </a:lnTo>
                <a:lnTo>
                  <a:pt x="1695" y="253"/>
                </a:lnTo>
                <a:lnTo>
                  <a:pt x="1729" y="253"/>
                </a:lnTo>
                <a:lnTo>
                  <a:pt x="1733" y="253"/>
                </a:lnTo>
                <a:lnTo>
                  <a:pt x="1733" y="259"/>
                </a:lnTo>
                <a:lnTo>
                  <a:pt x="1751" y="259"/>
                </a:lnTo>
                <a:lnTo>
                  <a:pt x="1751" y="261"/>
                </a:lnTo>
                <a:lnTo>
                  <a:pt x="1751" y="267"/>
                </a:lnTo>
                <a:lnTo>
                  <a:pt x="1837" y="267"/>
                </a:lnTo>
                <a:lnTo>
                  <a:pt x="1837" y="273"/>
                </a:lnTo>
                <a:lnTo>
                  <a:pt x="1853" y="273"/>
                </a:lnTo>
                <a:lnTo>
                  <a:pt x="1853" y="279"/>
                </a:lnTo>
                <a:lnTo>
                  <a:pt x="1867" y="279"/>
                </a:lnTo>
                <a:lnTo>
                  <a:pt x="1867" y="281"/>
                </a:lnTo>
                <a:lnTo>
                  <a:pt x="1887" y="281"/>
                </a:lnTo>
                <a:lnTo>
                  <a:pt x="1887" y="287"/>
                </a:lnTo>
                <a:lnTo>
                  <a:pt x="1899" y="287"/>
                </a:lnTo>
                <a:lnTo>
                  <a:pt x="1899" y="299"/>
                </a:lnTo>
                <a:lnTo>
                  <a:pt x="1899" y="301"/>
                </a:lnTo>
                <a:lnTo>
                  <a:pt x="1921" y="301"/>
                </a:lnTo>
                <a:lnTo>
                  <a:pt x="1929" y="301"/>
                </a:lnTo>
                <a:lnTo>
                  <a:pt x="1929" y="307"/>
                </a:lnTo>
                <a:lnTo>
                  <a:pt x="1933" y="307"/>
                </a:lnTo>
                <a:lnTo>
                  <a:pt x="1979" y="307"/>
                </a:lnTo>
                <a:lnTo>
                  <a:pt x="1979" y="317"/>
                </a:lnTo>
                <a:lnTo>
                  <a:pt x="2011" y="317"/>
                </a:lnTo>
                <a:lnTo>
                  <a:pt x="2011" y="321"/>
                </a:lnTo>
                <a:lnTo>
                  <a:pt x="2015" y="321"/>
                </a:lnTo>
                <a:lnTo>
                  <a:pt x="2015" y="325"/>
                </a:lnTo>
                <a:lnTo>
                  <a:pt x="2045" y="325"/>
                </a:lnTo>
                <a:lnTo>
                  <a:pt x="2045" y="331"/>
                </a:lnTo>
                <a:lnTo>
                  <a:pt x="2053" y="331"/>
                </a:lnTo>
                <a:lnTo>
                  <a:pt x="2053" y="335"/>
                </a:lnTo>
                <a:lnTo>
                  <a:pt x="2111" y="335"/>
                </a:lnTo>
                <a:lnTo>
                  <a:pt x="2169" y="335"/>
                </a:lnTo>
                <a:lnTo>
                  <a:pt x="2169" y="339"/>
                </a:lnTo>
                <a:lnTo>
                  <a:pt x="2179" y="339"/>
                </a:lnTo>
                <a:lnTo>
                  <a:pt x="2199" y="339"/>
                </a:lnTo>
                <a:lnTo>
                  <a:pt x="2203" y="339"/>
                </a:lnTo>
                <a:lnTo>
                  <a:pt x="2211" y="339"/>
                </a:lnTo>
                <a:lnTo>
                  <a:pt x="2324" y="339"/>
                </a:lnTo>
                <a:lnTo>
                  <a:pt x="2324" y="345"/>
                </a:lnTo>
                <a:lnTo>
                  <a:pt x="2392" y="345"/>
                </a:lnTo>
                <a:lnTo>
                  <a:pt x="2392" y="351"/>
                </a:lnTo>
                <a:lnTo>
                  <a:pt x="2396" y="351"/>
                </a:lnTo>
                <a:lnTo>
                  <a:pt x="2396" y="357"/>
                </a:lnTo>
                <a:lnTo>
                  <a:pt x="2428" y="357"/>
                </a:lnTo>
                <a:lnTo>
                  <a:pt x="2428" y="359"/>
                </a:lnTo>
                <a:lnTo>
                  <a:pt x="2454" y="359"/>
                </a:lnTo>
                <a:lnTo>
                  <a:pt x="2466" y="359"/>
                </a:lnTo>
                <a:lnTo>
                  <a:pt x="2466" y="365"/>
                </a:lnTo>
                <a:lnTo>
                  <a:pt x="2486" y="365"/>
                </a:lnTo>
                <a:lnTo>
                  <a:pt x="2486" y="371"/>
                </a:lnTo>
                <a:lnTo>
                  <a:pt x="2598" y="371"/>
                </a:lnTo>
                <a:lnTo>
                  <a:pt x="2598" y="377"/>
                </a:lnTo>
                <a:lnTo>
                  <a:pt x="2640" y="377"/>
                </a:lnTo>
                <a:lnTo>
                  <a:pt x="2640" y="379"/>
                </a:lnTo>
                <a:lnTo>
                  <a:pt x="2690" y="379"/>
                </a:lnTo>
                <a:lnTo>
                  <a:pt x="2694" y="379"/>
                </a:lnTo>
                <a:lnTo>
                  <a:pt x="2694" y="385"/>
                </a:lnTo>
                <a:lnTo>
                  <a:pt x="2698" y="385"/>
                </a:lnTo>
                <a:lnTo>
                  <a:pt x="2752" y="385"/>
                </a:lnTo>
                <a:lnTo>
                  <a:pt x="2752" y="391"/>
                </a:lnTo>
                <a:lnTo>
                  <a:pt x="2810" y="391"/>
                </a:lnTo>
                <a:lnTo>
                  <a:pt x="2810" y="395"/>
                </a:lnTo>
                <a:lnTo>
                  <a:pt x="2812" y="395"/>
                </a:lnTo>
                <a:lnTo>
                  <a:pt x="2812" y="401"/>
                </a:lnTo>
                <a:lnTo>
                  <a:pt x="2836" y="401"/>
                </a:lnTo>
                <a:lnTo>
                  <a:pt x="2836" y="405"/>
                </a:lnTo>
                <a:lnTo>
                  <a:pt x="2906" y="405"/>
                </a:lnTo>
                <a:lnTo>
                  <a:pt x="2936" y="405"/>
                </a:lnTo>
                <a:lnTo>
                  <a:pt x="2960" y="405"/>
                </a:lnTo>
                <a:lnTo>
                  <a:pt x="2968" y="405"/>
                </a:lnTo>
                <a:lnTo>
                  <a:pt x="2968" y="409"/>
                </a:lnTo>
                <a:lnTo>
                  <a:pt x="2972" y="409"/>
                </a:lnTo>
                <a:lnTo>
                  <a:pt x="2972" y="415"/>
                </a:lnTo>
                <a:lnTo>
                  <a:pt x="3010" y="415"/>
                </a:lnTo>
                <a:lnTo>
                  <a:pt x="3018" y="415"/>
                </a:lnTo>
                <a:lnTo>
                  <a:pt x="3032" y="415"/>
                </a:lnTo>
                <a:lnTo>
                  <a:pt x="3040" y="415"/>
                </a:lnTo>
                <a:lnTo>
                  <a:pt x="3040" y="421"/>
                </a:lnTo>
                <a:lnTo>
                  <a:pt x="3044" y="421"/>
                </a:lnTo>
                <a:lnTo>
                  <a:pt x="3044" y="427"/>
                </a:lnTo>
                <a:lnTo>
                  <a:pt x="3056" y="427"/>
                </a:lnTo>
                <a:lnTo>
                  <a:pt x="3056" y="433"/>
                </a:lnTo>
                <a:lnTo>
                  <a:pt x="3082" y="433"/>
                </a:lnTo>
                <a:lnTo>
                  <a:pt x="3082" y="435"/>
                </a:lnTo>
                <a:lnTo>
                  <a:pt x="3094" y="435"/>
                </a:lnTo>
                <a:lnTo>
                  <a:pt x="3122" y="435"/>
                </a:lnTo>
                <a:lnTo>
                  <a:pt x="3126" y="435"/>
                </a:lnTo>
                <a:lnTo>
                  <a:pt x="3144" y="435"/>
                </a:lnTo>
                <a:lnTo>
                  <a:pt x="3168" y="435"/>
                </a:lnTo>
                <a:lnTo>
                  <a:pt x="3240" y="435"/>
                </a:lnTo>
                <a:lnTo>
                  <a:pt x="3240" y="441"/>
                </a:lnTo>
                <a:lnTo>
                  <a:pt x="3244" y="441"/>
                </a:lnTo>
                <a:lnTo>
                  <a:pt x="3244" y="447"/>
                </a:lnTo>
                <a:lnTo>
                  <a:pt x="3256" y="447"/>
                </a:lnTo>
                <a:lnTo>
                  <a:pt x="3276" y="447"/>
                </a:lnTo>
                <a:lnTo>
                  <a:pt x="3276" y="451"/>
                </a:lnTo>
                <a:lnTo>
                  <a:pt x="3288" y="451"/>
                </a:lnTo>
                <a:lnTo>
                  <a:pt x="3292" y="451"/>
                </a:lnTo>
                <a:lnTo>
                  <a:pt x="3310" y="451"/>
                </a:lnTo>
                <a:lnTo>
                  <a:pt x="3322" y="451"/>
                </a:lnTo>
                <a:lnTo>
                  <a:pt x="3322" y="457"/>
                </a:lnTo>
                <a:lnTo>
                  <a:pt x="3384" y="457"/>
                </a:lnTo>
                <a:lnTo>
                  <a:pt x="3384" y="463"/>
                </a:lnTo>
                <a:lnTo>
                  <a:pt x="3450" y="463"/>
                </a:lnTo>
                <a:lnTo>
                  <a:pt x="3452" y="463"/>
                </a:lnTo>
                <a:lnTo>
                  <a:pt x="3452" y="469"/>
                </a:lnTo>
                <a:lnTo>
                  <a:pt x="3501" y="469"/>
                </a:lnTo>
                <a:lnTo>
                  <a:pt x="3501" y="475"/>
                </a:lnTo>
                <a:lnTo>
                  <a:pt x="3515" y="475"/>
                </a:lnTo>
                <a:lnTo>
                  <a:pt x="3519" y="475"/>
                </a:lnTo>
                <a:lnTo>
                  <a:pt x="3519" y="479"/>
                </a:lnTo>
                <a:lnTo>
                  <a:pt x="3531" y="479"/>
                </a:lnTo>
                <a:lnTo>
                  <a:pt x="3531" y="483"/>
                </a:lnTo>
                <a:lnTo>
                  <a:pt x="3597" y="483"/>
                </a:lnTo>
                <a:lnTo>
                  <a:pt x="3597" y="487"/>
                </a:lnTo>
                <a:lnTo>
                  <a:pt x="3623" y="487"/>
                </a:lnTo>
                <a:lnTo>
                  <a:pt x="3623" y="493"/>
                </a:lnTo>
                <a:lnTo>
                  <a:pt x="3631" y="493"/>
                </a:lnTo>
                <a:lnTo>
                  <a:pt x="3669" y="493"/>
                </a:lnTo>
                <a:lnTo>
                  <a:pt x="3669" y="499"/>
                </a:lnTo>
                <a:lnTo>
                  <a:pt x="3681" y="499"/>
                </a:lnTo>
                <a:lnTo>
                  <a:pt x="3825" y="499"/>
                </a:lnTo>
                <a:lnTo>
                  <a:pt x="3935" y="499"/>
                </a:lnTo>
                <a:lnTo>
                  <a:pt x="3935" y="505"/>
                </a:lnTo>
                <a:lnTo>
                  <a:pt x="3971" y="505"/>
                </a:lnTo>
                <a:lnTo>
                  <a:pt x="3971" y="511"/>
                </a:lnTo>
                <a:lnTo>
                  <a:pt x="4063" y="511"/>
                </a:lnTo>
                <a:lnTo>
                  <a:pt x="4063" y="515"/>
                </a:lnTo>
                <a:lnTo>
                  <a:pt x="4213" y="515"/>
                </a:lnTo>
                <a:lnTo>
                  <a:pt x="4213" y="521"/>
                </a:lnTo>
                <a:lnTo>
                  <a:pt x="4237" y="521"/>
                </a:lnTo>
                <a:lnTo>
                  <a:pt x="4237" y="527"/>
                </a:lnTo>
                <a:lnTo>
                  <a:pt x="4245" y="527"/>
                </a:lnTo>
                <a:lnTo>
                  <a:pt x="4283" y="527"/>
                </a:lnTo>
                <a:lnTo>
                  <a:pt x="4283" y="533"/>
                </a:lnTo>
                <a:lnTo>
                  <a:pt x="4313" y="533"/>
                </a:lnTo>
                <a:lnTo>
                  <a:pt x="4313" y="539"/>
                </a:lnTo>
                <a:lnTo>
                  <a:pt x="4467" y="539"/>
                </a:lnTo>
                <a:lnTo>
                  <a:pt x="4467" y="543"/>
                </a:lnTo>
                <a:lnTo>
                  <a:pt x="4623" y="543"/>
                </a:lnTo>
                <a:lnTo>
                  <a:pt x="4649" y="543"/>
                </a:lnTo>
                <a:lnTo>
                  <a:pt x="4657" y="543"/>
                </a:lnTo>
                <a:lnTo>
                  <a:pt x="4657" y="549"/>
                </a:lnTo>
                <a:lnTo>
                  <a:pt x="4688" y="549"/>
                </a:lnTo>
                <a:lnTo>
                  <a:pt x="4688" y="555"/>
                </a:lnTo>
                <a:lnTo>
                  <a:pt x="4708" y="555"/>
                </a:lnTo>
                <a:lnTo>
                  <a:pt x="4738" y="555"/>
                </a:lnTo>
                <a:lnTo>
                  <a:pt x="4762" y="555"/>
                </a:lnTo>
                <a:lnTo>
                  <a:pt x="4774" y="555"/>
                </a:lnTo>
                <a:lnTo>
                  <a:pt x="4774" y="561"/>
                </a:lnTo>
                <a:lnTo>
                  <a:pt x="4784" y="561"/>
                </a:lnTo>
                <a:lnTo>
                  <a:pt x="4788" y="561"/>
                </a:lnTo>
                <a:lnTo>
                  <a:pt x="4792" y="561"/>
                </a:lnTo>
                <a:lnTo>
                  <a:pt x="4796" y="561"/>
                </a:lnTo>
                <a:lnTo>
                  <a:pt x="4820" y="561"/>
                </a:lnTo>
                <a:lnTo>
                  <a:pt x="4842" y="561"/>
                </a:lnTo>
                <a:lnTo>
                  <a:pt x="4858" y="561"/>
                </a:lnTo>
                <a:lnTo>
                  <a:pt x="4866" y="561"/>
                </a:lnTo>
                <a:lnTo>
                  <a:pt x="4878" y="561"/>
                </a:lnTo>
                <a:lnTo>
                  <a:pt x="4890" y="561"/>
                </a:lnTo>
                <a:lnTo>
                  <a:pt x="4896" y="561"/>
                </a:lnTo>
                <a:lnTo>
                  <a:pt x="4904" y="561"/>
                </a:lnTo>
                <a:lnTo>
                  <a:pt x="4908" y="561"/>
                </a:lnTo>
                <a:lnTo>
                  <a:pt x="4916" y="561"/>
                </a:lnTo>
                <a:lnTo>
                  <a:pt x="4928" y="561"/>
                </a:lnTo>
                <a:lnTo>
                  <a:pt x="4932" y="561"/>
                </a:lnTo>
                <a:lnTo>
                  <a:pt x="4936" y="561"/>
                </a:lnTo>
                <a:lnTo>
                  <a:pt x="4940" y="561"/>
                </a:lnTo>
                <a:lnTo>
                  <a:pt x="4940" y="567"/>
                </a:lnTo>
                <a:lnTo>
                  <a:pt x="4954" y="567"/>
                </a:lnTo>
                <a:lnTo>
                  <a:pt x="4978" y="567"/>
                </a:lnTo>
                <a:lnTo>
                  <a:pt x="4990" y="567"/>
                </a:lnTo>
                <a:lnTo>
                  <a:pt x="4994" y="567"/>
                </a:lnTo>
                <a:lnTo>
                  <a:pt x="4996" y="567"/>
                </a:lnTo>
                <a:lnTo>
                  <a:pt x="5000" y="567"/>
                </a:lnTo>
                <a:lnTo>
                  <a:pt x="5012" y="567"/>
                </a:lnTo>
                <a:lnTo>
                  <a:pt x="5016" y="567"/>
                </a:lnTo>
                <a:lnTo>
                  <a:pt x="5020" y="567"/>
                </a:lnTo>
                <a:lnTo>
                  <a:pt x="5024" y="567"/>
                </a:lnTo>
                <a:lnTo>
                  <a:pt x="5028" y="567"/>
                </a:lnTo>
                <a:lnTo>
                  <a:pt x="5028" y="575"/>
                </a:lnTo>
                <a:lnTo>
                  <a:pt x="5032" y="575"/>
                </a:lnTo>
                <a:lnTo>
                  <a:pt x="5036" y="575"/>
                </a:lnTo>
                <a:lnTo>
                  <a:pt x="5054" y="575"/>
                </a:lnTo>
                <a:lnTo>
                  <a:pt x="5058" y="575"/>
                </a:lnTo>
                <a:lnTo>
                  <a:pt x="5062" y="575"/>
                </a:lnTo>
                <a:lnTo>
                  <a:pt x="5066" y="575"/>
                </a:lnTo>
                <a:lnTo>
                  <a:pt x="5078" y="575"/>
                </a:lnTo>
                <a:lnTo>
                  <a:pt x="5082" y="575"/>
                </a:lnTo>
                <a:lnTo>
                  <a:pt x="5086" y="575"/>
                </a:lnTo>
                <a:lnTo>
                  <a:pt x="5090" y="575"/>
                </a:lnTo>
                <a:lnTo>
                  <a:pt x="5094" y="575"/>
                </a:lnTo>
                <a:lnTo>
                  <a:pt x="5102" y="575"/>
                </a:lnTo>
                <a:lnTo>
                  <a:pt x="5108" y="575"/>
                </a:lnTo>
                <a:lnTo>
                  <a:pt x="5108" y="582"/>
                </a:lnTo>
                <a:lnTo>
                  <a:pt x="5112" y="582"/>
                </a:lnTo>
                <a:lnTo>
                  <a:pt x="5116" y="582"/>
                </a:lnTo>
                <a:lnTo>
                  <a:pt x="5124" y="582"/>
                </a:lnTo>
                <a:lnTo>
                  <a:pt x="5128" y="582"/>
                </a:lnTo>
                <a:lnTo>
                  <a:pt x="5132" y="582"/>
                </a:lnTo>
                <a:lnTo>
                  <a:pt x="5140" y="582"/>
                </a:lnTo>
                <a:lnTo>
                  <a:pt x="5144" y="582"/>
                </a:lnTo>
                <a:lnTo>
                  <a:pt x="5144" y="590"/>
                </a:lnTo>
                <a:lnTo>
                  <a:pt x="5158" y="590"/>
                </a:lnTo>
                <a:lnTo>
                  <a:pt x="5166" y="590"/>
                </a:lnTo>
                <a:lnTo>
                  <a:pt x="5166" y="598"/>
                </a:lnTo>
                <a:lnTo>
                  <a:pt x="5170" y="598"/>
                </a:lnTo>
                <a:lnTo>
                  <a:pt x="5186" y="598"/>
                </a:lnTo>
                <a:lnTo>
                  <a:pt x="5194" y="598"/>
                </a:lnTo>
                <a:lnTo>
                  <a:pt x="5206" y="598"/>
                </a:lnTo>
                <a:lnTo>
                  <a:pt x="5206" y="606"/>
                </a:lnTo>
                <a:lnTo>
                  <a:pt x="5208" y="606"/>
                </a:lnTo>
                <a:lnTo>
                  <a:pt x="5216" y="606"/>
                </a:lnTo>
                <a:lnTo>
                  <a:pt x="5220" y="606"/>
                </a:lnTo>
                <a:lnTo>
                  <a:pt x="5220" y="614"/>
                </a:lnTo>
                <a:lnTo>
                  <a:pt x="5232" y="614"/>
                </a:lnTo>
                <a:lnTo>
                  <a:pt x="5236" y="614"/>
                </a:lnTo>
                <a:lnTo>
                  <a:pt x="5244" y="614"/>
                </a:lnTo>
                <a:lnTo>
                  <a:pt x="5248" y="614"/>
                </a:lnTo>
                <a:lnTo>
                  <a:pt x="5252" y="614"/>
                </a:lnTo>
                <a:lnTo>
                  <a:pt x="5256" y="614"/>
                </a:lnTo>
                <a:lnTo>
                  <a:pt x="5266" y="614"/>
                </a:lnTo>
                <a:lnTo>
                  <a:pt x="5274" y="614"/>
                </a:lnTo>
                <a:lnTo>
                  <a:pt x="5282" y="614"/>
                </a:lnTo>
                <a:lnTo>
                  <a:pt x="5286" y="614"/>
                </a:lnTo>
                <a:lnTo>
                  <a:pt x="5290" y="614"/>
                </a:lnTo>
                <a:lnTo>
                  <a:pt x="5294" y="614"/>
                </a:lnTo>
                <a:lnTo>
                  <a:pt x="5298" y="614"/>
                </a:lnTo>
                <a:lnTo>
                  <a:pt x="5302" y="614"/>
                </a:lnTo>
                <a:lnTo>
                  <a:pt x="5306" y="614"/>
                </a:lnTo>
                <a:lnTo>
                  <a:pt x="5310" y="614"/>
                </a:lnTo>
                <a:lnTo>
                  <a:pt x="5316" y="614"/>
                </a:lnTo>
                <a:lnTo>
                  <a:pt x="5332" y="614"/>
                </a:lnTo>
                <a:lnTo>
                  <a:pt x="5336" y="614"/>
                </a:lnTo>
                <a:lnTo>
                  <a:pt x="5340" y="614"/>
                </a:lnTo>
                <a:lnTo>
                  <a:pt x="5352" y="614"/>
                </a:lnTo>
                <a:lnTo>
                  <a:pt x="5356" y="614"/>
                </a:lnTo>
                <a:lnTo>
                  <a:pt x="5356" y="626"/>
                </a:lnTo>
                <a:lnTo>
                  <a:pt x="5360" y="626"/>
                </a:lnTo>
                <a:lnTo>
                  <a:pt x="5364" y="626"/>
                </a:lnTo>
                <a:lnTo>
                  <a:pt x="5368" y="626"/>
                </a:lnTo>
                <a:lnTo>
                  <a:pt x="5368" y="638"/>
                </a:lnTo>
                <a:lnTo>
                  <a:pt x="5370" y="638"/>
                </a:lnTo>
                <a:lnTo>
                  <a:pt x="5374" y="638"/>
                </a:lnTo>
                <a:lnTo>
                  <a:pt x="5374" y="648"/>
                </a:lnTo>
                <a:lnTo>
                  <a:pt x="5382" y="648"/>
                </a:lnTo>
                <a:lnTo>
                  <a:pt x="5394" y="648"/>
                </a:lnTo>
                <a:lnTo>
                  <a:pt x="5398" y="648"/>
                </a:lnTo>
                <a:lnTo>
                  <a:pt x="5406" y="648"/>
                </a:lnTo>
                <a:lnTo>
                  <a:pt x="5410" y="648"/>
                </a:lnTo>
                <a:lnTo>
                  <a:pt x="5414" y="648"/>
                </a:lnTo>
                <a:lnTo>
                  <a:pt x="5418" y="648"/>
                </a:lnTo>
                <a:lnTo>
                  <a:pt x="5428" y="648"/>
                </a:lnTo>
                <a:lnTo>
                  <a:pt x="5436" y="648"/>
                </a:lnTo>
                <a:lnTo>
                  <a:pt x="5444" y="648"/>
                </a:lnTo>
                <a:lnTo>
                  <a:pt x="5448" y="648"/>
                </a:lnTo>
                <a:lnTo>
                  <a:pt x="5452" y="648"/>
                </a:lnTo>
                <a:lnTo>
                  <a:pt x="5456" y="648"/>
                </a:lnTo>
                <a:lnTo>
                  <a:pt x="5464" y="648"/>
                </a:lnTo>
                <a:lnTo>
                  <a:pt x="5468" y="648"/>
                </a:lnTo>
                <a:lnTo>
                  <a:pt x="5472" y="648"/>
                </a:lnTo>
                <a:lnTo>
                  <a:pt x="5478" y="648"/>
                </a:lnTo>
                <a:lnTo>
                  <a:pt x="5482" y="648"/>
                </a:lnTo>
                <a:lnTo>
                  <a:pt x="5486" y="648"/>
                </a:lnTo>
                <a:lnTo>
                  <a:pt x="5494" y="648"/>
                </a:lnTo>
                <a:lnTo>
                  <a:pt x="5498" y="648"/>
                </a:lnTo>
                <a:lnTo>
                  <a:pt x="5502" y="648"/>
                </a:lnTo>
                <a:lnTo>
                  <a:pt x="5506" y="648"/>
                </a:lnTo>
                <a:lnTo>
                  <a:pt x="5514" y="648"/>
                </a:lnTo>
                <a:lnTo>
                  <a:pt x="5518" y="648"/>
                </a:lnTo>
                <a:lnTo>
                  <a:pt x="5522" y="648"/>
                </a:lnTo>
                <a:lnTo>
                  <a:pt x="5526" y="648"/>
                </a:lnTo>
                <a:lnTo>
                  <a:pt x="5532" y="648"/>
                </a:lnTo>
                <a:lnTo>
                  <a:pt x="5536" y="648"/>
                </a:lnTo>
                <a:lnTo>
                  <a:pt x="5544" y="648"/>
                </a:lnTo>
                <a:lnTo>
                  <a:pt x="5552" y="648"/>
                </a:lnTo>
                <a:lnTo>
                  <a:pt x="5572" y="648"/>
                </a:lnTo>
                <a:lnTo>
                  <a:pt x="5582" y="648"/>
                </a:lnTo>
                <a:lnTo>
                  <a:pt x="5586" y="648"/>
                </a:lnTo>
                <a:lnTo>
                  <a:pt x="5590" y="648"/>
                </a:lnTo>
                <a:lnTo>
                  <a:pt x="5594" y="648"/>
                </a:lnTo>
                <a:lnTo>
                  <a:pt x="5614" y="648"/>
                </a:lnTo>
                <a:lnTo>
                  <a:pt x="5618" y="648"/>
                </a:lnTo>
                <a:lnTo>
                  <a:pt x="5622" y="648"/>
                </a:lnTo>
                <a:lnTo>
                  <a:pt x="5640" y="648"/>
                </a:lnTo>
                <a:lnTo>
                  <a:pt x="5644" y="648"/>
                </a:lnTo>
                <a:lnTo>
                  <a:pt x="5648" y="648"/>
                </a:lnTo>
                <a:lnTo>
                  <a:pt x="5652" y="648"/>
                </a:lnTo>
                <a:lnTo>
                  <a:pt x="5656" y="648"/>
                </a:lnTo>
                <a:lnTo>
                  <a:pt x="5664" y="648"/>
                </a:lnTo>
                <a:lnTo>
                  <a:pt x="5672" y="648"/>
                </a:lnTo>
                <a:lnTo>
                  <a:pt x="5676" y="648"/>
                </a:lnTo>
                <a:lnTo>
                  <a:pt x="5684" y="648"/>
                </a:lnTo>
                <a:lnTo>
                  <a:pt x="5690" y="648"/>
                </a:lnTo>
                <a:lnTo>
                  <a:pt x="5694" y="648"/>
                </a:lnTo>
                <a:lnTo>
                  <a:pt x="5698" y="648"/>
                </a:lnTo>
                <a:lnTo>
                  <a:pt x="5702" y="648"/>
                </a:lnTo>
                <a:lnTo>
                  <a:pt x="5710" y="648"/>
                </a:lnTo>
                <a:lnTo>
                  <a:pt x="5730" y="648"/>
                </a:lnTo>
                <a:lnTo>
                  <a:pt x="5734" y="648"/>
                </a:lnTo>
                <a:lnTo>
                  <a:pt x="5738" y="648"/>
                </a:lnTo>
                <a:lnTo>
                  <a:pt x="5760" y="648"/>
                </a:lnTo>
                <a:lnTo>
                  <a:pt x="5784" y="648"/>
                </a:lnTo>
                <a:lnTo>
                  <a:pt x="5792" y="648"/>
                </a:lnTo>
                <a:lnTo>
                  <a:pt x="5838" y="648"/>
                </a:lnTo>
                <a:lnTo>
                  <a:pt x="5846" y="648"/>
                </a:lnTo>
                <a:lnTo>
                  <a:pt x="5856" y="648"/>
                </a:lnTo>
                <a:lnTo>
                  <a:pt x="5860" y="648"/>
                </a:lnTo>
                <a:lnTo>
                  <a:pt x="5873" y="648"/>
                </a:lnTo>
                <a:lnTo>
                  <a:pt x="5897" y="648"/>
                </a:lnTo>
                <a:lnTo>
                  <a:pt x="5903" y="648"/>
                </a:lnTo>
                <a:lnTo>
                  <a:pt x="5911" y="648"/>
                </a:lnTo>
                <a:lnTo>
                  <a:pt x="5935" y="648"/>
                </a:lnTo>
                <a:lnTo>
                  <a:pt x="5935" y="854"/>
                </a:lnTo>
                <a:lnTo>
                  <a:pt x="5977" y="854"/>
                </a:lnTo>
                <a:lnTo>
                  <a:pt x="6005" y="854"/>
                </a:lnTo>
                <a:lnTo>
                  <a:pt x="6039" y="854"/>
                </a:lnTo>
                <a:lnTo>
                  <a:pt x="6143" y="854"/>
                </a:lnTo>
                <a:lnTo>
                  <a:pt x="6163" y="854"/>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800" name="Rectangle 623">
            <a:extLst>
              <a:ext uri="{FF2B5EF4-FFF2-40B4-BE49-F238E27FC236}">
                <a16:creationId xmlns:a16="http://schemas.microsoft.com/office/drawing/2014/main" id="{A868AC79-0D23-26E4-5516-2AA38D8F923D}"/>
              </a:ext>
            </a:extLst>
          </p:cNvPr>
          <p:cNvSpPr>
            <a:spLocks noChangeArrowheads="1"/>
          </p:cNvSpPr>
          <p:nvPr/>
        </p:nvSpPr>
        <p:spPr bwMode="auto">
          <a:xfrm>
            <a:off x="4761265" y="5206178"/>
            <a:ext cx="35025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a:ln>
                  <a:noFill/>
                </a:ln>
                <a:solidFill>
                  <a:srgbClr val="010101"/>
                </a:solidFill>
                <a:effectLst/>
                <a:uLnTx/>
                <a:uFillTx/>
                <a:latin typeface="Arial" panose="020B0604020202020204" pitchFamily="34" charset="0"/>
                <a:ea typeface="+mn-ea"/>
                <a:cs typeface="+mn-cs"/>
              </a:rPr>
              <a:t>Time From Randomization (Months)</a:t>
            </a:r>
            <a:endParaRPr kumimoji="0" lang="en-US" altLang="en-US" sz="16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693" name="Group 1692">
            <a:extLst>
              <a:ext uri="{FF2B5EF4-FFF2-40B4-BE49-F238E27FC236}">
                <a16:creationId xmlns:a16="http://schemas.microsoft.com/office/drawing/2014/main" id="{D0B648B0-4B84-0A30-5E73-D9D830C43104}"/>
              </a:ext>
            </a:extLst>
          </p:cNvPr>
          <p:cNvGrpSpPr/>
          <p:nvPr/>
        </p:nvGrpSpPr>
        <p:grpSpPr>
          <a:xfrm>
            <a:off x="1456060" y="5533516"/>
            <a:ext cx="10052196" cy="169277"/>
            <a:chOff x="1456060" y="5571813"/>
            <a:chExt cx="10052196" cy="169277"/>
          </a:xfrm>
        </p:grpSpPr>
        <p:sp>
          <p:nvSpPr>
            <p:cNvPr id="848" name="Rectangle 671">
              <a:extLst>
                <a:ext uri="{FF2B5EF4-FFF2-40B4-BE49-F238E27FC236}">
                  <a16:creationId xmlns:a16="http://schemas.microsoft.com/office/drawing/2014/main" id="{7A3E76CD-0560-3FE6-A860-773AD361EE6A}"/>
                </a:ext>
              </a:extLst>
            </p:cNvPr>
            <p:cNvSpPr>
              <a:spLocks noChangeArrowheads="1"/>
            </p:cNvSpPr>
            <p:nvPr/>
          </p:nvSpPr>
          <p:spPr bwMode="auto">
            <a:xfrm>
              <a:off x="1456060" y="55718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438</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49" name="Rectangle 672">
              <a:extLst>
                <a:ext uri="{FF2B5EF4-FFF2-40B4-BE49-F238E27FC236}">
                  <a16:creationId xmlns:a16="http://schemas.microsoft.com/office/drawing/2014/main" id="{F66C499F-82E9-2959-818E-C97D70F43AAD}"/>
                </a:ext>
              </a:extLst>
            </p:cNvPr>
            <p:cNvSpPr>
              <a:spLocks noChangeArrowheads="1"/>
            </p:cNvSpPr>
            <p:nvPr/>
          </p:nvSpPr>
          <p:spPr bwMode="auto">
            <a:xfrm>
              <a:off x="1739180" y="55718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416</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50" name="Rectangle 673">
              <a:extLst>
                <a:ext uri="{FF2B5EF4-FFF2-40B4-BE49-F238E27FC236}">
                  <a16:creationId xmlns:a16="http://schemas.microsoft.com/office/drawing/2014/main" id="{25CD78E1-88B7-8907-2417-348263148A51}"/>
                </a:ext>
              </a:extLst>
            </p:cNvPr>
            <p:cNvSpPr>
              <a:spLocks noChangeArrowheads="1"/>
            </p:cNvSpPr>
            <p:nvPr/>
          </p:nvSpPr>
          <p:spPr bwMode="auto">
            <a:xfrm>
              <a:off x="2058276" y="55718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407</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51" name="Rectangle 674">
              <a:extLst>
                <a:ext uri="{FF2B5EF4-FFF2-40B4-BE49-F238E27FC236}">
                  <a16:creationId xmlns:a16="http://schemas.microsoft.com/office/drawing/2014/main" id="{AEBA90F3-0C83-E58F-24FE-4387FD1B33A2}"/>
                </a:ext>
              </a:extLst>
            </p:cNvPr>
            <p:cNvSpPr>
              <a:spLocks noChangeArrowheads="1"/>
            </p:cNvSpPr>
            <p:nvPr/>
          </p:nvSpPr>
          <p:spPr bwMode="auto">
            <a:xfrm>
              <a:off x="2418041" y="55718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395</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52" name="Rectangle 675">
              <a:extLst>
                <a:ext uri="{FF2B5EF4-FFF2-40B4-BE49-F238E27FC236}">
                  <a16:creationId xmlns:a16="http://schemas.microsoft.com/office/drawing/2014/main" id="{1E8437F5-DDD8-A481-C21E-87C9D3B1765A}"/>
                </a:ext>
              </a:extLst>
            </p:cNvPr>
            <p:cNvSpPr>
              <a:spLocks noChangeArrowheads="1"/>
            </p:cNvSpPr>
            <p:nvPr/>
          </p:nvSpPr>
          <p:spPr bwMode="auto">
            <a:xfrm>
              <a:off x="2718366" y="55718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381</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53" name="Rectangle 676">
              <a:extLst>
                <a:ext uri="{FF2B5EF4-FFF2-40B4-BE49-F238E27FC236}">
                  <a16:creationId xmlns:a16="http://schemas.microsoft.com/office/drawing/2014/main" id="{E0BE033F-7F9E-ED73-1576-CBFE56E58C16}"/>
                </a:ext>
              </a:extLst>
            </p:cNvPr>
            <p:cNvSpPr>
              <a:spLocks noChangeArrowheads="1"/>
            </p:cNvSpPr>
            <p:nvPr/>
          </p:nvSpPr>
          <p:spPr bwMode="auto">
            <a:xfrm>
              <a:off x="3009307" y="55718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370</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54" name="Rectangle 677">
              <a:extLst>
                <a:ext uri="{FF2B5EF4-FFF2-40B4-BE49-F238E27FC236}">
                  <a16:creationId xmlns:a16="http://schemas.microsoft.com/office/drawing/2014/main" id="{1BCBCBAB-59E0-DCFF-13B0-AD8DE5F15CC9}"/>
                </a:ext>
              </a:extLst>
            </p:cNvPr>
            <p:cNvSpPr>
              <a:spLocks noChangeArrowheads="1"/>
            </p:cNvSpPr>
            <p:nvPr/>
          </p:nvSpPr>
          <p:spPr bwMode="auto">
            <a:xfrm>
              <a:off x="3315889" y="55718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362</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55" name="Rectangle 678">
              <a:extLst>
                <a:ext uri="{FF2B5EF4-FFF2-40B4-BE49-F238E27FC236}">
                  <a16:creationId xmlns:a16="http://schemas.microsoft.com/office/drawing/2014/main" id="{48FCBA1B-7B6B-6ED0-B4A4-E202F8E3B23E}"/>
                </a:ext>
              </a:extLst>
            </p:cNvPr>
            <p:cNvSpPr>
              <a:spLocks noChangeArrowheads="1"/>
            </p:cNvSpPr>
            <p:nvPr/>
          </p:nvSpPr>
          <p:spPr bwMode="auto">
            <a:xfrm>
              <a:off x="3630292" y="55718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351</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56" name="Rectangle 679">
              <a:extLst>
                <a:ext uri="{FF2B5EF4-FFF2-40B4-BE49-F238E27FC236}">
                  <a16:creationId xmlns:a16="http://schemas.microsoft.com/office/drawing/2014/main" id="{D1C336DE-5796-1B84-7FAE-8C95C9DFD3E4}"/>
                </a:ext>
              </a:extLst>
            </p:cNvPr>
            <p:cNvSpPr>
              <a:spLocks noChangeArrowheads="1"/>
            </p:cNvSpPr>
            <p:nvPr/>
          </p:nvSpPr>
          <p:spPr bwMode="auto">
            <a:xfrm>
              <a:off x="3933746" y="55718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347</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57" name="Rectangle 680">
              <a:extLst>
                <a:ext uri="{FF2B5EF4-FFF2-40B4-BE49-F238E27FC236}">
                  <a16:creationId xmlns:a16="http://schemas.microsoft.com/office/drawing/2014/main" id="{C3F021FE-8CA0-DC1B-9F52-8FCB5675AF20}"/>
                </a:ext>
              </a:extLst>
            </p:cNvPr>
            <p:cNvSpPr>
              <a:spLocks noChangeArrowheads="1"/>
            </p:cNvSpPr>
            <p:nvPr/>
          </p:nvSpPr>
          <p:spPr bwMode="auto">
            <a:xfrm>
              <a:off x="4268483" y="55718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336</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58" name="Rectangle 681">
              <a:extLst>
                <a:ext uri="{FF2B5EF4-FFF2-40B4-BE49-F238E27FC236}">
                  <a16:creationId xmlns:a16="http://schemas.microsoft.com/office/drawing/2014/main" id="{74F6179F-2974-2098-997E-03840F46C912}"/>
                </a:ext>
              </a:extLst>
            </p:cNvPr>
            <p:cNvSpPr>
              <a:spLocks noChangeArrowheads="1"/>
            </p:cNvSpPr>
            <p:nvPr/>
          </p:nvSpPr>
          <p:spPr bwMode="auto">
            <a:xfrm>
              <a:off x="4550039" y="55718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325</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59" name="Rectangle 682">
              <a:extLst>
                <a:ext uri="{FF2B5EF4-FFF2-40B4-BE49-F238E27FC236}">
                  <a16:creationId xmlns:a16="http://schemas.microsoft.com/office/drawing/2014/main" id="{E5A5104A-38F6-A4A0-165E-8E27987B9967}"/>
                </a:ext>
              </a:extLst>
            </p:cNvPr>
            <p:cNvSpPr>
              <a:spLocks noChangeArrowheads="1"/>
            </p:cNvSpPr>
            <p:nvPr/>
          </p:nvSpPr>
          <p:spPr bwMode="auto">
            <a:xfrm>
              <a:off x="4853493" y="55718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318</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0" name="Rectangle 683">
              <a:extLst>
                <a:ext uri="{FF2B5EF4-FFF2-40B4-BE49-F238E27FC236}">
                  <a16:creationId xmlns:a16="http://schemas.microsoft.com/office/drawing/2014/main" id="{F564E853-8473-FF1E-43D1-9372E77C3238}"/>
                </a:ext>
              </a:extLst>
            </p:cNvPr>
            <p:cNvSpPr>
              <a:spLocks noChangeArrowheads="1"/>
            </p:cNvSpPr>
            <p:nvPr/>
          </p:nvSpPr>
          <p:spPr bwMode="auto">
            <a:xfrm>
              <a:off x="5189795" y="55718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312</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1" name="Rectangle 684">
              <a:extLst>
                <a:ext uri="{FF2B5EF4-FFF2-40B4-BE49-F238E27FC236}">
                  <a16:creationId xmlns:a16="http://schemas.microsoft.com/office/drawing/2014/main" id="{5BF526FE-12E2-9D78-A8DB-E79AB66E196D}"/>
                </a:ext>
              </a:extLst>
            </p:cNvPr>
            <p:cNvSpPr>
              <a:spLocks noChangeArrowheads="1"/>
            </p:cNvSpPr>
            <p:nvPr/>
          </p:nvSpPr>
          <p:spPr bwMode="auto">
            <a:xfrm>
              <a:off x="5480735" y="55718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305</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2" name="Rectangle 685">
              <a:extLst>
                <a:ext uri="{FF2B5EF4-FFF2-40B4-BE49-F238E27FC236}">
                  <a16:creationId xmlns:a16="http://schemas.microsoft.com/office/drawing/2014/main" id="{9D63F6EB-2824-B1B8-66CD-EEA8CCFB4155}"/>
                </a:ext>
              </a:extLst>
            </p:cNvPr>
            <p:cNvSpPr>
              <a:spLocks noChangeArrowheads="1"/>
            </p:cNvSpPr>
            <p:nvPr/>
          </p:nvSpPr>
          <p:spPr bwMode="auto">
            <a:xfrm>
              <a:off x="5787318" y="55718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299</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3" name="Rectangle 686">
              <a:extLst>
                <a:ext uri="{FF2B5EF4-FFF2-40B4-BE49-F238E27FC236}">
                  <a16:creationId xmlns:a16="http://schemas.microsoft.com/office/drawing/2014/main" id="{9CA0ABCE-531A-2926-4746-3F63F708B6E4}"/>
                </a:ext>
              </a:extLst>
            </p:cNvPr>
            <p:cNvSpPr>
              <a:spLocks noChangeArrowheads="1"/>
            </p:cNvSpPr>
            <p:nvPr/>
          </p:nvSpPr>
          <p:spPr bwMode="auto">
            <a:xfrm>
              <a:off x="6093900" y="55718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294</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4" name="Rectangle 687">
              <a:extLst>
                <a:ext uri="{FF2B5EF4-FFF2-40B4-BE49-F238E27FC236}">
                  <a16:creationId xmlns:a16="http://schemas.microsoft.com/office/drawing/2014/main" id="{2D7F86C4-2052-AE55-F5A1-F80F4D64E3D2}"/>
                </a:ext>
              </a:extLst>
            </p:cNvPr>
            <p:cNvSpPr>
              <a:spLocks noChangeArrowheads="1"/>
            </p:cNvSpPr>
            <p:nvPr/>
          </p:nvSpPr>
          <p:spPr bwMode="auto">
            <a:xfrm>
              <a:off x="6419253" y="55718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279</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5" name="Rectangle 688">
              <a:extLst>
                <a:ext uri="{FF2B5EF4-FFF2-40B4-BE49-F238E27FC236}">
                  <a16:creationId xmlns:a16="http://schemas.microsoft.com/office/drawing/2014/main" id="{31715109-146E-B196-BB64-D075E70A211A}"/>
                </a:ext>
              </a:extLst>
            </p:cNvPr>
            <p:cNvSpPr>
              <a:spLocks noChangeArrowheads="1"/>
            </p:cNvSpPr>
            <p:nvPr/>
          </p:nvSpPr>
          <p:spPr bwMode="auto">
            <a:xfrm>
              <a:off x="6719578" y="55718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268</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6" name="Rectangle 689">
              <a:extLst>
                <a:ext uri="{FF2B5EF4-FFF2-40B4-BE49-F238E27FC236}">
                  <a16:creationId xmlns:a16="http://schemas.microsoft.com/office/drawing/2014/main" id="{FD47319B-522D-A42F-F29B-42814BD9353E}"/>
                </a:ext>
              </a:extLst>
            </p:cNvPr>
            <p:cNvSpPr>
              <a:spLocks noChangeArrowheads="1"/>
            </p:cNvSpPr>
            <p:nvPr/>
          </p:nvSpPr>
          <p:spPr bwMode="auto">
            <a:xfrm>
              <a:off x="7023032" y="55718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261</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7" name="Rectangle 690">
              <a:extLst>
                <a:ext uri="{FF2B5EF4-FFF2-40B4-BE49-F238E27FC236}">
                  <a16:creationId xmlns:a16="http://schemas.microsoft.com/office/drawing/2014/main" id="{EA0BFB51-37D6-4469-B288-F62D6D469C64}"/>
                </a:ext>
              </a:extLst>
            </p:cNvPr>
            <p:cNvSpPr>
              <a:spLocks noChangeArrowheads="1"/>
            </p:cNvSpPr>
            <p:nvPr/>
          </p:nvSpPr>
          <p:spPr bwMode="auto">
            <a:xfrm>
              <a:off x="7324921" y="55718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255</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8" name="Rectangle 691">
              <a:extLst>
                <a:ext uri="{FF2B5EF4-FFF2-40B4-BE49-F238E27FC236}">
                  <a16:creationId xmlns:a16="http://schemas.microsoft.com/office/drawing/2014/main" id="{6F0C5AEC-642A-2214-0D3F-811C5170740A}"/>
                </a:ext>
              </a:extLst>
            </p:cNvPr>
            <p:cNvSpPr>
              <a:spLocks noChangeArrowheads="1"/>
            </p:cNvSpPr>
            <p:nvPr/>
          </p:nvSpPr>
          <p:spPr bwMode="auto">
            <a:xfrm>
              <a:off x="7609605" y="55718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254</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9" name="Rectangle 692">
              <a:extLst>
                <a:ext uri="{FF2B5EF4-FFF2-40B4-BE49-F238E27FC236}">
                  <a16:creationId xmlns:a16="http://schemas.microsoft.com/office/drawing/2014/main" id="{D754C29A-4E9D-DF51-9F98-8A6AE5D1B01F}"/>
                </a:ext>
              </a:extLst>
            </p:cNvPr>
            <p:cNvSpPr>
              <a:spLocks noChangeArrowheads="1"/>
            </p:cNvSpPr>
            <p:nvPr/>
          </p:nvSpPr>
          <p:spPr bwMode="auto">
            <a:xfrm>
              <a:off x="7928701" y="55718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251</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0" name="Rectangle 693">
              <a:extLst>
                <a:ext uri="{FF2B5EF4-FFF2-40B4-BE49-F238E27FC236}">
                  <a16:creationId xmlns:a16="http://schemas.microsoft.com/office/drawing/2014/main" id="{3548F3AA-900A-300E-FA6A-937CD521B795}"/>
                </a:ext>
              </a:extLst>
            </p:cNvPr>
            <p:cNvSpPr>
              <a:spLocks noChangeArrowheads="1"/>
            </p:cNvSpPr>
            <p:nvPr/>
          </p:nvSpPr>
          <p:spPr bwMode="auto">
            <a:xfrm>
              <a:off x="8250925" y="55718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246</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1" name="Rectangle 694">
              <a:extLst>
                <a:ext uri="{FF2B5EF4-FFF2-40B4-BE49-F238E27FC236}">
                  <a16:creationId xmlns:a16="http://schemas.microsoft.com/office/drawing/2014/main" id="{2D1CB1F5-BE13-354D-A971-521EEAB59270}"/>
                </a:ext>
              </a:extLst>
            </p:cNvPr>
            <p:cNvSpPr>
              <a:spLocks noChangeArrowheads="1"/>
            </p:cNvSpPr>
            <p:nvPr/>
          </p:nvSpPr>
          <p:spPr bwMode="auto">
            <a:xfrm>
              <a:off x="8554379" y="55718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245</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2" name="Rectangle 695">
              <a:extLst>
                <a:ext uri="{FF2B5EF4-FFF2-40B4-BE49-F238E27FC236}">
                  <a16:creationId xmlns:a16="http://schemas.microsoft.com/office/drawing/2014/main" id="{68A71C32-250B-787C-8AC8-07F50A679047}"/>
                </a:ext>
              </a:extLst>
            </p:cNvPr>
            <p:cNvSpPr>
              <a:spLocks noChangeArrowheads="1"/>
            </p:cNvSpPr>
            <p:nvPr/>
          </p:nvSpPr>
          <p:spPr bwMode="auto">
            <a:xfrm>
              <a:off x="8857833" y="55718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240</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3" name="Rectangle 696">
              <a:extLst>
                <a:ext uri="{FF2B5EF4-FFF2-40B4-BE49-F238E27FC236}">
                  <a16:creationId xmlns:a16="http://schemas.microsoft.com/office/drawing/2014/main" id="{A46647C0-CED5-8AD8-1A4F-223DD63A83CC}"/>
                </a:ext>
              </a:extLst>
            </p:cNvPr>
            <p:cNvSpPr>
              <a:spLocks noChangeArrowheads="1"/>
            </p:cNvSpPr>
            <p:nvPr/>
          </p:nvSpPr>
          <p:spPr bwMode="auto">
            <a:xfrm>
              <a:off x="9169108" y="55718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222</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4" name="Rectangle 697">
              <a:extLst>
                <a:ext uri="{FF2B5EF4-FFF2-40B4-BE49-F238E27FC236}">
                  <a16:creationId xmlns:a16="http://schemas.microsoft.com/office/drawing/2014/main" id="{7B61E830-2F00-E689-C28E-9F1D74A853B8}"/>
                </a:ext>
              </a:extLst>
            </p:cNvPr>
            <p:cNvSpPr>
              <a:spLocks noChangeArrowheads="1"/>
            </p:cNvSpPr>
            <p:nvPr/>
          </p:nvSpPr>
          <p:spPr bwMode="auto">
            <a:xfrm>
              <a:off x="9491332" y="55718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173</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5" name="Rectangle 698">
              <a:extLst>
                <a:ext uri="{FF2B5EF4-FFF2-40B4-BE49-F238E27FC236}">
                  <a16:creationId xmlns:a16="http://schemas.microsoft.com/office/drawing/2014/main" id="{C89B77F3-6AB3-9D1D-CACF-9EB1AA4688EA}"/>
                </a:ext>
              </a:extLst>
            </p:cNvPr>
            <p:cNvSpPr>
              <a:spLocks noChangeArrowheads="1"/>
            </p:cNvSpPr>
            <p:nvPr/>
          </p:nvSpPr>
          <p:spPr bwMode="auto">
            <a:xfrm>
              <a:off x="9782273" y="55718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124</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6" name="Rectangle 699">
              <a:extLst>
                <a:ext uri="{FF2B5EF4-FFF2-40B4-BE49-F238E27FC236}">
                  <a16:creationId xmlns:a16="http://schemas.microsoft.com/office/drawing/2014/main" id="{DDDB54CF-066B-4795-8521-142422DEC9E1}"/>
                </a:ext>
              </a:extLst>
            </p:cNvPr>
            <p:cNvSpPr>
              <a:spLocks noChangeArrowheads="1"/>
            </p:cNvSpPr>
            <p:nvPr/>
          </p:nvSpPr>
          <p:spPr bwMode="auto">
            <a:xfrm>
              <a:off x="10175054" y="5571813"/>
              <a:ext cx="15709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75</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7" name="Rectangle 700">
              <a:extLst>
                <a:ext uri="{FF2B5EF4-FFF2-40B4-BE49-F238E27FC236}">
                  <a16:creationId xmlns:a16="http://schemas.microsoft.com/office/drawing/2014/main" id="{12297426-EE71-1115-8317-FA0CF38AF11B}"/>
                </a:ext>
              </a:extLst>
            </p:cNvPr>
            <p:cNvSpPr>
              <a:spLocks noChangeArrowheads="1"/>
            </p:cNvSpPr>
            <p:nvPr/>
          </p:nvSpPr>
          <p:spPr bwMode="auto">
            <a:xfrm>
              <a:off x="10453481" y="5571813"/>
              <a:ext cx="15709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27</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8" name="Rectangle 701">
              <a:extLst>
                <a:ext uri="{FF2B5EF4-FFF2-40B4-BE49-F238E27FC236}">
                  <a16:creationId xmlns:a16="http://schemas.microsoft.com/office/drawing/2014/main" id="{7B64705A-DF9C-CD3E-97E8-34A292774C26}"/>
                </a:ext>
              </a:extLst>
            </p:cNvPr>
            <p:cNvSpPr>
              <a:spLocks noChangeArrowheads="1"/>
            </p:cNvSpPr>
            <p:nvPr/>
          </p:nvSpPr>
          <p:spPr bwMode="auto">
            <a:xfrm>
              <a:off x="10816543" y="5571813"/>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8</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9" name="Rectangle 702">
              <a:extLst>
                <a:ext uri="{FF2B5EF4-FFF2-40B4-BE49-F238E27FC236}">
                  <a16:creationId xmlns:a16="http://schemas.microsoft.com/office/drawing/2014/main" id="{05D141E1-4170-5CF6-DA10-2C6952FFA250}"/>
                </a:ext>
              </a:extLst>
            </p:cNvPr>
            <p:cNvSpPr>
              <a:spLocks noChangeArrowheads="1"/>
            </p:cNvSpPr>
            <p:nvPr/>
          </p:nvSpPr>
          <p:spPr bwMode="auto">
            <a:xfrm>
              <a:off x="11145024" y="5571813"/>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2</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0" name="Rectangle 703">
              <a:extLst>
                <a:ext uri="{FF2B5EF4-FFF2-40B4-BE49-F238E27FC236}">
                  <a16:creationId xmlns:a16="http://schemas.microsoft.com/office/drawing/2014/main" id="{823210AE-826D-1DF2-D95B-7075947B0E3D}"/>
                </a:ext>
              </a:extLst>
            </p:cNvPr>
            <p:cNvSpPr>
              <a:spLocks noChangeArrowheads="1"/>
            </p:cNvSpPr>
            <p:nvPr/>
          </p:nvSpPr>
          <p:spPr bwMode="auto">
            <a:xfrm>
              <a:off x="11429708" y="5571813"/>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0</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694" name="Group 1693">
            <a:extLst>
              <a:ext uri="{FF2B5EF4-FFF2-40B4-BE49-F238E27FC236}">
                <a16:creationId xmlns:a16="http://schemas.microsoft.com/office/drawing/2014/main" id="{2B44F6CB-E4EA-1466-93C3-937D098CE59F}"/>
              </a:ext>
            </a:extLst>
          </p:cNvPr>
          <p:cNvGrpSpPr/>
          <p:nvPr/>
        </p:nvGrpSpPr>
        <p:grpSpPr>
          <a:xfrm>
            <a:off x="1456060" y="5716501"/>
            <a:ext cx="10052196" cy="169277"/>
            <a:chOff x="1456060" y="5744318"/>
            <a:chExt cx="10052196" cy="169277"/>
          </a:xfrm>
        </p:grpSpPr>
        <p:sp>
          <p:nvSpPr>
            <p:cNvPr id="881" name="Rectangle 704">
              <a:extLst>
                <a:ext uri="{FF2B5EF4-FFF2-40B4-BE49-F238E27FC236}">
                  <a16:creationId xmlns:a16="http://schemas.microsoft.com/office/drawing/2014/main" id="{96692401-CC3B-7618-2E99-10FE1776CD56}"/>
                </a:ext>
              </a:extLst>
            </p:cNvPr>
            <p:cNvSpPr>
              <a:spLocks noChangeArrowheads="1"/>
            </p:cNvSpPr>
            <p:nvPr/>
          </p:nvSpPr>
          <p:spPr bwMode="auto">
            <a:xfrm>
              <a:off x="1456060" y="5744318"/>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432</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2" name="Rectangle 705">
              <a:extLst>
                <a:ext uri="{FF2B5EF4-FFF2-40B4-BE49-F238E27FC236}">
                  <a16:creationId xmlns:a16="http://schemas.microsoft.com/office/drawing/2014/main" id="{56CD229B-8CFC-B85A-5A24-801F4230D2CC}"/>
                </a:ext>
              </a:extLst>
            </p:cNvPr>
            <p:cNvSpPr>
              <a:spLocks noChangeArrowheads="1"/>
            </p:cNvSpPr>
            <p:nvPr/>
          </p:nvSpPr>
          <p:spPr bwMode="auto">
            <a:xfrm>
              <a:off x="1739180" y="5744318"/>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415</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3" name="Rectangle 706">
              <a:extLst>
                <a:ext uri="{FF2B5EF4-FFF2-40B4-BE49-F238E27FC236}">
                  <a16:creationId xmlns:a16="http://schemas.microsoft.com/office/drawing/2014/main" id="{200E4554-6F07-26B1-F6E1-D00E209D938C}"/>
                </a:ext>
              </a:extLst>
            </p:cNvPr>
            <p:cNvSpPr>
              <a:spLocks noChangeArrowheads="1"/>
            </p:cNvSpPr>
            <p:nvPr/>
          </p:nvSpPr>
          <p:spPr bwMode="auto">
            <a:xfrm>
              <a:off x="2058276" y="5744318"/>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400</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4" name="Rectangle 707">
              <a:extLst>
                <a:ext uri="{FF2B5EF4-FFF2-40B4-BE49-F238E27FC236}">
                  <a16:creationId xmlns:a16="http://schemas.microsoft.com/office/drawing/2014/main" id="{9180C86B-AC2D-9871-8E80-D8A6ACB6C81A}"/>
                </a:ext>
              </a:extLst>
            </p:cNvPr>
            <p:cNvSpPr>
              <a:spLocks noChangeArrowheads="1"/>
            </p:cNvSpPr>
            <p:nvPr/>
          </p:nvSpPr>
          <p:spPr bwMode="auto">
            <a:xfrm>
              <a:off x="2418041" y="5744318"/>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377</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5" name="Rectangle 708">
              <a:extLst>
                <a:ext uri="{FF2B5EF4-FFF2-40B4-BE49-F238E27FC236}">
                  <a16:creationId xmlns:a16="http://schemas.microsoft.com/office/drawing/2014/main" id="{9A7211C1-8977-CCDC-B7F5-0BA826BD5DA9}"/>
                </a:ext>
              </a:extLst>
            </p:cNvPr>
            <p:cNvSpPr>
              <a:spLocks noChangeArrowheads="1"/>
            </p:cNvSpPr>
            <p:nvPr/>
          </p:nvSpPr>
          <p:spPr bwMode="auto">
            <a:xfrm>
              <a:off x="2718366" y="5744318"/>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346</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6" name="Rectangle 709">
              <a:extLst>
                <a:ext uri="{FF2B5EF4-FFF2-40B4-BE49-F238E27FC236}">
                  <a16:creationId xmlns:a16="http://schemas.microsoft.com/office/drawing/2014/main" id="{E8C33D80-6D29-B12A-DAA2-5E8B669A58B9}"/>
                </a:ext>
              </a:extLst>
            </p:cNvPr>
            <p:cNvSpPr>
              <a:spLocks noChangeArrowheads="1"/>
            </p:cNvSpPr>
            <p:nvPr/>
          </p:nvSpPr>
          <p:spPr bwMode="auto">
            <a:xfrm>
              <a:off x="3009307" y="5744318"/>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328</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7" name="Rectangle 710">
              <a:extLst>
                <a:ext uri="{FF2B5EF4-FFF2-40B4-BE49-F238E27FC236}">
                  <a16:creationId xmlns:a16="http://schemas.microsoft.com/office/drawing/2014/main" id="{1E2DA6D7-0BCD-02B2-6B83-FF35E549FA76}"/>
                </a:ext>
              </a:extLst>
            </p:cNvPr>
            <p:cNvSpPr>
              <a:spLocks noChangeArrowheads="1"/>
            </p:cNvSpPr>
            <p:nvPr/>
          </p:nvSpPr>
          <p:spPr bwMode="auto">
            <a:xfrm>
              <a:off x="3315889" y="5744318"/>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308</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8" name="Rectangle 711">
              <a:extLst>
                <a:ext uri="{FF2B5EF4-FFF2-40B4-BE49-F238E27FC236}">
                  <a16:creationId xmlns:a16="http://schemas.microsoft.com/office/drawing/2014/main" id="{BFD2A82D-0B90-D7AC-F007-5490C22E1DE4}"/>
                </a:ext>
              </a:extLst>
            </p:cNvPr>
            <p:cNvSpPr>
              <a:spLocks noChangeArrowheads="1"/>
            </p:cNvSpPr>
            <p:nvPr/>
          </p:nvSpPr>
          <p:spPr bwMode="auto">
            <a:xfrm>
              <a:off x="3630292" y="5744318"/>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297</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9" name="Rectangle 712">
              <a:extLst>
                <a:ext uri="{FF2B5EF4-FFF2-40B4-BE49-F238E27FC236}">
                  <a16:creationId xmlns:a16="http://schemas.microsoft.com/office/drawing/2014/main" id="{2A2D317E-A7FC-F799-B221-55ED52AD9AF9}"/>
                </a:ext>
              </a:extLst>
            </p:cNvPr>
            <p:cNvSpPr>
              <a:spLocks noChangeArrowheads="1"/>
            </p:cNvSpPr>
            <p:nvPr/>
          </p:nvSpPr>
          <p:spPr bwMode="auto">
            <a:xfrm>
              <a:off x="3933746" y="5744318"/>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292</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0" name="Rectangle 713">
              <a:extLst>
                <a:ext uri="{FF2B5EF4-FFF2-40B4-BE49-F238E27FC236}">
                  <a16:creationId xmlns:a16="http://schemas.microsoft.com/office/drawing/2014/main" id="{8E3BE43D-6C74-C60E-8707-8FAF09921A0F}"/>
                </a:ext>
              </a:extLst>
            </p:cNvPr>
            <p:cNvSpPr>
              <a:spLocks noChangeArrowheads="1"/>
            </p:cNvSpPr>
            <p:nvPr/>
          </p:nvSpPr>
          <p:spPr bwMode="auto">
            <a:xfrm>
              <a:off x="4268483" y="5744318"/>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282</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1" name="Rectangle 714">
              <a:extLst>
                <a:ext uri="{FF2B5EF4-FFF2-40B4-BE49-F238E27FC236}">
                  <a16:creationId xmlns:a16="http://schemas.microsoft.com/office/drawing/2014/main" id="{5401C04F-DC71-48F4-A33C-2A927BC24636}"/>
                </a:ext>
              </a:extLst>
            </p:cNvPr>
            <p:cNvSpPr>
              <a:spLocks noChangeArrowheads="1"/>
            </p:cNvSpPr>
            <p:nvPr/>
          </p:nvSpPr>
          <p:spPr bwMode="auto">
            <a:xfrm>
              <a:off x="4550039" y="5744318"/>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274</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2" name="Rectangle 715">
              <a:extLst>
                <a:ext uri="{FF2B5EF4-FFF2-40B4-BE49-F238E27FC236}">
                  <a16:creationId xmlns:a16="http://schemas.microsoft.com/office/drawing/2014/main" id="{7F3C5CD5-4394-F452-18DC-A2A3955E2547}"/>
                </a:ext>
              </a:extLst>
            </p:cNvPr>
            <p:cNvSpPr>
              <a:spLocks noChangeArrowheads="1"/>
            </p:cNvSpPr>
            <p:nvPr/>
          </p:nvSpPr>
          <p:spPr bwMode="auto">
            <a:xfrm>
              <a:off x="4853493" y="5744318"/>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270</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3" name="Rectangle 716">
              <a:extLst>
                <a:ext uri="{FF2B5EF4-FFF2-40B4-BE49-F238E27FC236}">
                  <a16:creationId xmlns:a16="http://schemas.microsoft.com/office/drawing/2014/main" id="{9D8E3DA0-2992-EB99-434D-15E2C7A67EEF}"/>
                </a:ext>
              </a:extLst>
            </p:cNvPr>
            <p:cNvSpPr>
              <a:spLocks noChangeArrowheads="1"/>
            </p:cNvSpPr>
            <p:nvPr/>
          </p:nvSpPr>
          <p:spPr bwMode="auto">
            <a:xfrm>
              <a:off x="5189795" y="5744318"/>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264</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4" name="Rectangle 717">
              <a:extLst>
                <a:ext uri="{FF2B5EF4-FFF2-40B4-BE49-F238E27FC236}">
                  <a16:creationId xmlns:a16="http://schemas.microsoft.com/office/drawing/2014/main" id="{E30E29DF-8C9D-DE8C-053B-2C7A67648825}"/>
                </a:ext>
              </a:extLst>
            </p:cNvPr>
            <p:cNvSpPr>
              <a:spLocks noChangeArrowheads="1"/>
            </p:cNvSpPr>
            <p:nvPr/>
          </p:nvSpPr>
          <p:spPr bwMode="auto">
            <a:xfrm>
              <a:off x="5480735" y="5744318"/>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255</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5" name="Rectangle 718">
              <a:extLst>
                <a:ext uri="{FF2B5EF4-FFF2-40B4-BE49-F238E27FC236}">
                  <a16:creationId xmlns:a16="http://schemas.microsoft.com/office/drawing/2014/main" id="{FD5DECBF-F2B5-2D75-7EC6-56D54233CD44}"/>
                </a:ext>
              </a:extLst>
            </p:cNvPr>
            <p:cNvSpPr>
              <a:spLocks noChangeArrowheads="1"/>
            </p:cNvSpPr>
            <p:nvPr/>
          </p:nvSpPr>
          <p:spPr bwMode="auto">
            <a:xfrm>
              <a:off x="5787318" y="5744318"/>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251</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6" name="Rectangle 719">
              <a:extLst>
                <a:ext uri="{FF2B5EF4-FFF2-40B4-BE49-F238E27FC236}">
                  <a16:creationId xmlns:a16="http://schemas.microsoft.com/office/drawing/2014/main" id="{E5662E01-B2CA-E792-1C90-C04C1F597ED8}"/>
                </a:ext>
              </a:extLst>
            </p:cNvPr>
            <p:cNvSpPr>
              <a:spLocks noChangeArrowheads="1"/>
            </p:cNvSpPr>
            <p:nvPr/>
          </p:nvSpPr>
          <p:spPr bwMode="auto">
            <a:xfrm>
              <a:off x="6093900" y="5744318"/>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248</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7" name="Rectangle 720">
              <a:extLst>
                <a:ext uri="{FF2B5EF4-FFF2-40B4-BE49-F238E27FC236}">
                  <a16:creationId xmlns:a16="http://schemas.microsoft.com/office/drawing/2014/main" id="{8826C364-F0EF-D02F-AEBB-8D8907AE3C7A}"/>
                </a:ext>
              </a:extLst>
            </p:cNvPr>
            <p:cNvSpPr>
              <a:spLocks noChangeArrowheads="1"/>
            </p:cNvSpPr>
            <p:nvPr/>
          </p:nvSpPr>
          <p:spPr bwMode="auto">
            <a:xfrm>
              <a:off x="6419253" y="5744318"/>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241</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8" name="Rectangle 721">
              <a:extLst>
                <a:ext uri="{FF2B5EF4-FFF2-40B4-BE49-F238E27FC236}">
                  <a16:creationId xmlns:a16="http://schemas.microsoft.com/office/drawing/2014/main" id="{5888F294-3DE3-9E1D-C26A-66ED45DA0D5F}"/>
                </a:ext>
              </a:extLst>
            </p:cNvPr>
            <p:cNvSpPr>
              <a:spLocks noChangeArrowheads="1"/>
            </p:cNvSpPr>
            <p:nvPr/>
          </p:nvSpPr>
          <p:spPr bwMode="auto">
            <a:xfrm>
              <a:off x="6719578" y="5744318"/>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236</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9" name="Rectangle 722">
              <a:extLst>
                <a:ext uri="{FF2B5EF4-FFF2-40B4-BE49-F238E27FC236}">
                  <a16:creationId xmlns:a16="http://schemas.microsoft.com/office/drawing/2014/main" id="{7D14AB58-E535-B0E8-25B5-302580C8B5A5}"/>
                </a:ext>
              </a:extLst>
            </p:cNvPr>
            <p:cNvSpPr>
              <a:spLocks noChangeArrowheads="1"/>
            </p:cNvSpPr>
            <p:nvPr/>
          </p:nvSpPr>
          <p:spPr bwMode="auto">
            <a:xfrm>
              <a:off x="7023032" y="5744318"/>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233</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0" name="Rectangle 723">
              <a:extLst>
                <a:ext uri="{FF2B5EF4-FFF2-40B4-BE49-F238E27FC236}">
                  <a16:creationId xmlns:a16="http://schemas.microsoft.com/office/drawing/2014/main" id="{3B2CCB6D-3627-8B02-4BD4-8C53DF3E961F}"/>
                </a:ext>
              </a:extLst>
            </p:cNvPr>
            <p:cNvSpPr>
              <a:spLocks noChangeArrowheads="1"/>
            </p:cNvSpPr>
            <p:nvPr/>
          </p:nvSpPr>
          <p:spPr bwMode="auto">
            <a:xfrm>
              <a:off x="7324921" y="5744318"/>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228</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1" name="Rectangle 724">
              <a:extLst>
                <a:ext uri="{FF2B5EF4-FFF2-40B4-BE49-F238E27FC236}">
                  <a16:creationId xmlns:a16="http://schemas.microsoft.com/office/drawing/2014/main" id="{FEAB9008-CE2C-1EC8-6540-72AFAA0C951C}"/>
                </a:ext>
              </a:extLst>
            </p:cNvPr>
            <p:cNvSpPr>
              <a:spLocks noChangeArrowheads="1"/>
            </p:cNvSpPr>
            <p:nvPr/>
          </p:nvSpPr>
          <p:spPr bwMode="auto">
            <a:xfrm>
              <a:off x="7590369" y="5744318"/>
              <a:ext cx="27411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 218</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2" name="Rectangle 725">
              <a:extLst>
                <a:ext uri="{FF2B5EF4-FFF2-40B4-BE49-F238E27FC236}">
                  <a16:creationId xmlns:a16="http://schemas.microsoft.com/office/drawing/2014/main" id="{E975AA5A-5C9F-8DA7-3EC2-982F6C955413}"/>
                </a:ext>
              </a:extLst>
            </p:cNvPr>
            <p:cNvSpPr>
              <a:spLocks noChangeArrowheads="1"/>
            </p:cNvSpPr>
            <p:nvPr/>
          </p:nvSpPr>
          <p:spPr bwMode="auto">
            <a:xfrm>
              <a:off x="7928701" y="5744318"/>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216</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3" name="Rectangle 726">
              <a:extLst>
                <a:ext uri="{FF2B5EF4-FFF2-40B4-BE49-F238E27FC236}">
                  <a16:creationId xmlns:a16="http://schemas.microsoft.com/office/drawing/2014/main" id="{265FEFD5-3E84-7C2B-EBE6-7A2FF6BC95C9}"/>
                </a:ext>
              </a:extLst>
            </p:cNvPr>
            <p:cNvSpPr>
              <a:spLocks noChangeArrowheads="1"/>
            </p:cNvSpPr>
            <p:nvPr/>
          </p:nvSpPr>
          <p:spPr bwMode="auto">
            <a:xfrm>
              <a:off x="8250925" y="5744318"/>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213</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4" name="Rectangle 727">
              <a:extLst>
                <a:ext uri="{FF2B5EF4-FFF2-40B4-BE49-F238E27FC236}">
                  <a16:creationId xmlns:a16="http://schemas.microsoft.com/office/drawing/2014/main" id="{57B756F9-3614-EC3E-B224-E3DB3E751A18}"/>
                </a:ext>
              </a:extLst>
            </p:cNvPr>
            <p:cNvSpPr>
              <a:spLocks noChangeArrowheads="1"/>
            </p:cNvSpPr>
            <p:nvPr/>
          </p:nvSpPr>
          <p:spPr bwMode="auto">
            <a:xfrm>
              <a:off x="8554379" y="5744318"/>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208</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5" name="Rectangle 728">
              <a:extLst>
                <a:ext uri="{FF2B5EF4-FFF2-40B4-BE49-F238E27FC236}">
                  <a16:creationId xmlns:a16="http://schemas.microsoft.com/office/drawing/2014/main" id="{A8AD201A-67A7-1BD6-5EF7-B8286E748D99}"/>
                </a:ext>
              </a:extLst>
            </p:cNvPr>
            <p:cNvSpPr>
              <a:spLocks noChangeArrowheads="1"/>
            </p:cNvSpPr>
            <p:nvPr/>
          </p:nvSpPr>
          <p:spPr bwMode="auto">
            <a:xfrm>
              <a:off x="8857833" y="5744318"/>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201</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6" name="Rectangle 729">
              <a:extLst>
                <a:ext uri="{FF2B5EF4-FFF2-40B4-BE49-F238E27FC236}">
                  <a16:creationId xmlns:a16="http://schemas.microsoft.com/office/drawing/2014/main" id="{528DF464-2139-E14A-4FCA-8F485404186E}"/>
                </a:ext>
              </a:extLst>
            </p:cNvPr>
            <p:cNvSpPr>
              <a:spLocks noChangeArrowheads="1"/>
            </p:cNvSpPr>
            <p:nvPr/>
          </p:nvSpPr>
          <p:spPr bwMode="auto">
            <a:xfrm>
              <a:off x="9169108" y="5744318"/>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185</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7" name="Rectangle 730">
              <a:extLst>
                <a:ext uri="{FF2B5EF4-FFF2-40B4-BE49-F238E27FC236}">
                  <a16:creationId xmlns:a16="http://schemas.microsoft.com/office/drawing/2014/main" id="{EBB9DBF0-0B54-B213-C582-A4AA9D1404FC}"/>
                </a:ext>
              </a:extLst>
            </p:cNvPr>
            <p:cNvSpPr>
              <a:spLocks noChangeArrowheads="1"/>
            </p:cNvSpPr>
            <p:nvPr/>
          </p:nvSpPr>
          <p:spPr bwMode="auto">
            <a:xfrm>
              <a:off x="9491332" y="5744318"/>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157</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8" name="Rectangle 731">
              <a:extLst>
                <a:ext uri="{FF2B5EF4-FFF2-40B4-BE49-F238E27FC236}">
                  <a16:creationId xmlns:a16="http://schemas.microsoft.com/office/drawing/2014/main" id="{4A5C359D-1A1D-555A-528A-8D03F4352129}"/>
                </a:ext>
              </a:extLst>
            </p:cNvPr>
            <p:cNvSpPr>
              <a:spLocks noChangeArrowheads="1"/>
            </p:cNvSpPr>
            <p:nvPr/>
          </p:nvSpPr>
          <p:spPr bwMode="auto">
            <a:xfrm>
              <a:off x="9801381" y="5744318"/>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1</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9" name="Rectangle 732">
              <a:extLst>
                <a:ext uri="{FF2B5EF4-FFF2-40B4-BE49-F238E27FC236}">
                  <a16:creationId xmlns:a16="http://schemas.microsoft.com/office/drawing/2014/main" id="{49014566-3AF5-4172-2107-17957BE39178}"/>
                </a:ext>
              </a:extLst>
            </p:cNvPr>
            <p:cNvSpPr>
              <a:spLocks noChangeArrowheads="1"/>
            </p:cNvSpPr>
            <p:nvPr/>
          </p:nvSpPr>
          <p:spPr bwMode="auto">
            <a:xfrm>
              <a:off x="9849702" y="5744318"/>
              <a:ext cx="15709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15</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10" name="Rectangle 733">
              <a:extLst>
                <a:ext uri="{FF2B5EF4-FFF2-40B4-BE49-F238E27FC236}">
                  <a16:creationId xmlns:a16="http://schemas.microsoft.com/office/drawing/2014/main" id="{DAE6F6BB-D413-57E9-DBBE-6D6FBBDED488}"/>
                </a:ext>
              </a:extLst>
            </p:cNvPr>
            <p:cNvSpPr>
              <a:spLocks noChangeArrowheads="1"/>
            </p:cNvSpPr>
            <p:nvPr/>
          </p:nvSpPr>
          <p:spPr bwMode="auto">
            <a:xfrm>
              <a:off x="10175054" y="5744318"/>
              <a:ext cx="15709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67</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11" name="Rectangle 734">
              <a:extLst>
                <a:ext uri="{FF2B5EF4-FFF2-40B4-BE49-F238E27FC236}">
                  <a16:creationId xmlns:a16="http://schemas.microsoft.com/office/drawing/2014/main" id="{24DC601F-9B47-F337-9AB9-C115668C805C}"/>
                </a:ext>
              </a:extLst>
            </p:cNvPr>
            <p:cNvSpPr>
              <a:spLocks noChangeArrowheads="1"/>
            </p:cNvSpPr>
            <p:nvPr/>
          </p:nvSpPr>
          <p:spPr bwMode="auto">
            <a:xfrm>
              <a:off x="10453481" y="5744318"/>
              <a:ext cx="15709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26</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12" name="Rectangle 735">
              <a:extLst>
                <a:ext uri="{FF2B5EF4-FFF2-40B4-BE49-F238E27FC236}">
                  <a16:creationId xmlns:a16="http://schemas.microsoft.com/office/drawing/2014/main" id="{850FC250-00F9-02E7-0F4E-F172BFC03595}"/>
                </a:ext>
              </a:extLst>
            </p:cNvPr>
            <p:cNvSpPr>
              <a:spLocks noChangeArrowheads="1"/>
            </p:cNvSpPr>
            <p:nvPr/>
          </p:nvSpPr>
          <p:spPr bwMode="auto">
            <a:xfrm>
              <a:off x="10816543" y="5744318"/>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4</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13" name="Rectangle 736">
              <a:extLst>
                <a:ext uri="{FF2B5EF4-FFF2-40B4-BE49-F238E27FC236}">
                  <a16:creationId xmlns:a16="http://schemas.microsoft.com/office/drawing/2014/main" id="{650A3AC3-C00D-E41A-20B5-728F9A965EE4}"/>
                </a:ext>
              </a:extLst>
            </p:cNvPr>
            <p:cNvSpPr>
              <a:spLocks noChangeArrowheads="1"/>
            </p:cNvSpPr>
            <p:nvPr/>
          </p:nvSpPr>
          <p:spPr bwMode="auto">
            <a:xfrm>
              <a:off x="11145024" y="5744318"/>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0</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14" name="Rectangle 737">
              <a:extLst>
                <a:ext uri="{FF2B5EF4-FFF2-40B4-BE49-F238E27FC236}">
                  <a16:creationId xmlns:a16="http://schemas.microsoft.com/office/drawing/2014/main" id="{EA05BFDB-8914-6096-DC38-14DD6853AA51}"/>
                </a:ext>
              </a:extLst>
            </p:cNvPr>
            <p:cNvSpPr>
              <a:spLocks noChangeArrowheads="1"/>
            </p:cNvSpPr>
            <p:nvPr/>
          </p:nvSpPr>
          <p:spPr bwMode="auto">
            <a:xfrm>
              <a:off x="11429708" y="5744318"/>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0</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454" name="Line 74">
            <a:extLst>
              <a:ext uri="{FF2B5EF4-FFF2-40B4-BE49-F238E27FC236}">
                <a16:creationId xmlns:a16="http://schemas.microsoft.com/office/drawing/2014/main" id="{59117051-E444-D50C-FF09-F003C579E13C}"/>
              </a:ext>
            </a:extLst>
          </p:cNvPr>
          <p:cNvSpPr>
            <a:spLocks noChangeShapeType="1"/>
          </p:cNvSpPr>
          <p:nvPr/>
        </p:nvSpPr>
        <p:spPr bwMode="auto">
          <a:xfrm flipH="1">
            <a:off x="1547290" y="1214188"/>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09" name="Line 29">
            <a:extLst>
              <a:ext uri="{FF2B5EF4-FFF2-40B4-BE49-F238E27FC236}">
                <a16:creationId xmlns:a16="http://schemas.microsoft.com/office/drawing/2014/main" id="{575ACE0E-F8D5-F334-5389-1A2C5A037BE9}"/>
              </a:ext>
            </a:extLst>
          </p:cNvPr>
          <p:cNvSpPr>
            <a:spLocks noChangeShapeType="1"/>
          </p:cNvSpPr>
          <p:nvPr/>
        </p:nvSpPr>
        <p:spPr bwMode="auto">
          <a:xfrm>
            <a:off x="1490979" y="2988977"/>
            <a:ext cx="10049956" cy="0"/>
          </a:xfrm>
          <a:prstGeom prst="line">
            <a:avLst/>
          </a:prstGeom>
          <a:noFill/>
          <a:ln w="12700" cap="flat">
            <a:solidFill>
              <a:schemeClr val="bg1">
                <a:lumMod val="75000"/>
              </a:schemeClr>
            </a:solidFill>
            <a:prstDash val="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21" name="Line 744">
            <a:extLst>
              <a:ext uri="{FF2B5EF4-FFF2-40B4-BE49-F238E27FC236}">
                <a16:creationId xmlns:a16="http://schemas.microsoft.com/office/drawing/2014/main" id="{BC5C9D3B-FCCA-15F4-6E7F-A5A57E78AA83}"/>
              </a:ext>
            </a:extLst>
          </p:cNvPr>
          <p:cNvSpPr>
            <a:spLocks noChangeShapeType="1"/>
          </p:cNvSpPr>
          <p:nvPr/>
        </p:nvSpPr>
        <p:spPr bwMode="auto">
          <a:xfrm>
            <a:off x="4345635" y="1704108"/>
            <a:ext cx="0" cy="3138309"/>
          </a:xfrm>
          <a:prstGeom prst="line">
            <a:avLst/>
          </a:prstGeom>
          <a:noFill/>
          <a:ln w="9525" cap="flat">
            <a:solidFill>
              <a:schemeClr val="bg1">
                <a:lumMod val="75000"/>
              </a:schemeClr>
            </a:solidFill>
            <a:prstDash val="sys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22" name="Line 745">
            <a:extLst>
              <a:ext uri="{FF2B5EF4-FFF2-40B4-BE49-F238E27FC236}">
                <a16:creationId xmlns:a16="http://schemas.microsoft.com/office/drawing/2014/main" id="{2BC0F5AA-AB44-1F5D-3B21-D0FB87B55778}"/>
              </a:ext>
            </a:extLst>
          </p:cNvPr>
          <p:cNvSpPr>
            <a:spLocks noChangeShapeType="1"/>
          </p:cNvSpPr>
          <p:nvPr/>
        </p:nvSpPr>
        <p:spPr bwMode="auto">
          <a:xfrm>
            <a:off x="6192950" y="1965648"/>
            <a:ext cx="0" cy="2876769"/>
          </a:xfrm>
          <a:prstGeom prst="line">
            <a:avLst/>
          </a:prstGeom>
          <a:noFill/>
          <a:ln w="9525" cap="flat">
            <a:solidFill>
              <a:schemeClr val="bg1">
                <a:lumMod val="75000"/>
              </a:schemeClr>
            </a:solidFill>
            <a:prstDash val="sys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23" name="Line 746">
            <a:extLst>
              <a:ext uri="{FF2B5EF4-FFF2-40B4-BE49-F238E27FC236}">
                <a16:creationId xmlns:a16="http://schemas.microsoft.com/office/drawing/2014/main" id="{710CF318-B995-362C-38D7-2FD3819D8C74}"/>
              </a:ext>
            </a:extLst>
          </p:cNvPr>
          <p:cNvSpPr>
            <a:spLocks noChangeShapeType="1"/>
          </p:cNvSpPr>
          <p:nvPr/>
        </p:nvSpPr>
        <p:spPr bwMode="auto">
          <a:xfrm>
            <a:off x="8967921" y="2245566"/>
            <a:ext cx="0" cy="2596851"/>
          </a:xfrm>
          <a:prstGeom prst="line">
            <a:avLst/>
          </a:prstGeom>
          <a:noFill/>
          <a:ln w="9525" cap="flat">
            <a:solidFill>
              <a:schemeClr val="bg1">
                <a:lumMod val="75000"/>
              </a:schemeClr>
            </a:solidFill>
            <a:prstDash val="sys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25" name="Rectangle 748">
            <a:extLst>
              <a:ext uri="{FF2B5EF4-FFF2-40B4-BE49-F238E27FC236}">
                <a16:creationId xmlns:a16="http://schemas.microsoft.com/office/drawing/2014/main" id="{41BCE111-2A60-392B-42D1-789AC443B9BB}"/>
              </a:ext>
            </a:extLst>
          </p:cNvPr>
          <p:cNvSpPr>
            <a:spLocks noChangeArrowheads="1"/>
          </p:cNvSpPr>
          <p:nvPr/>
        </p:nvSpPr>
        <p:spPr bwMode="auto">
          <a:xfrm>
            <a:off x="5634351" y="2286142"/>
            <a:ext cx="642805"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0" cap="none" spc="0" normalizeH="0" baseline="0" noProof="0">
                <a:ln>
                  <a:noFill/>
                </a:ln>
                <a:solidFill>
                  <a:srgbClr val="008041"/>
                </a:solidFill>
                <a:effectLst/>
                <a:uLnTx/>
                <a:uFillTx/>
                <a:latin typeface="Arial" panose="020B0604020202020204" pitchFamily="34" charset="0"/>
                <a:ea typeface="+mn-ea"/>
                <a:cs typeface="+mn-cs"/>
              </a:rPr>
              <a:t>70% </a:t>
            </a:r>
            <a:endParaRPr kumimoji="0" lang="en-US" altLang="en-US" sz="2200" b="1"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28" name="Rectangle 751">
            <a:extLst>
              <a:ext uri="{FF2B5EF4-FFF2-40B4-BE49-F238E27FC236}">
                <a16:creationId xmlns:a16="http://schemas.microsoft.com/office/drawing/2014/main" id="{CE4BE968-65F3-3555-CAA0-BFFEBCA22596}"/>
              </a:ext>
            </a:extLst>
          </p:cNvPr>
          <p:cNvSpPr>
            <a:spLocks noChangeArrowheads="1"/>
          </p:cNvSpPr>
          <p:nvPr/>
        </p:nvSpPr>
        <p:spPr bwMode="auto">
          <a:xfrm>
            <a:off x="5961489" y="1599800"/>
            <a:ext cx="642805"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0" cap="none" spc="0" normalizeH="0" baseline="0" noProof="0">
                <a:ln>
                  <a:noFill/>
                </a:ln>
                <a:solidFill>
                  <a:srgbClr val="000000"/>
                </a:solidFill>
                <a:effectLst/>
                <a:uLnTx/>
                <a:uFillTx/>
                <a:latin typeface="Arial" panose="020B0604020202020204" pitchFamily="34" charset="0"/>
                <a:ea typeface="+mn-ea"/>
                <a:cs typeface="+mn-cs"/>
              </a:rPr>
              <a:t>79% </a:t>
            </a:r>
            <a:endParaRPr kumimoji="0" lang="en-US" altLang="en-US" sz="2200" b="1"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30" name="Rectangle 753">
            <a:extLst>
              <a:ext uri="{FF2B5EF4-FFF2-40B4-BE49-F238E27FC236}">
                <a16:creationId xmlns:a16="http://schemas.microsoft.com/office/drawing/2014/main" id="{AB4D0FC5-69CB-56D4-E359-F5935F972763}"/>
              </a:ext>
            </a:extLst>
          </p:cNvPr>
          <p:cNvSpPr>
            <a:spLocks noChangeArrowheads="1"/>
          </p:cNvSpPr>
          <p:nvPr/>
        </p:nvSpPr>
        <p:spPr bwMode="auto">
          <a:xfrm>
            <a:off x="8294891" y="2504224"/>
            <a:ext cx="642805"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0" cap="none" spc="0" normalizeH="0" baseline="0" noProof="0">
                <a:ln>
                  <a:noFill/>
                </a:ln>
                <a:solidFill>
                  <a:srgbClr val="008041"/>
                </a:solidFill>
                <a:effectLst/>
                <a:uLnTx/>
                <a:uFillTx/>
                <a:latin typeface="Arial" panose="020B0604020202020204" pitchFamily="34" charset="0"/>
                <a:ea typeface="+mn-ea"/>
                <a:cs typeface="+mn-cs"/>
              </a:rPr>
              <a:t> 65%</a:t>
            </a:r>
            <a:endParaRPr kumimoji="0" lang="en-US" altLang="en-US" sz="2200" b="1"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32" name="Rectangle 755">
            <a:extLst>
              <a:ext uri="{FF2B5EF4-FFF2-40B4-BE49-F238E27FC236}">
                <a16:creationId xmlns:a16="http://schemas.microsoft.com/office/drawing/2014/main" id="{6F4584D2-94FE-CEBD-C13A-96BB36D9764F}"/>
              </a:ext>
            </a:extLst>
          </p:cNvPr>
          <p:cNvSpPr>
            <a:spLocks noChangeArrowheads="1"/>
          </p:cNvSpPr>
          <p:nvPr/>
        </p:nvSpPr>
        <p:spPr bwMode="auto">
          <a:xfrm>
            <a:off x="8759451" y="1874106"/>
            <a:ext cx="564257"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0" cap="none" spc="0" normalizeH="0" baseline="0" noProof="0">
                <a:ln>
                  <a:noFill/>
                </a:ln>
                <a:solidFill>
                  <a:srgbClr val="000000"/>
                </a:solidFill>
                <a:effectLst/>
                <a:uLnTx/>
                <a:uFillTx/>
                <a:latin typeface="Arial" panose="020B0604020202020204" pitchFamily="34" charset="0"/>
                <a:ea typeface="+mn-ea"/>
                <a:cs typeface="+mn-cs"/>
              </a:rPr>
              <a:t>71%</a:t>
            </a:r>
            <a:endParaRPr kumimoji="0" lang="en-US" altLang="en-US" sz="2200" b="1"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34" name="Line 757">
            <a:extLst>
              <a:ext uri="{FF2B5EF4-FFF2-40B4-BE49-F238E27FC236}">
                <a16:creationId xmlns:a16="http://schemas.microsoft.com/office/drawing/2014/main" id="{EE93A059-E3F7-86CC-13FB-BF23C351AB6B}"/>
              </a:ext>
            </a:extLst>
          </p:cNvPr>
          <p:cNvSpPr>
            <a:spLocks noChangeShapeType="1"/>
          </p:cNvSpPr>
          <p:nvPr/>
        </p:nvSpPr>
        <p:spPr bwMode="auto">
          <a:xfrm flipH="1">
            <a:off x="1619243" y="1214188"/>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35" name="Line 758">
            <a:extLst>
              <a:ext uri="{FF2B5EF4-FFF2-40B4-BE49-F238E27FC236}">
                <a16:creationId xmlns:a16="http://schemas.microsoft.com/office/drawing/2014/main" id="{E23D5E60-31E7-DF3F-5389-FFAEC663CF14}"/>
              </a:ext>
            </a:extLst>
          </p:cNvPr>
          <p:cNvSpPr>
            <a:spLocks noChangeShapeType="1"/>
          </p:cNvSpPr>
          <p:nvPr/>
        </p:nvSpPr>
        <p:spPr bwMode="auto">
          <a:xfrm>
            <a:off x="1653656" y="1187937"/>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36" name="Line 759">
            <a:extLst>
              <a:ext uri="{FF2B5EF4-FFF2-40B4-BE49-F238E27FC236}">
                <a16:creationId xmlns:a16="http://schemas.microsoft.com/office/drawing/2014/main" id="{ED60ADC3-5492-627B-E43D-3CB03D4F6A51}"/>
              </a:ext>
            </a:extLst>
          </p:cNvPr>
          <p:cNvSpPr>
            <a:spLocks noChangeShapeType="1"/>
          </p:cNvSpPr>
          <p:nvPr/>
        </p:nvSpPr>
        <p:spPr bwMode="auto">
          <a:xfrm flipH="1">
            <a:off x="1625500" y="1214188"/>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37" name="Line 760">
            <a:extLst>
              <a:ext uri="{FF2B5EF4-FFF2-40B4-BE49-F238E27FC236}">
                <a16:creationId xmlns:a16="http://schemas.microsoft.com/office/drawing/2014/main" id="{EC527A42-ECB8-C2FF-5020-88688968059A}"/>
              </a:ext>
            </a:extLst>
          </p:cNvPr>
          <p:cNvSpPr>
            <a:spLocks noChangeShapeType="1"/>
          </p:cNvSpPr>
          <p:nvPr/>
        </p:nvSpPr>
        <p:spPr bwMode="auto">
          <a:xfrm>
            <a:off x="1659913" y="1187937"/>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38" name="Line 761">
            <a:extLst>
              <a:ext uri="{FF2B5EF4-FFF2-40B4-BE49-F238E27FC236}">
                <a16:creationId xmlns:a16="http://schemas.microsoft.com/office/drawing/2014/main" id="{49F02C82-D4F9-D3E8-DC4B-BEE6E1D154DE}"/>
              </a:ext>
            </a:extLst>
          </p:cNvPr>
          <p:cNvSpPr>
            <a:spLocks noChangeShapeType="1"/>
          </p:cNvSpPr>
          <p:nvPr/>
        </p:nvSpPr>
        <p:spPr bwMode="auto">
          <a:xfrm flipH="1">
            <a:off x="1653656" y="1214188"/>
            <a:ext cx="6882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39" name="Line 762">
            <a:extLst>
              <a:ext uri="{FF2B5EF4-FFF2-40B4-BE49-F238E27FC236}">
                <a16:creationId xmlns:a16="http://schemas.microsoft.com/office/drawing/2014/main" id="{894AA232-8B14-5BC0-2216-2C812E021004}"/>
              </a:ext>
            </a:extLst>
          </p:cNvPr>
          <p:cNvSpPr>
            <a:spLocks noChangeShapeType="1"/>
          </p:cNvSpPr>
          <p:nvPr/>
        </p:nvSpPr>
        <p:spPr bwMode="auto">
          <a:xfrm>
            <a:off x="1691196" y="1187937"/>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40" name="Line 763">
            <a:extLst>
              <a:ext uri="{FF2B5EF4-FFF2-40B4-BE49-F238E27FC236}">
                <a16:creationId xmlns:a16="http://schemas.microsoft.com/office/drawing/2014/main" id="{A867BFBE-A511-A6FC-36B7-D09E33A2DDE5}"/>
              </a:ext>
            </a:extLst>
          </p:cNvPr>
          <p:cNvSpPr>
            <a:spLocks noChangeShapeType="1"/>
          </p:cNvSpPr>
          <p:nvPr/>
        </p:nvSpPr>
        <p:spPr bwMode="auto">
          <a:xfrm flipH="1">
            <a:off x="1659913" y="1214188"/>
            <a:ext cx="6882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41" name="Line 764">
            <a:extLst>
              <a:ext uri="{FF2B5EF4-FFF2-40B4-BE49-F238E27FC236}">
                <a16:creationId xmlns:a16="http://schemas.microsoft.com/office/drawing/2014/main" id="{9DD97B7E-B0ED-1120-5754-81927BCE2259}"/>
              </a:ext>
            </a:extLst>
          </p:cNvPr>
          <p:cNvSpPr>
            <a:spLocks noChangeShapeType="1"/>
          </p:cNvSpPr>
          <p:nvPr/>
        </p:nvSpPr>
        <p:spPr bwMode="auto">
          <a:xfrm>
            <a:off x="1697453" y="1187937"/>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42" name="Line 765">
            <a:extLst>
              <a:ext uri="{FF2B5EF4-FFF2-40B4-BE49-F238E27FC236}">
                <a16:creationId xmlns:a16="http://schemas.microsoft.com/office/drawing/2014/main" id="{279823AC-DC81-81DB-378D-056F7ED7FBF6}"/>
              </a:ext>
            </a:extLst>
          </p:cNvPr>
          <p:cNvSpPr>
            <a:spLocks noChangeShapeType="1"/>
          </p:cNvSpPr>
          <p:nvPr/>
        </p:nvSpPr>
        <p:spPr bwMode="auto">
          <a:xfrm flipH="1">
            <a:off x="1684940" y="1221688"/>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43" name="Line 766">
            <a:extLst>
              <a:ext uri="{FF2B5EF4-FFF2-40B4-BE49-F238E27FC236}">
                <a16:creationId xmlns:a16="http://schemas.microsoft.com/office/drawing/2014/main" id="{D91944A0-4489-2390-1129-CA7A42ED8C26}"/>
              </a:ext>
            </a:extLst>
          </p:cNvPr>
          <p:cNvSpPr>
            <a:spLocks noChangeShapeType="1"/>
          </p:cNvSpPr>
          <p:nvPr/>
        </p:nvSpPr>
        <p:spPr bwMode="auto">
          <a:xfrm>
            <a:off x="1722480" y="1195438"/>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44" name="Line 767">
            <a:extLst>
              <a:ext uri="{FF2B5EF4-FFF2-40B4-BE49-F238E27FC236}">
                <a16:creationId xmlns:a16="http://schemas.microsoft.com/office/drawing/2014/main" id="{9BDDF278-C0DD-5D20-B910-6D1C6ECF3E54}"/>
              </a:ext>
            </a:extLst>
          </p:cNvPr>
          <p:cNvSpPr>
            <a:spLocks noChangeShapeType="1"/>
          </p:cNvSpPr>
          <p:nvPr/>
        </p:nvSpPr>
        <p:spPr bwMode="auto">
          <a:xfrm flipH="1">
            <a:off x="1738122" y="1229189"/>
            <a:ext cx="6882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45" name="Line 768">
            <a:extLst>
              <a:ext uri="{FF2B5EF4-FFF2-40B4-BE49-F238E27FC236}">
                <a16:creationId xmlns:a16="http://schemas.microsoft.com/office/drawing/2014/main" id="{972865CD-5BC4-F8DD-2CDC-D679206C6B6F}"/>
              </a:ext>
            </a:extLst>
          </p:cNvPr>
          <p:cNvSpPr>
            <a:spLocks noChangeShapeType="1"/>
          </p:cNvSpPr>
          <p:nvPr/>
        </p:nvSpPr>
        <p:spPr bwMode="auto">
          <a:xfrm>
            <a:off x="1775663" y="1202938"/>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46" name="Line 769">
            <a:extLst>
              <a:ext uri="{FF2B5EF4-FFF2-40B4-BE49-F238E27FC236}">
                <a16:creationId xmlns:a16="http://schemas.microsoft.com/office/drawing/2014/main" id="{CBDA9DF8-327F-A00A-1E0D-2C7A22ED4359}"/>
              </a:ext>
            </a:extLst>
          </p:cNvPr>
          <p:cNvSpPr>
            <a:spLocks noChangeShapeType="1"/>
          </p:cNvSpPr>
          <p:nvPr/>
        </p:nvSpPr>
        <p:spPr bwMode="auto">
          <a:xfrm flipH="1">
            <a:off x="1763149" y="1229189"/>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47" name="Line 770">
            <a:extLst>
              <a:ext uri="{FF2B5EF4-FFF2-40B4-BE49-F238E27FC236}">
                <a16:creationId xmlns:a16="http://schemas.microsoft.com/office/drawing/2014/main" id="{509375DD-778A-D53F-70A7-4CAFADA77F90}"/>
              </a:ext>
            </a:extLst>
          </p:cNvPr>
          <p:cNvSpPr>
            <a:spLocks noChangeShapeType="1"/>
          </p:cNvSpPr>
          <p:nvPr/>
        </p:nvSpPr>
        <p:spPr bwMode="auto">
          <a:xfrm>
            <a:off x="1800690" y="1202938"/>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48" name="Line 771">
            <a:extLst>
              <a:ext uri="{FF2B5EF4-FFF2-40B4-BE49-F238E27FC236}">
                <a16:creationId xmlns:a16="http://schemas.microsoft.com/office/drawing/2014/main" id="{C7100936-1940-6FB1-DEA9-61A33972BC4E}"/>
              </a:ext>
            </a:extLst>
          </p:cNvPr>
          <p:cNvSpPr>
            <a:spLocks noChangeShapeType="1"/>
          </p:cNvSpPr>
          <p:nvPr/>
        </p:nvSpPr>
        <p:spPr bwMode="auto">
          <a:xfrm flipH="1">
            <a:off x="1775663" y="1240439"/>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49" name="Line 772">
            <a:extLst>
              <a:ext uri="{FF2B5EF4-FFF2-40B4-BE49-F238E27FC236}">
                <a16:creationId xmlns:a16="http://schemas.microsoft.com/office/drawing/2014/main" id="{56C30452-884B-44B7-B4C8-4127FB48F015}"/>
              </a:ext>
            </a:extLst>
          </p:cNvPr>
          <p:cNvSpPr>
            <a:spLocks noChangeShapeType="1"/>
          </p:cNvSpPr>
          <p:nvPr/>
        </p:nvSpPr>
        <p:spPr bwMode="auto">
          <a:xfrm>
            <a:off x="1813204" y="1214188"/>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50" name="Line 773">
            <a:extLst>
              <a:ext uri="{FF2B5EF4-FFF2-40B4-BE49-F238E27FC236}">
                <a16:creationId xmlns:a16="http://schemas.microsoft.com/office/drawing/2014/main" id="{809A5956-0360-8C9A-0E7C-BE23724EB0F8}"/>
              </a:ext>
            </a:extLst>
          </p:cNvPr>
          <p:cNvSpPr>
            <a:spLocks noChangeShapeType="1"/>
          </p:cNvSpPr>
          <p:nvPr/>
        </p:nvSpPr>
        <p:spPr bwMode="auto">
          <a:xfrm flipH="1">
            <a:off x="1775663" y="1240439"/>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51" name="Line 774">
            <a:extLst>
              <a:ext uri="{FF2B5EF4-FFF2-40B4-BE49-F238E27FC236}">
                <a16:creationId xmlns:a16="http://schemas.microsoft.com/office/drawing/2014/main" id="{A0763B78-4A0E-16D4-8B2A-EB72A28A0E2A}"/>
              </a:ext>
            </a:extLst>
          </p:cNvPr>
          <p:cNvSpPr>
            <a:spLocks noChangeShapeType="1"/>
          </p:cNvSpPr>
          <p:nvPr/>
        </p:nvSpPr>
        <p:spPr bwMode="auto">
          <a:xfrm>
            <a:off x="1813204" y="1214188"/>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52" name="Line 775">
            <a:extLst>
              <a:ext uri="{FF2B5EF4-FFF2-40B4-BE49-F238E27FC236}">
                <a16:creationId xmlns:a16="http://schemas.microsoft.com/office/drawing/2014/main" id="{E502E0EF-1344-811A-E001-D7FDBA051CD6}"/>
              </a:ext>
            </a:extLst>
          </p:cNvPr>
          <p:cNvSpPr>
            <a:spLocks noChangeShapeType="1"/>
          </p:cNvSpPr>
          <p:nvPr/>
        </p:nvSpPr>
        <p:spPr bwMode="auto">
          <a:xfrm flipH="1">
            <a:off x="1794433" y="1240439"/>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53" name="Line 776">
            <a:extLst>
              <a:ext uri="{FF2B5EF4-FFF2-40B4-BE49-F238E27FC236}">
                <a16:creationId xmlns:a16="http://schemas.microsoft.com/office/drawing/2014/main" id="{92B32F19-4125-8231-56A2-795AB2DC02AA}"/>
              </a:ext>
            </a:extLst>
          </p:cNvPr>
          <p:cNvSpPr>
            <a:spLocks noChangeShapeType="1"/>
          </p:cNvSpPr>
          <p:nvPr/>
        </p:nvSpPr>
        <p:spPr bwMode="auto">
          <a:xfrm>
            <a:off x="1828846" y="1214188"/>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54" name="Line 777">
            <a:extLst>
              <a:ext uri="{FF2B5EF4-FFF2-40B4-BE49-F238E27FC236}">
                <a16:creationId xmlns:a16="http://schemas.microsoft.com/office/drawing/2014/main" id="{6AE64B81-88EC-2031-D808-9CFC0D5913ED}"/>
              </a:ext>
            </a:extLst>
          </p:cNvPr>
          <p:cNvSpPr>
            <a:spLocks noChangeShapeType="1"/>
          </p:cNvSpPr>
          <p:nvPr/>
        </p:nvSpPr>
        <p:spPr bwMode="auto">
          <a:xfrm flipH="1">
            <a:off x="1828846" y="1240439"/>
            <a:ext cx="6882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55" name="Line 778">
            <a:extLst>
              <a:ext uri="{FF2B5EF4-FFF2-40B4-BE49-F238E27FC236}">
                <a16:creationId xmlns:a16="http://schemas.microsoft.com/office/drawing/2014/main" id="{DCD6DAF1-B283-E54E-A225-FD710ABBA71A}"/>
              </a:ext>
            </a:extLst>
          </p:cNvPr>
          <p:cNvSpPr>
            <a:spLocks noChangeShapeType="1"/>
          </p:cNvSpPr>
          <p:nvPr/>
        </p:nvSpPr>
        <p:spPr bwMode="auto">
          <a:xfrm>
            <a:off x="1866386" y="1214188"/>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56" name="Line 779">
            <a:extLst>
              <a:ext uri="{FF2B5EF4-FFF2-40B4-BE49-F238E27FC236}">
                <a16:creationId xmlns:a16="http://schemas.microsoft.com/office/drawing/2014/main" id="{F6773FA2-E7B9-8003-D638-91C7EEFB1A74}"/>
              </a:ext>
            </a:extLst>
          </p:cNvPr>
          <p:cNvSpPr>
            <a:spLocks noChangeShapeType="1"/>
          </p:cNvSpPr>
          <p:nvPr/>
        </p:nvSpPr>
        <p:spPr bwMode="auto">
          <a:xfrm flipH="1">
            <a:off x="1841359" y="1240439"/>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57" name="Line 780">
            <a:extLst>
              <a:ext uri="{FF2B5EF4-FFF2-40B4-BE49-F238E27FC236}">
                <a16:creationId xmlns:a16="http://schemas.microsoft.com/office/drawing/2014/main" id="{0506CCF7-39B4-7146-E3CF-E0B1B391A85B}"/>
              </a:ext>
            </a:extLst>
          </p:cNvPr>
          <p:cNvSpPr>
            <a:spLocks noChangeShapeType="1"/>
          </p:cNvSpPr>
          <p:nvPr/>
        </p:nvSpPr>
        <p:spPr bwMode="auto">
          <a:xfrm>
            <a:off x="1878900" y="1214188"/>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58" name="Line 781">
            <a:extLst>
              <a:ext uri="{FF2B5EF4-FFF2-40B4-BE49-F238E27FC236}">
                <a16:creationId xmlns:a16="http://schemas.microsoft.com/office/drawing/2014/main" id="{311B621C-40FA-4A57-04AE-F64F04A6BA00}"/>
              </a:ext>
            </a:extLst>
          </p:cNvPr>
          <p:cNvSpPr>
            <a:spLocks noChangeShapeType="1"/>
          </p:cNvSpPr>
          <p:nvPr/>
        </p:nvSpPr>
        <p:spPr bwMode="auto">
          <a:xfrm flipH="1">
            <a:off x="1885157" y="1240439"/>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59" name="Line 782">
            <a:extLst>
              <a:ext uri="{FF2B5EF4-FFF2-40B4-BE49-F238E27FC236}">
                <a16:creationId xmlns:a16="http://schemas.microsoft.com/office/drawing/2014/main" id="{6BDF8E6D-9BA4-9B1F-2585-021B02563CAB}"/>
              </a:ext>
            </a:extLst>
          </p:cNvPr>
          <p:cNvSpPr>
            <a:spLocks noChangeShapeType="1"/>
          </p:cNvSpPr>
          <p:nvPr/>
        </p:nvSpPr>
        <p:spPr bwMode="auto">
          <a:xfrm>
            <a:off x="1919569" y="1214188"/>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60" name="Line 783">
            <a:extLst>
              <a:ext uri="{FF2B5EF4-FFF2-40B4-BE49-F238E27FC236}">
                <a16:creationId xmlns:a16="http://schemas.microsoft.com/office/drawing/2014/main" id="{ACEA6349-8840-E57C-C630-3D825428D126}"/>
              </a:ext>
            </a:extLst>
          </p:cNvPr>
          <p:cNvSpPr>
            <a:spLocks noChangeShapeType="1"/>
          </p:cNvSpPr>
          <p:nvPr/>
        </p:nvSpPr>
        <p:spPr bwMode="auto">
          <a:xfrm flipH="1">
            <a:off x="1891413" y="1240439"/>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61" name="Line 784">
            <a:extLst>
              <a:ext uri="{FF2B5EF4-FFF2-40B4-BE49-F238E27FC236}">
                <a16:creationId xmlns:a16="http://schemas.microsoft.com/office/drawing/2014/main" id="{3A47F7AB-1F40-70CE-FA64-822418AC831C}"/>
              </a:ext>
            </a:extLst>
          </p:cNvPr>
          <p:cNvSpPr>
            <a:spLocks noChangeShapeType="1"/>
          </p:cNvSpPr>
          <p:nvPr/>
        </p:nvSpPr>
        <p:spPr bwMode="auto">
          <a:xfrm>
            <a:off x="1925826" y="1214188"/>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62" name="Line 785">
            <a:extLst>
              <a:ext uri="{FF2B5EF4-FFF2-40B4-BE49-F238E27FC236}">
                <a16:creationId xmlns:a16="http://schemas.microsoft.com/office/drawing/2014/main" id="{06F41536-FA9B-91EA-26DE-67E4335FA709}"/>
              </a:ext>
            </a:extLst>
          </p:cNvPr>
          <p:cNvSpPr>
            <a:spLocks noChangeShapeType="1"/>
          </p:cNvSpPr>
          <p:nvPr/>
        </p:nvSpPr>
        <p:spPr bwMode="auto">
          <a:xfrm flipH="1">
            <a:off x="1944596" y="1247939"/>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63" name="Line 786">
            <a:extLst>
              <a:ext uri="{FF2B5EF4-FFF2-40B4-BE49-F238E27FC236}">
                <a16:creationId xmlns:a16="http://schemas.microsoft.com/office/drawing/2014/main" id="{FFC8752E-1B63-54CB-0560-A6390C3D54AD}"/>
              </a:ext>
            </a:extLst>
          </p:cNvPr>
          <p:cNvSpPr>
            <a:spLocks noChangeShapeType="1"/>
          </p:cNvSpPr>
          <p:nvPr/>
        </p:nvSpPr>
        <p:spPr bwMode="auto">
          <a:xfrm>
            <a:off x="1982137" y="1221688"/>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64" name="Line 787">
            <a:extLst>
              <a:ext uri="{FF2B5EF4-FFF2-40B4-BE49-F238E27FC236}">
                <a16:creationId xmlns:a16="http://schemas.microsoft.com/office/drawing/2014/main" id="{37674913-C6E9-A884-951F-965D0ECDF829}"/>
              </a:ext>
            </a:extLst>
          </p:cNvPr>
          <p:cNvSpPr>
            <a:spLocks noChangeShapeType="1"/>
          </p:cNvSpPr>
          <p:nvPr/>
        </p:nvSpPr>
        <p:spPr bwMode="auto">
          <a:xfrm flipH="1">
            <a:off x="2060347" y="1274190"/>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65" name="Line 788">
            <a:extLst>
              <a:ext uri="{FF2B5EF4-FFF2-40B4-BE49-F238E27FC236}">
                <a16:creationId xmlns:a16="http://schemas.microsoft.com/office/drawing/2014/main" id="{92C18E94-52F6-F7A0-65FE-87F47CA7CC44}"/>
              </a:ext>
            </a:extLst>
          </p:cNvPr>
          <p:cNvSpPr>
            <a:spLocks noChangeShapeType="1"/>
          </p:cNvSpPr>
          <p:nvPr/>
        </p:nvSpPr>
        <p:spPr bwMode="auto">
          <a:xfrm>
            <a:off x="2094759" y="1247939"/>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66" name="Line 789">
            <a:extLst>
              <a:ext uri="{FF2B5EF4-FFF2-40B4-BE49-F238E27FC236}">
                <a16:creationId xmlns:a16="http://schemas.microsoft.com/office/drawing/2014/main" id="{0F6975FF-2263-8643-D1FB-35C06D1EB3DC}"/>
              </a:ext>
            </a:extLst>
          </p:cNvPr>
          <p:cNvSpPr>
            <a:spLocks noChangeShapeType="1"/>
          </p:cNvSpPr>
          <p:nvPr/>
        </p:nvSpPr>
        <p:spPr bwMode="auto">
          <a:xfrm flipH="1">
            <a:off x="2094759" y="1292940"/>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67" name="Line 790">
            <a:extLst>
              <a:ext uri="{FF2B5EF4-FFF2-40B4-BE49-F238E27FC236}">
                <a16:creationId xmlns:a16="http://schemas.microsoft.com/office/drawing/2014/main" id="{F963C149-5BF8-9E11-C00D-BD03EA7AD017}"/>
              </a:ext>
            </a:extLst>
          </p:cNvPr>
          <p:cNvSpPr>
            <a:spLocks noChangeShapeType="1"/>
          </p:cNvSpPr>
          <p:nvPr/>
        </p:nvSpPr>
        <p:spPr bwMode="auto">
          <a:xfrm>
            <a:off x="2132300" y="1270440"/>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68" name="Line 791">
            <a:extLst>
              <a:ext uri="{FF2B5EF4-FFF2-40B4-BE49-F238E27FC236}">
                <a16:creationId xmlns:a16="http://schemas.microsoft.com/office/drawing/2014/main" id="{828EB918-90DB-A3C9-822B-BF5C1BF90B3E}"/>
              </a:ext>
            </a:extLst>
          </p:cNvPr>
          <p:cNvSpPr>
            <a:spLocks noChangeShapeType="1"/>
          </p:cNvSpPr>
          <p:nvPr/>
        </p:nvSpPr>
        <p:spPr bwMode="auto">
          <a:xfrm flipH="1">
            <a:off x="2107272" y="1292940"/>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69" name="Line 792">
            <a:extLst>
              <a:ext uri="{FF2B5EF4-FFF2-40B4-BE49-F238E27FC236}">
                <a16:creationId xmlns:a16="http://schemas.microsoft.com/office/drawing/2014/main" id="{5A86A846-7C7A-D903-B45B-AE8734D0B9A8}"/>
              </a:ext>
            </a:extLst>
          </p:cNvPr>
          <p:cNvSpPr>
            <a:spLocks noChangeShapeType="1"/>
          </p:cNvSpPr>
          <p:nvPr/>
        </p:nvSpPr>
        <p:spPr bwMode="auto">
          <a:xfrm>
            <a:off x="2144813" y="1270440"/>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70" name="Line 793">
            <a:extLst>
              <a:ext uri="{FF2B5EF4-FFF2-40B4-BE49-F238E27FC236}">
                <a16:creationId xmlns:a16="http://schemas.microsoft.com/office/drawing/2014/main" id="{86CB8276-1F3F-35CA-CBDC-198F9613F88A}"/>
              </a:ext>
            </a:extLst>
          </p:cNvPr>
          <p:cNvSpPr>
            <a:spLocks noChangeShapeType="1"/>
          </p:cNvSpPr>
          <p:nvPr/>
        </p:nvSpPr>
        <p:spPr bwMode="auto">
          <a:xfrm flipH="1">
            <a:off x="2126043" y="1292940"/>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71" name="Line 794">
            <a:extLst>
              <a:ext uri="{FF2B5EF4-FFF2-40B4-BE49-F238E27FC236}">
                <a16:creationId xmlns:a16="http://schemas.microsoft.com/office/drawing/2014/main" id="{FA14A497-478B-B209-ADE5-7B726F2CF4C0}"/>
              </a:ext>
            </a:extLst>
          </p:cNvPr>
          <p:cNvSpPr>
            <a:spLocks noChangeShapeType="1"/>
          </p:cNvSpPr>
          <p:nvPr/>
        </p:nvSpPr>
        <p:spPr bwMode="auto">
          <a:xfrm>
            <a:off x="2160455" y="1270440"/>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72" name="Line 795">
            <a:extLst>
              <a:ext uri="{FF2B5EF4-FFF2-40B4-BE49-F238E27FC236}">
                <a16:creationId xmlns:a16="http://schemas.microsoft.com/office/drawing/2014/main" id="{69C9BF95-08A6-2852-3C05-69293881E5DC}"/>
              </a:ext>
            </a:extLst>
          </p:cNvPr>
          <p:cNvSpPr>
            <a:spLocks noChangeShapeType="1"/>
          </p:cNvSpPr>
          <p:nvPr/>
        </p:nvSpPr>
        <p:spPr bwMode="auto">
          <a:xfrm flipH="1">
            <a:off x="2151070" y="1292940"/>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73" name="Line 796">
            <a:extLst>
              <a:ext uri="{FF2B5EF4-FFF2-40B4-BE49-F238E27FC236}">
                <a16:creationId xmlns:a16="http://schemas.microsoft.com/office/drawing/2014/main" id="{3EC4006C-07B5-63DD-E25F-117DD2757D3E}"/>
              </a:ext>
            </a:extLst>
          </p:cNvPr>
          <p:cNvSpPr>
            <a:spLocks noChangeShapeType="1"/>
          </p:cNvSpPr>
          <p:nvPr/>
        </p:nvSpPr>
        <p:spPr bwMode="auto">
          <a:xfrm>
            <a:off x="2185482" y="1270440"/>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74" name="Line 797">
            <a:extLst>
              <a:ext uri="{FF2B5EF4-FFF2-40B4-BE49-F238E27FC236}">
                <a16:creationId xmlns:a16="http://schemas.microsoft.com/office/drawing/2014/main" id="{0228CEC7-62EC-F675-C4B5-9842CF324FF5}"/>
              </a:ext>
            </a:extLst>
          </p:cNvPr>
          <p:cNvSpPr>
            <a:spLocks noChangeShapeType="1"/>
          </p:cNvSpPr>
          <p:nvPr/>
        </p:nvSpPr>
        <p:spPr bwMode="auto">
          <a:xfrm flipH="1">
            <a:off x="2172969" y="1304191"/>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75" name="Line 798">
            <a:extLst>
              <a:ext uri="{FF2B5EF4-FFF2-40B4-BE49-F238E27FC236}">
                <a16:creationId xmlns:a16="http://schemas.microsoft.com/office/drawing/2014/main" id="{BD2D1A04-E004-2517-7546-AA9AA0E55B27}"/>
              </a:ext>
            </a:extLst>
          </p:cNvPr>
          <p:cNvSpPr>
            <a:spLocks noChangeShapeType="1"/>
          </p:cNvSpPr>
          <p:nvPr/>
        </p:nvSpPr>
        <p:spPr bwMode="auto">
          <a:xfrm>
            <a:off x="2210509" y="1277940"/>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76" name="Line 799">
            <a:extLst>
              <a:ext uri="{FF2B5EF4-FFF2-40B4-BE49-F238E27FC236}">
                <a16:creationId xmlns:a16="http://schemas.microsoft.com/office/drawing/2014/main" id="{0F7F7750-8B54-5CE8-EF22-FE9A3A9859EF}"/>
              </a:ext>
            </a:extLst>
          </p:cNvPr>
          <p:cNvSpPr>
            <a:spLocks noChangeShapeType="1"/>
          </p:cNvSpPr>
          <p:nvPr/>
        </p:nvSpPr>
        <p:spPr bwMode="auto">
          <a:xfrm flipH="1">
            <a:off x="2216766" y="1315441"/>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77" name="Line 800">
            <a:extLst>
              <a:ext uri="{FF2B5EF4-FFF2-40B4-BE49-F238E27FC236}">
                <a16:creationId xmlns:a16="http://schemas.microsoft.com/office/drawing/2014/main" id="{5C6EB8C5-D2AE-B4BE-CCF2-81ADF3635ED0}"/>
              </a:ext>
            </a:extLst>
          </p:cNvPr>
          <p:cNvSpPr>
            <a:spLocks noChangeShapeType="1"/>
          </p:cNvSpPr>
          <p:nvPr/>
        </p:nvSpPr>
        <p:spPr bwMode="auto">
          <a:xfrm>
            <a:off x="2251178" y="1289190"/>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78" name="Line 801">
            <a:extLst>
              <a:ext uri="{FF2B5EF4-FFF2-40B4-BE49-F238E27FC236}">
                <a16:creationId xmlns:a16="http://schemas.microsoft.com/office/drawing/2014/main" id="{9693DE7D-19B3-2901-64A5-9E3D5A957C1F}"/>
              </a:ext>
            </a:extLst>
          </p:cNvPr>
          <p:cNvSpPr>
            <a:spLocks noChangeShapeType="1"/>
          </p:cNvSpPr>
          <p:nvPr/>
        </p:nvSpPr>
        <p:spPr bwMode="auto">
          <a:xfrm flipH="1">
            <a:off x="2216766" y="1315441"/>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79" name="Line 802">
            <a:extLst>
              <a:ext uri="{FF2B5EF4-FFF2-40B4-BE49-F238E27FC236}">
                <a16:creationId xmlns:a16="http://schemas.microsoft.com/office/drawing/2014/main" id="{181287C3-D52A-F052-8F48-E09EC4F4A989}"/>
              </a:ext>
            </a:extLst>
          </p:cNvPr>
          <p:cNvSpPr>
            <a:spLocks noChangeShapeType="1"/>
          </p:cNvSpPr>
          <p:nvPr/>
        </p:nvSpPr>
        <p:spPr bwMode="auto">
          <a:xfrm>
            <a:off x="2251178" y="1289190"/>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80" name="Line 803">
            <a:extLst>
              <a:ext uri="{FF2B5EF4-FFF2-40B4-BE49-F238E27FC236}">
                <a16:creationId xmlns:a16="http://schemas.microsoft.com/office/drawing/2014/main" id="{7332B037-7577-FFAB-CA06-99F2AD3BB849}"/>
              </a:ext>
            </a:extLst>
          </p:cNvPr>
          <p:cNvSpPr>
            <a:spLocks noChangeShapeType="1"/>
          </p:cNvSpPr>
          <p:nvPr/>
        </p:nvSpPr>
        <p:spPr bwMode="auto">
          <a:xfrm flipH="1">
            <a:off x="2229280" y="1315441"/>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81" name="Line 804">
            <a:extLst>
              <a:ext uri="{FF2B5EF4-FFF2-40B4-BE49-F238E27FC236}">
                <a16:creationId xmlns:a16="http://schemas.microsoft.com/office/drawing/2014/main" id="{31A26455-7216-FC7D-9ADA-960FE94DB0DE}"/>
              </a:ext>
            </a:extLst>
          </p:cNvPr>
          <p:cNvSpPr>
            <a:spLocks noChangeShapeType="1"/>
          </p:cNvSpPr>
          <p:nvPr/>
        </p:nvSpPr>
        <p:spPr bwMode="auto">
          <a:xfrm>
            <a:off x="2263692" y="1289190"/>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82" name="Line 805">
            <a:extLst>
              <a:ext uri="{FF2B5EF4-FFF2-40B4-BE49-F238E27FC236}">
                <a16:creationId xmlns:a16="http://schemas.microsoft.com/office/drawing/2014/main" id="{CBC32555-9A5C-8721-1629-AE9E8A5A0E99}"/>
              </a:ext>
            </a:extLst>
          </p:cNvPr>
          <p:cNvSpPr>
            <a:spLocks noChangeShapeType="1"/>
          </p:cNvSpPr>
          <p:nvPr/>
        </p:nvSpPr>
        <p:spPr bwMode="auto">
          <a:xfrm flipH="1">
            <a:off x="2238665" y="1319191"/>
            <a:ext cx="6882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83" name="Line 806">
            <a:extLst>
              <a:ext uri="{FF2B5EF4-FFF2-40B4-BE49-F238E27FC236}">
                <a16:creationId xmlns:a16="http://schemas.microsoft.com/office/drawing/2014/main" id="{B54D8C29-ED3D-C960-E8B7-295146D1EAC0}"/>
              </a:ext>
            </a:extLst>
          </p:cNvPr>
          <p:cNvSpPr>
            <a:spLocks noChangeShapeType="1"/>
          </p:cNvSpPr>
          <p:nvPr/>
        </p:nvSpPr>
        <p:spPr bwMode="auto">
          <a:xfrm>
            <a:off x="2276205" y="1292940"/>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84" name="Line 807">
            <a:extLst>
              <a:ext uri="{FF2B5EF4-FFF2-40B4-BE49-F238E27FC236}">
                <a16:creationId xmlns:a16="http://schemas.microsoft.com/office/drawing/2014/main" id="{67E76B0B-5CC5-F7F7-316D-8EB44B087BB2}"/>
              </a:ext>
            </a:extLst>
          </p:cNvPr>
          <p:cNvSpPr>
            <a:spLocks noChangeShapeType="1"/>
          </p:cNvSpPr>
          <p:nvPr/>
        </p:nvSpPr>
        <p:spPr bwMode="auto">
          <a:xfrm flipH="1">
            <a:off x="2263692" y="1341692"/>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85" name="Line 809">
            <a:extLst>
              <a:ext uri="{FF2B5EF4-FFF2-40B4-BE49-F238E27FC236}">
                <a16:creationId xmlns:a16="http://schemas.microsoft.com/office/drawing/2014/main" id="{B96447E3-D60B-CADF-BBE0-BD8A77A0623E}"/>
              </a:ext>
            </a:extLst>
          </p:cNvPr>
          <p:cNvSpPr>
            <a:spLocks noChangeShapeType="1"/>
          </p:cNvSpPr>
          <p:nvPr/>
        </p:nvSpPr>
        <p:spPr bwMode="auto">
          <a:xfrm>
            <a:off x="2301233" y="1315441"/>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86" name="Line 810">
            <a:extLst>
              <a:ext uri="{FF2B5EF4-FFF2-40B4-BE49-F238E27FC236}">
                <a16:creationId xmlns:a16="http://schemas.microsoft.com/office/drawing/2014/main" id="{695401F7-9FA4-761C-80D7-853EB14EB061}"/>
              </a:ext>
            </a:extLst>
          </p:cNvPr>
          <p:cNvSpPr>
            <a:spLocks noChangeShapeType="1"/>
          </p:cNvSpPr>
          <p:nvPr/>
        </p:nvSpPr>
        <p:spPr bwMode="auto">
          <a:xfrm flipH="1">
            <a:off x="2269949" y="1345442"/>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87" name="Line 811">
            <a:extLst>
              <a:ext uri="{FF2B5EF4-FFF2-40B4-BE49-F238E27FC236}">
                <a16:creationId xmlns:a16="http://schemas.microsoft.com/office/drawing/2014/main" id="{587EEBCF-7728-8A4C-4154-BAACCF9387D4}"/>
              </a:ext>
            </a:extLst>
          </p:cNvPr>
          <p:cNvSpPr>
            <a:spLocks noChangeShapeType="1"/>
          </p:cNvSpPr>
          <p:nvPr/>
        </p:nvSpPr>
        <p:spPr bwMode="auto">
          <a:xfrm>
            <a:off x="2307490" y="1319191"/>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88" name="Line 812">
            <a:extLst>
              <a:ext uri="{FF2B5EF4-FFF2-40B4-BE49-F238E27FC236}">
                <a16:creationId xmlns:a16="http://schemas.microsoft.com/office/drawing/2014/main" id="{2B382107-CA18-6C8E-7A83-E2E898228945}"/>
              </a:ext>
            </a:extLst>
          </p:cNvPr>
          <p:cNvSpPr>
            <a:spLocks noChangeShapeType="1"/>
          </p:cNvSpPr>
          <p:nvPr/>
        </p:nvSpPr>
        <p:spPr bwMode="auto">
          <a:xfrm flipH="1">
            <a:off x="2407598" y="1394193"/>
            <a:ext cx="6882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89" name="Line 813">
            <a:extLst>
              <a:ext uri="{FF2B5EF4-FFF2-40B4-BE49-F238E27FC236}">
                <a16:creationId xmlns:a16="http://schemas.microsoft.com/office/drawing/2014/main" id="{BF148E5A-C4D3-56CA-0428-563EF802DB2F}"/>
              </a:ext>
            </a:extLst>
          </p:cNvPr>
          <p:cNvSpPr>
            <a:spLocks noChangeShapeType="1"/>
          </p:cNvSpPr>
          <p:nvPr/>
        </p:nvSpPr>
        <p:spPr bwMode="auto">
          <a:xfrm>
            <a:off x="2445139" y="1367943"/>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90" name="Line 814">
            <a:extLst>
              <a:ext uri="{FF2B5EF4-FFF2-40B4-BE49-F238E27FC236}">
                <a16:creationId xmlns:a16="http://schemas.microsoft.com/office/drawing/2014/main" id="{C02CC265-5892-5E88-6D22-213B050C7553}"/>
              </a:ext>
            </a:extLst>
          </p:cNvPr>
          <p:cNvSpPr>
            <a:spLocks noChangeShapeType="1"/>
          </p:cNvSpPr>
          <p:nvPr/>
        </p:nvSpPr>
        <p:spPr bwMode="auto">
          <a:xfrm flipH="1">
            <a:off x="2485808" y="1446695"/>
            <a:ext cx="6882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91" name="Line 815">
            <a:extLst>
              <a:ext uri="{FF2B5EF4-FFF2-40B4-BE49-F238E27FC236}">
                <a16:creationId xmlns:a16="http://schemas.microsoft.com/office/drawing/2014/main" id="{D507275A-4CBF-0E7E-1ADD-CBDC55A7E8A0}"/>
              </a:ext>
            </a:extLst>
          </p:cNvPr>
          <p:cNvSpPr>
            <a:spLocks noChangeShapeType="1"/>
          </p:cNvSpPr>
          <p:nvPr/>
        </p:nvSpPr>
        <p:spPr bwMode="auto">
          <a:xfrm>
            <a:off x="2523349" y="1420444"/>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92" name="Line 816">
            <a:extLst>
              <a:ext uri="{FF2B5EF4-FFF2-40B4-BE49-F238E27FC236}">
                <a16:creationId xmlns:a16="http://schemas.microsoft.com/office/drawing/2014/main" id="{9FA41CC5-F419-8493-7D84-952A79170EE8}"/>
              </a:ext>
            </a:extLst>
          </p:cNvPr>
          <p:cNvSpPr>
            <a:spLocks noChangeShapeType="1"/>
          </p:cNvSpPr>
          <p:nvPr/>
        </p:nvSpPr>
        <p:spPr bwMode="auto">
          <a:xfrm flipH="1">
            <a:off x="2485808" y="1446695"/>
            <a:ext cx="6882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93" name="Line 817">
            <a:extLst>
              <a:ext uri="{FF2B5EF4-FFF2-40B4-BE49-F238E27FC236}">
                <a16:creationId xmlns:a16="http://schemas.microsoft.com/office/drawing/2014/main" id="{6DE1A7BF-D41B-27EA-47FD-6A289BAC3B84}"/>
              </a:ext>
            </a:extLst>
          </p:cNvPr>
          <p:cNvSpPr>
            <a:spLocks noChangeShapeType="1"/>
          </p:cNvSpPr>
          <p:nvPr/>
        </p:nvSpPr>
        <p:spPr bwMode="auto">
          <a:xfrm>
            <a:off x="2523349" y="1420444"/>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94" name="Line 818">
            <a:extLst>
              <a:ext uri="{FF2B5EF4-FFF2-40B4-BE49-F238E27FC236}">
                <a16:creationId xmlns:a16="http://schemas.microsoft.com/office/drawing/2014/main" id="{92A51763-F7BC-7AAE-B372-5CCD904F2C39}"/>
              </a:ext>
            </a:extLst>
          </p:cNvPr>
          <p:cNvSpPr>
            <a:spLocks noChangeShapeType="1"/>
          </p:cNvSpPr>
          <p:nvPr/>
        </p:nvSpPr>
        <p:spPr bwMode="auto">
          <a:xfrm flipH="1">
            <a:off x="2492065" y="1446695"/>
            <a:ext cx="6882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95" name="Line 819">
            <a:extLst>
              <a:ext uri="{FF2B5EF4-FFF2-40B4-BE49-F238E27FC236}">
                <a16:creationId xmlns:a16="http://schemas.microsoft.com/office/drawing/2014/main" id="{92EFCF0C-F243-CC3D-733F-1B693A20ECEF}"/>
              </a:ext>
            </a:extLst>
          </p:cNvPr>
          <p:cNvSpPr>
            <a:spLocks noChangeShapeType="1"/>
          </p:cNvSpPr>
          <p:nvPr/>
        </p:nvSpPr>
        <p:spPr bwMode="auto">
          <a:xfrm>
            <a:off x="2529605" y="1420444"/>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96" name="Line 820">
            <a:extLst>
              <a:ext uri="{FF2B5EF4-FFF2-40B4-BE49-F238E27FC236}">
                <a16:creationId xmlns:a16="http://schemas.microsoft.com/office/drawing/2014/main" id="{0E8DF68E-DC93-BDCC-9C7A-3B45C87095E8}"/>
              </a:ext>
            </a:extLst>
          </p:cNvPr>
          <p:cNvSpPr>
            <a:spLocks noChangeShapeType="1"/>
          </p:cNvSpPr>
          <p:nvPr/>
        </p:nvSpPr>
        <p:spPr bwMode="auto">
          <a:xfrm flipH="1">
            <a:off x="2492065" y="1446695"/>
            <a:ext cx="6882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97" name="Line 821">
            <a:extLst>
              <a:ext uri="{FF2B5EF4-FFF2-40B4-BE49-F238E27FC236}">
                <a16:creationId xmlns:a16="http://schemas.microsoft.com/office/drawing/2014/main" id="{7E082B3B-55CF-CF63-EFE2-99FF3B5DDB31}"/>
              </a:ext>
            </a:extLst>
          </p:cNvPr>
          <p:cNvSpPr>
            <a:spLocks noChangeShapeType="1"/>
          </p:cNvSpPr>
          <p:nvPr/>
        </p:nvSpPr>
        <p:spPr bwMode="auto">
          <a:xfrm>
            <a:off x="2529605" y="1420444"/>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98" name="Line 822">
            <a:extLst>
              <a:ext uri="{FF2B5EF4-FFF2-40B4-BE49-F238E27FC236}">
                <a16:creationId xmlns:a16="http://schemas.microsoft.com/office/drawing/2014/main" id="{6AC55212-0541-A4DC-0897-EF363CBF23C7}"/>
              </a:ext>
            </a:extLst>
          </p:cNvPr>
          <p:cNvSpPr>
            <a:spLocks noChangeShapeType="1"/>
          </p:cNvSpPr>
          <p:nvPr/>
        </p:nvSpPr>
        <p:spPr bwMode="auto">
          <a:xfrm flipH="1">
            <a:off x="2510835" y="1461695"/>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99" name="Line 823">
            <a:extLst>
              <a:ext uri="{FF2B5EF4-FFF2-40B4-BE49-F238E27FC236}">
                <a16:creationId xmlns:a16="http://schemas.microsoft.com/office/drawing/2014/main" id="{695D0DD0-F51F-5576-EEFC-5EE202905BF8}"/>
              </a:ext>
            </a:extLst>
          </p:cNvPr>
          <p:cNvSpPr>
            <a:spLocks noChangeShapeType="1"/>
          </p:cNvSpPr>
          <p:nvPr/>
        </p:nvSpPr>
        <p:spPr bwMode="auto">
          <a:xfrm>
            <a:off x="2548376" y="1435444"/>
            <a:ext cx="0" cy="58127"/>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00" name="Line 824">
            <a:extLst>
              <a:ext uri="{FF2B5EF4-FFF2-40B4-BE49-F238E27FC236}">
                <a16:creationId xmlns:a16="http://schemas.microsoft.com/office/drawing/2014/main" id="{CA1FA346-914F-AC65-8A7B-398D7DF7964C}"/>
              </a:ext>
            </a:extLst>
          </p:cNvPr>
          <p:cNvSpPr>
            <a:spLocks noChangeShapeType="1"/>
          </p:cNvSpPr>
          <p:nvPr/>
        </p:nvSpPr>
        <p:spPr bwMode="auto">
          <a:xfrm flipH="1">
            <a:off x="2567146" y="1461695"/>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01" name="Line 825">
            <a:extLst>
              <a:ext uri="{FF2B5EF4-FFF2-40B4-BE49-F238E27FC236}">
                <a16:creationId xmlns:a16="http://schemas.microsoft.com/office/drawing/2014/main" id="{BA31A9CE-940D-59A5-039D-56A8D0ED8F43}"/>
              </a:ext>
            </a:extLst>
          </p:cNvPr>
          <p:cNvSpPr>
            <a:spLocks noChangeShapeType="1"/>
          </p:cNvSpPr>
          <p:nvPr/>
        </p:nvSpPr>
        <p:spPr bwMode="auto">
          <a:xfrm>
            <a:off x="2601558" y="1435444"/>
            <a:ext cx="0" cy="58127"/>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02" name="Line 826">
            <a:extLst>
              <a:ext uri="{FF2B5EF4-FFF2-40B4-BE49-F238E27FC236}">
                <a16:creationId xmlns:a16="http://schemas.microsoft.com/office/drawing/2014/main" id="{3B02BF5D-9136-8ADE-7204-704EBE088FB9}"/>
              </a:ext>
            </a:extLst>
          </p:cNvPr>
          <p:cNvSpPr>
            <a:spLocks noChangeShapeType="1"/>
          </p:cNvSpPr>
          <p:nvPr/>
        </p:nvSpPr>
        <p:spPr bwMode="auto">
          <a:xfrm flipH="1">
            <a:off x="2570275" y="1461695"/>
            <a:ext cx="6882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03" name="Line 827">
            <a:extLst>
              <a:ext uri="{FF2B5EF4-FFF2-40B4-BE49-F238E27FC236}">
                <a16:creationId xmlns:a16="http://schemas.microsoft.com/office/drawing/2014/main" id="{9D299ACD-E7AC-D226-A565-34D7D8012068}"/>
              </a:ext>
            </a:extLst>
          </p:cNvPr>
          <p:cNvSpPr>
            <a:spLocks noChangeShapeType="1"/>
          </p:cNvSpPr>
          <p:nvPr/>
        </p:nvSpPr>
        <p:spPr bwMode="auto">
          <a:xfrm>
            <a:off x="2607815" y="1435444"/>
            <a:ext cx="0" cy="58127"/>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04" name="Line 828">
            <a:extLst>
              <a:ext uri="{FF2B5EF4-FFF2-40B4-BE49-F238E27FC236}">
                <a16:creationId xmlns:a16="http://schemas.microsoft.com/office/drawing/2014/main" id="{ACF465D6-D64C-61CC-2DF1-49E313303598}"/>
              </a:ext>
            </a:extLst>
          </p:cNvPr>
          <p:cNvSpPr>
            <a:spLocks noChangeShapeType="1"/>
          </p:cNvSpPr>
          <p:nvPr/>
        </p:nvSpPr>
        <p:spPr bwMode="auto">
          <a:xfrm flipH="1">
            <a:off x="2595302" y="1472946"/>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05" name="Line 829">
            <a:extLst>
              <a:ext uri="{FF2B5EF4-FFF2-40B4-BE49-F238E27FC236}">
                <a16:creationId xmlns:a16="http://schemas.microsoft.com/office/drawing/2014/main" id="{CDE495DB-D4DF-EDF9-B3CB-C70A4EF9A443}"/>
              </a:ext>
            </a:extLst>
          </p:cNvPr>
          <p:cNvSpPr>
            <a:spLocks noChangeShapeType="1"/>
          </p:cNvSpPr>
          <p:nvPr/>
        </p:nvSpPr>
        <p:spPr bwMode="auto">
          <a:xfrm>
            <a:off x="2632842" y="1446695"/>
            <a:ext cx="0" cy="58127"/>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06" name="Line 830">
            <a:extLst>
              <a:ext uri="{FF2B5EF4-FFF2-40B4-BE49-F238E27FC236}">
                <a16:creationId xmlns:a16="http://schemas.microsoft.com/office/drawing/2014/main" id="{7AF2731B-D68A-B3EF-4347-1AB7B295F8F4}"/>
              </a:ext>
            </a:extLst>
          </p:cNvPr>
          <p:cNvSpPr>
            <a:spLocks noChangeShapeType="1"/>
          </p:cNvSpPr>
          <p:nvPr/>
        </p:nvSpPr>
        <p:spPr bwMode="auto">
          <a:xfrm flipH="1">
            <a:off x="2607815" y="1472946"/>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07" name="Line 831">
            <a:extLst>
              <a:ext uri="{FF2B5EF4-FFF2-40B4-BE49-F238E27FC236}">
                <a16:creationId xmlns:a16="http://schemas.microsoft.com/office/drawing/2014/main" id="{E4C9E963-4C35-C83A-DAFE-CE41C360DEAC}"/>
              </a:ext>
            </a:extLst>
          </p:cNvPr>
          <p:cNvSpPr>
            <a:spLocks noChangeShapeType="1"/>
          </p:cNvSpPr>
          <p:nvPr/>
        </p:nvSpPr>
        <p:spPr bwMode="auto">
          <a:xfrm>
            <a:off x="2645356" y="1446695"/>
            <a:ext cx="0" cy="58127"/>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08" name="Line 832">
            <a:extLst>
              <a:ext uri="{FF2B5EF4-FFF2-40B4-BE49-F238E27FC236}">
                <a16:creationId xmlns:a16="http://schemas.microsoft.com/office/drawing/2014/main" id="{FB247768-D9EA-81A8-F5E1-96118F3AC665}"/>
              </a:ext>
            </a:extLst>
          </p:cNvPr>
          <p:cNvSpPr>
            <a:spLocks noChangeShapeType="1"/>
          </p:cNvSpPr>
          <p:nvPr/>
        </p:nvSpPr>
        <p:spPr bwMode="auto">
          <a:xfrm flipH="1">
            <a:off x="2614072" y="1472946"/>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09" name="Line 833">
            <a:extLst>
              <a:ext uri="{FF2B5EF4-FFF2-40B4-BE49-F238E27FC236}">
                <a16:creationId xmlns:a16="http://schemas.microsoft.com/office/drawing/2014/main" id="{D3EECADD-AC14-6E32-227C-69EE8A9A98C7}"/>
              </a:ext>
            </a:extLst>
          </p:cNvPr>
          <p:cNvSpPr>
            <a:spLocks noChangeShapeType="1"/>
          </p:cNvSpPr>
          <p:nvPr/>
        </p:nvSpPr>
        <p:spPr bwMode="auto">
          <a:xfrm>
            <a:off x="2651613" y="1446695"/>
            <a:ext cx="0" cy="58127"/>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10" name="Line 834">
            <a:extLst>
              <a:ext uri="{FF2B5EF4-FFF2-40B4-BE49-F238E27FC236}">
                <a16:creationId xmlns:a16="http://schemas.microsoft.com/office/drawing/2014/main" id="{BBC0E94A-EBF8-CA69-AD93-CD27A0C0C98C}"/>
              </a:ext>
            </a:extLst>
          </p:cNvPr>
          <p:cNvSpPr>
            <a:spLocks noChangeShapeType="1"/>
          </p:cNvSpPr>
          <p:nvPr/>
        </p:nvSpPr>
        <p:spPr bwMode="auto">
          <a:xfrm flipH="1">
            <a:off x="2632842" y="1484196"/>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11" name="Line 835">
            <a:extLst>
              <a:ext uri="{FF2B5EF4-FFF2-40B4-BE49-F238E27FC236}">
                <a16:creationId xmlns:a16="http://schemas.microsoft.com/office/drawing/2014/main" id="{2E094BF7-2D5F-1717-2C28-BFCAC2D62D5C}"/>
              </a:ext>
            </a:extLst>
          </p:cNvPr>
          <p:cNvSpPr>
            <a:spLocks noChangeShapeType="1"/>
          </p:cNvSpPr>
          <p:nvPr/>
        </p:nvSpPr>
        <p:spPr bwMode="auto">
          <a:xfrm>
            <a:off x="2667255" y="1457945"/>
            <a:ext cx="0" cy="58127"/>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12" name="Line 836">
            <a:extLst>
              <a:ext uri="{FF2B5EF4-FFF2-40B4-BE49-F238E27FC236}">
                <a16:creationId xmlns:a16="http://schemas.microsoft.com/office/drawing/2014/main" id="{1952CDA9-0ECC-C258-CC18-816E7A0DF272}"/>
              </a:ext>
            </a:extLst>
          </p:cNvPr>
          <p:cNvSpPr>
            <a:spLocks noChangeShapeType="1"/>
          </p:cNvSpPr>
          <p:nvPr/>
        </p:nvSpPr>
        <p:spPr bwMode="auto">
          <a:xfrm flipH="1">
            <a:off x="2667255" y="1501071"/>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13" name="Line 837">
            <a:extLst>
              <a:ext uri="{FF2B5EF4-FFF2-40B4-BE49-F238E27FC236}">
                <a16:creationId xmlns:a16="http://schemas.microsoft.com/office/drawing/2014/main" id="{979BE9F9-0E31-8B37-2F85-86BEB0DEFFB5}"/>
              </a:ext>
            </a:extLst>
          </p:cNvPr>
          <p:cNvSpPr>
            <a:spLocks noChangeShapeType="1"/>
          </p:cNvSpPr>
          <p:nvPr/>
        </p:nvSpPr>
        <p:spPr bwMode="auto">
          <a:xfrm>
            <a:off x="2704795" y="1472946"/>
            <a:ext cx="0" cy="58127"/>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14" name="Line 838">
            <a:extLst>
              <a:ext uri="{FF2B5EF4-FFF2-40B4-BE49-F238E27FC236}">
                <a16:creationId xmlns:a16="http://schemas.microsoft.com/office/drawing/2014/main" id="{4666788D-70E9-FECA-0E62-E299A4E33898}"/>
              </a:ext>
            </a:extLst>
          </p:cNvPr>
          <p:cNvSpPr>
            <a:spLocks noChangeShapeType="1"/>
          </p:cNvSpPr>
          <p:nvPr/>
        </p:nvSpPr>
        <p:spPr bwMode="auto">
          <a:xfrm flipH="1">
            <a:off x="2698539" y="1501071"/>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15" name="Line 839">
            <a:extLst>
              <a:ext uri="{FF2B5EF4-FFF2-40B4-BE49-F238E27FC236}">
                <a16:creationId xmlns:a16="http://schemas.microsoft.com/office/drawing/2014/main" id="{05281579-6FEE-8E0E-4AC9-5626F7BC2318}"/>
              </a:ext>
            </a:extLst>
          </p:cNvPr>
          <p:cNvSpPr>
            <a:spLocks noChangeShapeType="1"/>
          </p:cNvSpPr>
          <p:nvPr/>
        </p:nvSpPr>
        <p:spPr bwMode="auto">
          <a:xfrm>
            <a:off x="2732951" y="1472946"/>
            <a:ext cx="0" cy="58127"/>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16" name="Line 840">
            <a:extLst>
              <a:ext uri="{FF2B5EF4-FFF2-40B4-BE49-F238E27FC236}">
                <a16:creationId xmlns:a16="http://schemas.microsoft.com/office/drawing/2014/main" id="{BDFDFD79-9F49-D716-DB2C-5BF8D1B034BD}"/>
              </a:ext>
            </a:extLst>
          </p:cNvPr>
          <p:cNvSpPr>
            <a:spLocks noChangeShapeType="1"/>
          </p:cNvSpPr>
          <p:nvPr/>
        </p:nvSpPr>
        <p:spPr bwMode="auto">
          <a:xfrm flipH="1">
            <a:off x="2698539" y="1501071"/>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17" name="Line 841">
            <a:extLst>
              <a:ext uri="{FF2B5EF4-FFF2-40B4-BE49-F238E27FC236}">
                <a16:creationId xmlns:a16="http://schemas.microsoft.com/office/drawing/2014/main" id="{E676E402-3AD6-93FA-BD61-C4A89EB87A8D}"/>
              </a:ext>
            </a:extLst>
          </p:cNvPr>
          <p:cNvSpPr>
            <a:spLocks noChangeShapeType="1"/>
          </p:cNvSpPr>
          <p:nvPr/>
        </p:nvSpPr>
        <p:spPr bwMode="auto">
          <a:xfrm>
            <a:off x="2732951" y="1472946"/>
            <a:ext cx="0" cy="58127"/>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18" name="Line 842">
            <a:extLst>
              <a:ext uri="{FF2B5EF4-FFF2-40B4-BE49-F238E27FC236}">
                <a16:creationId xmlns:a16="http://schemas.microsoft.com/office/drawing/2014/main" id="{17D27539-851E-ACD7-876D-2F854DE0D3B4}"/>
              </a:ext>
            </a:extLst>
          </p:cNvPr>
          <p:cNvSpPr>
            <a:spLocks noChangeShapeType="1"/>
          </p:cNvSpPr>
          <p:nvPr/>
        </p:nvSpPr>
        <p:spPr bwMode="auto">
          <a:xfrm flipH="1">
            <a:off x="2729822" y="1538572"/>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19" name="Line 843">
            <a:extLst>
              <a:ext uri="{FF2B5EF4-FFF2-40B4-BE49-F238E27FC236}">
                <a16:creationId xmlns:a16="http://schemas.microsoft.com/office/drawing/2014/main" id="{9B30A1EC-8115-EC08-D6F3-5919EEE76FFD}"/>
              </a:ext>
            </a:extLst>
          </p:cNvPr>
          <p:cNvSpPr>
            <a:spLocks noChangeShapeType="1"/>
          </p:cNvSpPr>
          <p:nvPr/>
        </p:nvSpPr>
        <p:spPr bwMode="auto">
          <a:xfrm>
            <a:off x="2764235" y="1512322"/>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20" name="Line 844">
            <a:extLst>
              <a:ext uri="{FF2B5EF4-FFF2-40B4-BE49-F238E27FC236}">
                <a16:creationId xmlns:a16="http://schemas.microsoft.com/office/drawing/2014/main" id="{11646FF7-6AF1-F16A-E6FD-FA90E09B11F7}"/>
              </a:ext>
            </a:extLst>
          </p:cNvPr>
          <p:cNvSpPr>
            <a:spLocks noChangeShapeType="1"/>
          </p:cNvSpPr>
          <p:nvPr/>
        </p:nvSpPr>
        <p:spPr bwMode="auto">
          <a:xfrm flipH="1">
            <a:off x="2808032" y="1583574"/>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21" name="Line 845">
            <a:extLst>
              <a:ext uri="{FF2B5EF4-FFF2-40B4-BE49-F238E27FC236}">
                <a16:creationId xmlns:a16="http://schemas.microsoft.com/office/drawing/2014/main" id="{CBC67459-70EF-214D-536B-C0A9E123FDF0}"/>
              </a:ext>
            </a:extLst>
          </p:cNvPr>
          <p:cNvSpPr>
            <a:spLocks noChangeShapeType="1"/>
          </p:cNvSpPr>
          <p:nvPr/>
        </p:nvSpPr>
        <p:spPr bwMode="auto">
          <a:xfrm>
            <a:off x="2842444" y="1557323"/>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22" name="Line 846">
            <a:extLst>
              <a:ext uri="{FF2B5EF4-FFF2-40B4-BE49-F238E27FC236}">
                <a16:creationId xmlns:a16="http://schemas.microsoft.com/office/drawing/2014/main" id="{DBD690DA-F59B-3307-3D06-FAB1E04E6ABC}"/>
              </a:ext>
            </a:extLst>
          </p:cNvPr>
          <p:cNvSpPr>
            <a:spLocks noChangeShapeType="1"/>
          </p:cNvSpPr>
          <p:nvPr/>
        </p:nvSpPr>
        <p:spPr bwMode="auto">
          <a:xfrm flipH="1">
            <a:off x="2814289" y="1583574"/>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23" name="Line 847">
            <a:extLst>
              <a:ext uri="{FF2B5EF4-FFF2-40B4-BE49-F238E27FC236}">
                <a16:creationId xmlns:a16="http://schemas.microsoft.com/office/drawing/2014/main" id="{178C3390-15ED-5C08-4044-46928C964474}"/>
              </a:ext>
            </a:extLst>
          </p:cNvPr>
          <p:cNvSpPr>
            <a:spLocks noChangeShapeType="1"/>
          </p:cNvSpPr>
          <p:nvPr/>
        </p:nvSpPr>
        <p:spPr bwMode="auto">
          <a:xfrm>
            <a:off x="2848701" y="1557323"/>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24" name="Line 848">
            <a:extLst>
              <a:ext uri="{FF2B5EF4-FFF2-40B4-BE49-F238E27FC236}">
                <a16:creationId xmlns:a16="http://schemas.microsoft.com/office/drawing/2014/main" id="{FB190917-F960-184B-4956-6B37D9E9D1C1}"/>
              </a:ext>
            </a:extLst>
          </p:cNvPr>
          <p:cNvSpPr>
            <a:spLocks noChangeShapeType="1"/>
          </p:cNvSpPr>
          <p:nvPr/>
        </p:nvSpPr>
        <p:spPr bwMode="auto">
          <a:xfrm flipH="1">
            <a:off x="2817417" y="1583574"/>
            <a:ext cx="6882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25" name="Line 849">
            <a:extLst>
              <a:ext uri="{FF2B5EF4-FFF2-40B4-BE49-F238E27FC236}">
                <a16:creationId xmlns:a16="http://schemas.microsoft.com/office/drawing/2014/main" id="{690C5235-CDFE-BCBA-98EF-9153381F5A9D}"/>
              </a:ext>
            </a:extLst>
          </p:cNvPr>
          <p:cNvSpPr>
            <a:spLocks noChangeShapeType="1"/>
          </p:cNvSpPr>
          <p:nvPr/>
        </p:nvSpPr>
        <p:spPr bwMode="auto">
          <a:xfrm>
            <a:off x="2854958" y="1557323"/>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26" name="Line 850">
            <a:extLst>
              <a:ext uri="{FF2B5EF4-FFF2-40B4-BE49-F238E27FC236}">
                <a16:creationId xmlns:a16="http://schemas.microsoft.com/office/drawing/2014/main" id="{6F19C43C-A355-7B53-E0F3-5CA17E60EEE7}"/>
              </a:ext>
            </a:extLst>
          </p:cNvPr>
          <p:cNvSpPr>
            <a:spLocks noChangeShapeType="1"/>
          </p:cNvSpPr>
          <p:nvPr/>
        </p:nvSpPr>
        <p:spPr bwMode="auto">
          <a:xfrm flipH="1">
            <a:off x="2867472" y="1594824"/>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27" name="Line 851">
            <a:extLst>
              <a:ext uri="{FF2B5EF4-FFF2-40B4-BE49-F238E27FC236}">
                <a16:creationId xmlns:a16="http://schemas.microsoft.com/office/drawing/2014/main" id="{4E048784-B0DE-FF77-59E3-52B3A19F54DE}"/>
              </a:ext>
            </a:extLst>
          </p:cNvPr>
          <p:cNvSpPr>
            <a:spLocks noChangeShapeType="1"/>
          </p:cNvSpPr>
          <p:nvPr/>
        </p:nvSpPr>
        <p:spPr bwMode="auto">
          <a:xfrm>
            <a:off x="2901884" y="1568573"/>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28" name="Line 852">
            <a:extLst>
              <a:ext uri="{FF2B5EF4-FFF2-40B4-BE49-F238E27FC236}">
                <a16:creationId xmlns:a16="http://schemas.microsoft.com/office/drawing/2014/main" id="{EB9DC347-F04C-367F-173D-6EBC73D98CFA}"/>
              </a:ext>
            </a:extLst>
          </p:cNvPr>
          <p:cNvSpPr>
            <a:spLocks noChangeShapeType="1"/>
          </p:cNvSpPr>
          <p:nvPr/>
        </p:nvSpPr>
        <p:spPr bwMode="auto">
          <a:xfrm flipH="1">
            <a:off x="2901884" y="1606074"/>
            <a:ext cx="6882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29" name="Line 853">
            <a:extLst>
              <a:ext uri="{FF2B5EF4-FFF2-40B4-BE49-F238E27FC236}">
                <a16:creationId xmlns:a16="http://schemas.microsoft.com/office/drawing/2014/main" id="{2EA085E5-7CB1-8F33-6E89-D6B22F18ACC5}"/>
              </a:ext>
            </a:extLst>
          </p:cNvPr>
          <p:cNvSpPr>
            <a:spLocks noChangeShapeType="1"/>
          </p:cNvSpPr>
          <p:nvPr/>
        </p:nvSpPr>
        <p:spPr bwMode="auto">
          <a:xfrm>
            <a:off x="2939425" y="1579824"/>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30" name="Line 854">
            <a:extLst>
              <a:ext uri="{FF2B5EF4-FFF2-40B4-BE49-F238E27FC236}">
                <a16:creationId xmlns:a16="http://schemas.microsoft.com/office/drawing/2014/main" id="{53BDBAD2-3F0C-595E-2100-E28694A9AA48}"/>
              </a:ext>
            </a:extLst>
          </p:cNvPr>
          <p:cNvSpPr>
            <a:spLocks noChangeShapeType="1"/>
          </p:cNvSpPr>
          <p:nvPr/>
        </p:nvSpPr>
        <p:spPr bwMode="auto">
          <a:xfrm flipH="1">
            <a:off x="2933168" y="1609824"/>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31" name="Line 855">
            <a:extLst>
              <a:ext uri="{FF2B5EF4-FFF2-40B4-BE49-F238E27FC236}">
                <a16:creationId xmlns:a16="http://schemas.microsoft.com/office/drawing/2014/main" id="{550DC44A-3E9F-7A12-0087-630B2D4C6616}"/>
              </a:ext>
            </a:extLst>
          </p:cNvPr>
          <p:cNvSpPr>
            <a:spLocks noChangeShapeType="1"/>
          </p:cNvSpPr>
          <p:nvPr/>
        </p:nvSpPr>
        <p:spPr bwMode="auto">
          <a:xfrm>
            <a:off x="2970709" y="1583574"/>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32" name="Line 856">
            <a:extLst>
              <a:ext uri="{FF2B5EF4-FFF2-40B4-BE49-F238E27FC236}">
                <a16:creationId xmlns:a16="http://schemas.microsoft.com/office/drawing/2014/main" id="{D1C34DDB-C15C-763E-4706-20B9BB24FB81}"/>
              </a:ext>
            </a:extLst>
          </p:cNvPr>
          <p:cNvSpPr>
            <a:spLocks noChangeShapeType="1"/>
          </p:cNvSpPr>
          <p:nvPr/>
        </p:nvSpPr>
        <p:spPr bwMode="auto">
          <a:xfrm flipH="1">
            <a:off x="2992607" y="1658576"/>
            <a:ext cx="6882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33" name="Line 857">
            <a:extLst>
              <a:ext uri="{FF2B5EF4-FFF2-40B4-BE49-F238E27FC236}">
                <a16:creationId xmlns:a16="http://schemas.microsoft.com/office/drawing/2014/main" id="{EAED11FE-D92D-0DB0-2EAA-E2B69860E073}"/>
              </a:ext>
            </a:extLst>
          </p:cNvPr>
          <p:cNvSpPr>
            <a:spLocks noChangeShapeType="1"/>
          </p:cNvSpPr>
          <p:nvPr/>
        </p:nvSpPr>
        <p:spPr bwMode="auto">
          <a:xfrm>
            <a:off x="3030148" y="16323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34" name="Line 858">
            <a:extLst>
              <a:ext uri="{FF2B5EF4-FFF2-40B4-BE49-F238E27FC236}">
                <a16:creationId xmlns:a16="http://schemas.microsoft.com/office/drawing/2014/main" id="{EF73803F-02FE-2EE5-D517-5ADB3CCE674F}"/>
              </a:ext>
            </a:extLst>
          </p:cNvPr>
          <p:cNvSpPr>
            <a:spLocks noChangeShapeType="1"/>
          </p:cNvSpPr>
          <p:nvPr/>
        </p:nvSpPr>
        <p:spPr bwMode="auto">
          <a:xfrm flipH="1">
            <a:off x="3083331" y="1677326"/>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35" name="Line 859">
            <a:extLst>
              <a:ext uri="{FF2B5EF4-FFF2-40B4-BE49-F238E27FC236}">
                <a16:creationId xmlns:a16="http://schemas.microsoft.com/office/drawing/2014/main" id="{4E70DFD9-D0B4-294B-8E80-53A24C546373}"/>
              </a:ext>
            </a:extLst>
          </p:cNvPr>
          <p:cNvSpPr>
            <a:spLocks noChangeShapeType="1"/>
          </p:cNvSpPr>
          <p:nvPr/>
        </p:nvSpPr>
        <p:spPr bwMode="auto">
          <a:xfrm>
            <a:off x="3120871" y="1651076"/>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36" name="Line 860">
            <a:extLst>
              <a:ext uri="{FF2B5EF4-FFF2-40B4-BE49-F238E27FC236}">
                <a16:creationId xmlns:a16="http://schemas.microsoft.com/office/drawing/2014/main" id="{9442195B-0A45-0C12-E872-25EA698EDDCF}"/>
              </a:ext>
            </a:extLst>
          </p:cNvPr>
          <p:cNvSpPr>
            <a:spLocks noChangeShapeType="1"/>
          </p:cNvSpPr>
          <p:nvPr/>
        </p:nvSpPr>
        <p:spPr bwMode="auto">
          <a:xfrm flipH="1">
            <a:off x="3264777" y="1752329"/>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37" name="Line 861">
            <a:extLst>
              <a:ext uri="{FF2B5EF4-FFF2-40B4-BE49-F238E27FC236}">
                <a16:creationId xmlns:a16="http://schemas.microsoft.com/office/drawing/2014/main" id="{06623EEA-A2BD-70E1-E09D-84F1BDF56975}"/>
              </a:ext>
            </a:extLst>
          </p:cNvPr>
          <p:cNvSpPr>
            <a:spLocks noChangeShapeType="1"/>
          </p:cNvSpPr>
          <p:nvPr/>
        </p:nvSpPr>
        <p:spPr bwMode="auto">
          <a:xfrm>
            <a:off x="3302318" y="1726078"/>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38" name="Line 862">
            <a:extLst>
              <a:ext uri="{FF2B5EF4-FFF2-40B4-BE49-F238E27FC236}">
                <a16:creationId xmlns:a16="http://schemas.microsoft.com/office/drawing/2014/main" id="{CAF50A1A-01C7-55DF-44C0-BF08756BCC70}"/>
              </a:ext>
            </a:extLst>
          </p:cNvPr>
          <p:cNvSpPr>
            <a:spLocks noChangeShapeType="1"/>
          </p:cNvSpPr>
          <p:nvPr/>
        </p:nvSpPr>
        <p:spPr bwMode="auto">
          <a:xfrm flipH="1">
            <a:off x="3314831" y="1808580"/>
            <a:ext cx="6726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39" name="Line 863">
            <a:extLst>
              <a:ext uri="{FF2B5EF4-FFF2-40B4-BE49-F238E27FC236}">
                <a16:creationId xmlns:a16="http://schemas.microsoft.com/office/drawing/2014/main" id="{348295FE-D75A-9960-5B90-1F8D87BEC09A}"/>
              </a:ext>
            </a:extLst>
          </p:cNvPr>
          <p:cNvSpPr>
            <a:spLocks noChangeShapeType="1"/>
          </p:cNvSpPr>
          <p:nvPr/>
        </p:nvSpPr>
        <p:spPr bwMode="auto">
          <a:xfrm>
            <a:off x="3350808" y="1782329"/>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40" name="Line 864">
            <a:extLst>
              <a:ext uri="{FF2B5EF4-FFF2-40B4-BE49-F238E27FC236}">
                <a16:creationId xmlns:a16="http://schemas.microsoft.com/office/drawing/2014/main" id="{192E6EBE-2D6D-A69C-95FB-988698DDF4A2}"/>
              </a:ext>
            </a:extLst>
          </p:cNvPr>
          <p:cNvSpPr>
            <a:spLocks noChangeShapeType="1"/>
          </p:cNvSpPr>
          <p:nvPr/>
        </p:nvSpPr>
        <p:spPr bwMode="auto">
          <a:xfrm flipH="1">
            <a:off x="3388349" y="1831081"/>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41" name="Line 865">
            <a:extLst>
              <a:ext uri="{FF2B5EF4-FFF2-40B4-BE49-F238E27FC236}">
                <a16:creationId xmlns:a16="http://schemas.microsoft.com/office/drawing/2014/main" id="{0C8FB11A-2EF0-6CD6-B7F4-D9CC96C94C0D}"/>
              </a:ext>
            </a:extLst>
          </p:cNvPr>
          <p:cNvSpPr>
            <a:spLocks noChangeShapeType="1"/>
          </p:cNvSpPr>
          <p:nvPr/>
        </p:nvSpPr>
        <p:spPr bwMode="auto">
          <a:xfrm>
            <a:off x="3422761" y="1804830"/>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42" name="Line 866">
            <a:extLst>
              <a:ext uri="{FF2B5EF4-FFF2-40B4-BE49-F238E27FC236}">
                <a16:creationId xmlns:a16="http://schemas.microsoft.com/office/drawing/2014/main" id="{CA40B541-478E-2801-07DE-23AE0473EF83}"/>
              </a:ext>
            </a:extLst>
          </p:cNvPr>
          <p:cNvSpPr>
            <a:spLocks noChangeShapeType="1"/>
          </p:cNvSpPr>
          <p:nvPr/>
        </p:nvSpPr>
        <p:spPr bwMode="auto">
          <a:xfrm flipH="1">
            <a:off x="3519741" y="1846081"/>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43" name="Line 867">
            <a:extLst>
              <a:ext uri="{FF2B5EF4-FFF2-40B4-BE49-F238E27FC236}">
                <a16:creationId xmlns:a16="http://schemas.microsoft.com/office/drawing/2014/main" id="{355ABEE4-21AB-8F6B-A5E3-84768CCB2424}"/>
              </a:ext>
            </a:extLst>
          </p:cNvPr>
          <p:cNvSpPr>
            <a:spLocks noChangeShapeType="1"/>
          </p:cNvSpPr>
          <p:nvPr/>
        </p:nvSpPr>
        <p:spPr bwMode="auto">
          <a:xfrm>
            <a:off x="3557282" y="1819831"/>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44" name="Line 868">
            <a:extLst>
              <a:ext uri="{FF2B5EF4-FFF2-40B4-BE49-F238E27FC236}">
                <a16:creationId xmlns:a16="http://schemas.microsoft.com/office/drawing/2014/main" id="{5A1703A7-FFAC-4988-A789-ABDCC29CADA2}"/>
              </a:ext>
            </a:extLst>
          </p:cNvPr>
          <p:cNvSpPr>
            <a:spLocks noChangeShapeType="1"/>
          </p:cNvSpPr>
          <p:nvPr/>
        </p:nvSpPr>
        <p:spPr bwMode="auto">
          <a:xfrm flipH="1">
            <a:off x="3629235" y="1887332"/>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45" name="Line 869">
            <a:extLst>
              <a:ext uri="{FF2B5EF4-FFF2-40B4-BE49-F238E27FC236}">
                <a16:creationId xmlns:a16="http://schemas.microsoft.com/office/drawing/2014/main" id="{43837F36-38A2-21D9-FF6A-B7F1D4FB0A3B}"/>
              </a:ext>
            </a:extLst>
          </p:cNvPr>
          <p:cNvSpPr>
            <a:spLocks noChangeShapeType="1"/>
          </p:cNvSpPr>
          <p:nvPr/>
        </p:nvSpPr>
        <p:spPr bwMode="auto">
          <a:xfrm>
            <a:off x="3663647" y="1861082"/>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46" name="Line 870">
            <a:extLst>
              <a:ext uri="{FF2B5EF4-FFF2-40B4-BE49-F238E27FC236}">
                <a16:creationId xmlns:a16="http://schemas.microsoft.com/office/drawing/2014/main" id="{3214C781-6CD8-F21A-C1EC-B79483189694}"/>
              </a:ext>
            </a:extLst>
          </p:cNvPr>
          <p:cNvSpPr>
            <a:spLocks noChangeShapeType="1"/>
          </p:cNvSpPr>
          <p:nvPr/>
        </p:nvSpPr>
        <p:spPr bwMode="auto">
          <a:xfrm flipH="1">
            <a:off x="4111007" y="1962335"/>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47" name="Line 871">
            <a:extLst>
              <a:ext uri="{FF2B5EF4-FFF2-40B4-BE49-F238E27FC236}">
                <a16:creationId xmlns:a16="http://schemas.microsoft.com/office/drawing/2014/main" id="{52BD30ED-F2DE-1BF6-9853-58564F0AE854}"/>
              </a:ext>
            </a:extLst>
          </p:cNvPr>
          <p:cNvSpPr>
            <a:spLocks noChangeShapeType="1"/>
          </p:cNvSpPr>
          <p:nvPr/>
        </p:nvSpPr>
        <p:spPr bwMode="auto">
          <a:xfrm>
            <a:off x="4148548" y="1936084"/>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48" name="Line 872">
            <a:extLst>
              <a:ext uri="{FF2B5EF4-FFF2-40B4-BE49-F238E27FC236}">
                <a16:creationId xmlns:a16="http://schemas.microsoft.com/office/drawing/2014/main" id="{EE565D55-0B5E-5FB6-D26F-369D5CE2CA3D}"/>
              </a:ext>
            </a:extLst>
          </p:cNvPr>
          <p:cNvSpPr>
            <a:spLocks noChangeShapeType="1"/>
          </p:cNvSpPr>
          <p:nvPr/>
        </p:nvSpPr>
        <p:spPr bwMode="auto">
          <a:xfrm flipH="1">
            <a:off x="4220501" y="1992335"/>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49" name="Line 873">
            <a:extLst>
              <a:ext uri="{FF2B5EF4-FFF2-40B4-BE49-F238E27FC236}">
                <a16:creationId xmlns:a16="http://schemas.microsoft.com/office/drawing/2014/main" id="{6C206066-69AB-BEB9-1230-53A0E0545B8A}"/>
              </a:ext>
            </a:extLst>
          </p:cNvPr>
          <p:cNvSpPr>
            <a:spLocks noChangeShapeType="1"/>
          </p:cNvSpPr>
          <p:nvPr/>
        </p:nvSpPr>
        <p:spPr bwMode="auto">
          <a:xfrm>
            <a:off x="4254913" y="1966085"/>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50" name="Line 874">
            <a:extLst>
              <a:ext uri="{FF2B5EF4-FFF2-40B4-BE49-F238E27FC236}">
                <a16:creationId xmlns:a16="http://schemas.microsoft.com/office/drawing/2014/main" id="{D51B041B-F5A5-0B1F-F74A-074693CD5B13}"/>
              </a:ext>
            </a:extLst>
          </p:cNvPr>
          <p:cNvSpPr>
            <a:spLocks noChangeShapeType="1"/>
          </p:cNvSpPr>
          <p:nvPr/>
        </p:nvSpPr>
        <p:spPr bwMode="auto">
          <a:xfrm flipH="1">
            <a:off x="4233014" y="1992335"/>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51" name="Line 875">
            <a:extLst>
              <a:ext uri="{FF2B5EF4-FFF2-40B4-BE49-F238E27FC236}">
                <a16:creationId xmlns:a16="http://schemas.microsoft.com/office/drawing/2014/main" id="{AE5B1E24-E916-16A6-6A86-217B48A1D2D6}"/>
              </a:ext>
            </a:extLst>
          </p:cNvPr>
          <p:cNvSpPr>
            <a:spLocks noChangeShapeType="1"/>
          </p:cNvSpPr>
          <p:nvPr/>
        </p:nvSpPr>
        <p:spPr bwMode="auto">
          <a:xfrm>
            <a:off x="4267426" y="1966085"/>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52" name="Line 876">
            <a:extLst>
              <a:ext uri="{FF2B5EF4-FFF2-40B4-BE49-F238E27FC236}">
                <a16:creationId xmlns:a16="http://schemas.microsoft.com/office/drawing/2014/main" id="{3F7CF61B-C0FF-A3DC-7B6B-919FB83451E8}"/>
              </a:ext>
            </a:extLst>
          </p:cNvPr>
          <p:cNvSpPr>
            <a:spLocks noChangeShapeType="1"/>
          </p:cNvSpPr>
          <p:nvPr/>
        </p:nvSpPr>
        <p:spPr bwMode="auto">
          <a:xfrm flipH="1">
            <a:off x="4248656" y="1992335"/>
            <a:ext cx="6882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53" name="Line 877">
            <a:extLst>
              <a:ext uri="{FF2B5EF4-FFF2-40B4-BE49-F238E27FC236}">
                <a16:creationId xmlns:a16="http://schemas.microsoft.com/office/drawing/2014/main" id="{17ED2DA7-5C4D-01A8-73C3-0C23F9B5CA57}"/>
              </a:ext>
            </a:extLst>
          </p:cNvPr>
          <p:cNvSpPr>
            <a:spLocks noChangeShapeType="1"/>
          </p:cNvSpPr>
          <p:nvPr/>
        </p:nvSpPr>
        <p:spPr bwMode="auto">
          <a:xfrm>
            <a:off x="4286197" y="1966085"/>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54" name="Line 878">
            <a:extLst>
              <a:ext uri="{FF2B5EF4-FFF2-40B4-BE49-F238E27FC236}">
                <a16:creationId xmlns:a16="http://schemas.microsoft.com/office/drawing/2014/main" id="{2D1DEE6E-2068-CDB7-ED47-C151A78D72D4}"/>
              </a:ext>
            </a:extLst>
          </p:cNvPr>
          <p:cNvSpPr>
            <a:spLocks noChangeShapeType="1"/>
          </p:cNvSpPr>
          <p:nvPr/>
        </p:nvSpPr>
        <p:spPr bwMode="auto">
          <a:xfrm flipH="1">
            <a:off x="4708530" y="2078588"/>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55" name="Line 879">
            <a:extLst>
              <a:ext uri="{FF2B5EF4-FFF2-40B4-BE49-F238E27FC236}">
                <a16:creationId xmlns:a16="http://schemas.microsoft.com/office/drawing/2014/main" id="{1A81AC37-726C-AD14-AD4D-1DB9CE7F9CD9}"/>
              </a:ext>
            </a:extLst>
          </p:cNvPr>
          <p:cNvSpPr>
            <a:spLocks noChangeShapeType="1"/>
          </p:cNvSpPr>
          <p:nvPr/>
        </p:nvSpPr>
        <p:spPr bwMode="auto">
          <a:xfrm>
            <a:off x="4742942" y="2052337"/>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56" name="Line 880">
            <a:extLst>
              <a:ext uri="{FF2B5EF4-FFF2-40B4-BE49-F238E27FC236}">
                <a16:creationId xmlns:a16="http://schemas.microsoft.com/office/drawing/2014/main" id="{AE29B2EA-6B64-B3B4-0D39-CDD296DB952F}"/>
              </a:ext>
            </a:extLst>
          </p:cNvPr>
          <p:cNvSpPr>
            <a:spLocks noChangeShapeType="1"/>
          </p:cNvSpPr>
          <p:nvPr/>
        </p:nvSpPr>
        <p:spPr bwMode="auto">
          <a:xfrm flipH="1">
            <a:off x="4774226" y="2078588"/>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57" name="Line 881">
            <a:extLst>
              <a:ext uri="{FF2B5EF4-FFF2-40B4-BE49-F238E27FC236}">
                <a16:creationId xmlns:a16="http://schemas.microsoft.com/office/drawing/2014/main" id="{9F54607D-4242-266C-BD29-6B563CDABB6E}"/>
              </a:ext>
            </a:extLst>
          </p:cNvPr>
          <p:cNvSpPr>
            <a:spLocks noChangeShapeType="1"/>
          </p:cNvSpPr>
          <p:nvPr/>
        </p:nvSpPr>
        <p:spPr bwMode="auto">
          <a:xfrm>
            <a:off x="4811766" y="2052337"/>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58" name="Line 882">
            <a:extLst>
              <a:ext uri="{FF2B5EF4-FFF2-40B4-BE49-F238E27FC236}">
                <a16:creationId xmlns:a16="http://schemas.microsoft.com/office/drawing/2014/main" id="{1C39B61A-8C3D-F2BF-EA25-898223D3F132}"/>
              </a:ext>
            </a:extLst>
          </p:cNvPr>
          <p:cNvSpPr>
            <a:spLocks noChangeShapeType="1"/>
          </p:cNvSpPr>
          <p:nvPr/>
        </p:nvSpPr>
        <p:spPr bwMode="auto">
          <a:xfrm flipH="1">
            <a:off x="4955672" y="2097339"/>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59" name="Line 883">
            <a:extLst>
              <a:ext uri="{FF2B5EF4-FFF2-40B4-BE49-F238E27FC236}">
                <a16:creationId xmlns:a16="http://schemas.microsoft.com/office/drawing/2014/main" id="{D01B5F50-7E11-CC9F-8536-27576577B22F}"/>
              </a:ext>
            </a:extLst>
          </p:cNvPr>
          <p:cNvSpPr>
            <a:spLocks noChangeShapeType="1"/>
          </p:cNvSpPr>
          <p:nvPr/>
        </p:nvSpPr>
        <p:spPr bwMode="auto">
          <a:xfrm>
            <a:off x="4990085" y="2071088"/>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60" name="Line 884">
            <a:extLst>
              <a:ext uri="{FF2B5EF4-FFF2-40B4-BE49-F238E27FC236}">
                <a16:creationId xmlns:a16="http://schemas.microsoft.com/office/drawing/2014/main" id="{3D3944ED-E45A-1F15-D9AA-D1F10A3EA100}"/>
              </a:ext>
            </a:extLst>
          </p:cNvPr>
          <p:cNvSpPr>
            <a:spLocks noChangeShapeType="1"/>
          </p:cNvSpPr>
          <p:nvPr/>
        </p:nvSpPr>
        <p:spPr bwMode="auto">
          <a:xfrm flipH="1">
            <a:off x="5046396" y="2097339"/>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61" name="Line 885">
            <a:extLst>
              <a:ext uri="{FF2B5EF4-FFF2-40B4-BE49-F238E27FC236}">
                <a16:creationId xmlns:a16="http://schemas.microsoft.com/office/drawing/2014/main" id="{129D2A06-225C-A22A-AFE1-DFB63117C314}"/>
              </a:ext>
            </a:extLst>
          </p:cNvPr>
          <p:cNvSpPr>
            <a:spLocks noChangeShapeType="1"/>
          </p:cNvSpPr>
          <p:nvPr/>
        </p:nvSpPr>
        <p:spPr bwMode="auto">
          <a:xfrm>
            <a:off x="5080808" y="2071088"/>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62" name="Line 886">
            <a:extLst>
              <a:ext uri="{FF2B5EF4-FFF2-40B4-BE49-F238E27FC236}">
                <a16:creationId xmlns:a16="http://schemas.microsoft.com/office/drawing/2014/main" id="{3CC254B8-DA7B-4845-E32F-3D8A19A4B05B}"/>
              </a:ext>
            </a:extLst>
          </p:cNvPr>
          <p:cNvSpPr>
            <a:spLocks noChangeShapeType="1"/>
          </p:cNvSpPr>
          <p:nvPr/>
        </p:nvSpPr>
        <p:spPr bwMode="auto">
          <a:xfrm flipH="1">
            <a:off x="5373313" y="2164840"/>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63" name="Line 887">
            <a:extLst>
              <a:ext uri="{FF2B5EF4-FFF2-40B4-BE49-F238E27FC236}">
                <a16:creationId xmlns:a16="http://schemas.microsoft.com/office/drawing/2014/main" id="{49376FA5-0B50-6EC3-E3BB-B8DB49AE13EC}"/>
              </a:ext>
            </a:extLst>
          </p:cNvPr>
          <p:cNvSpPr>
            <a:spLocks noChangeShapeType="1"/>
          </p:cNvSpPr>
          <p:nvPr/>
        </p:nvSpPr>
        <p:spPr bwMode="auto">
          <a:xfrm>
            <a:off x="5407725" y="2138590"/>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64" name="Line 888">
            <a:extLst>
              <a:ext uri="{FF2B5EF4-FFF2-40B4-BE49-F238E27FC236}">
                <a16:creationId xmlns:a16="http://schemas.microsoft.com/office/drawing/2014/main" id="{0C8324C3-9AF6-EDC5-BD15-9A4A51A1FB11}"/>
              </a:ext>
            </a:extLst>
          </p:cNvPr>
          <p:cNvSpPr>
            <a:spLocks noChangeShapeType="1"/>
          </p:cNvSpPr>
          <p:nvPr/>
        </p:nvSpPr>
        <p:spPr bwMode="auto">
          <a:xfrm flipH="1">
            <a:off x="5392083" y="2176091"/>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65" name="Line 889">
            <a:extLst>
              <a:ext uri="{FF2B5EF4-FFF2-40B4-BE49-F238E27FC236}">
                <a16:creationId xmlns:a16="http://schemas.microsoft.com/office/drawing/2014/main" id="{CBEC00EF-6E1D-1630-61E9-6E151BC53669}"/>
              </a:ext>
            </a:extLst>
          </p:cNvPr>
          <p:cNvSpPr>
            <a:spLocks noChangeShapeType="1"/>
          </p:cNvSpPr>
          <p:nvPr/>
        </p:nvSpPr>
        <p:spPr bwMode="auto">
          <a:xfrm>
            <a:off x="5426495" y="2149840"/>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66" name="Line 890">
            <a:extLst>
              <a:ext uri="{FF2B5EF4-FFF2-40B4-BE49-F238E27FC236}">
                <a16:creationId xmlns:a16="http://schemas.microsoft.com/office/drawing/2014/main" id="{6A641F59-02A2-CF07-FDF8-77314D274BA0}"/>
              </a:ext>
            </a:extLst>
          </p:cNvPr>
          <p:cNvSpPr>
            <a:spLocks noChangeShapeType="1"/>
          </p:cNvSpPr>
          <p:nvPr/>
        </p:nvSpPr>
        <p:spPr bwMode="auto">
          <a:xfrm flipH="1">
            <a:off x="6180437" y="2277344"/>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67" name="Line 891">
            <a:extLst>
              <a:ext uri="{FF2B5EF4-FFF2-40B4-BE49-F238E27FC236}">
                <a16:creationId xmlns:a16="http://schemas.microsoft.com/office/drawing/2014/main" id="{581CDC22-9C15-DA19-DFA2-B6D404AAE72C}"/>
              </a:ext>
            </a:extLst>
          </p:cNvPr>
          <p:cNvSpPr>
            <a:spLocks noChangeShapeType="1"/>
          </p:cNvSpPr>
          <p:nvPr/>
        </p:nvSpPr>
        <p:spPr bwMode="auto">
          <a:xfrm>
            <a:off x="6217978" y="2251093"/>
            <a:ext cx="0" cy="58127"/>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68" name="Line 892">
            <a:extLst>
              <a:ext uri="{FF2B5EF4-FFF2-40B4-BE49-F238E27FC236}">
                <a16:creationId xmlns:a16="http://schemas.microsoft.com/office/drawing/2014/main" id="{541B0589-4CED-2745-B28E-569C2BFC9FB3}"/>
              </a:ext>
            </a:extLst>
          </p:cNvPr>
          <p:cNvSpPr>
            <a:spLocks noChangeShapeType="1"/>
          </p:cNvSpPr>
          <p:nvPr/>
        </p:nvSpPr>
        <p:spPr bwMode="auto">
          <a:xfrm flipH="1">
            <a:off x="6258647" y="2277344"/>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69" name="Line 893">
            <a:extLst>
              <a:ext uri="{FF2B5EF4-FFF2-40B4-BE49-F238E27FC236}">
                <a16:creationId xmlns:a16="http://schemas.microsoft.com/office/drawing/2014/main" id="{93492AF1-8E54-6B86-22A1-AB5F580711E9}"/>
              </a:ext>
            </a:extLst>
          </p:cNvPr>
          <p:cNvSpPr>
            <a:spLocks noChangeShapeType="1"/>
          </p:cNvSpPr>
          <p:nvPr/>
        </p:nvSpPr>
        <p:spPr bwMode="auto">
          <a:xfrm>
            <a:off x="6296188" y="2251093"/>
            <a:ext cx="0" cy="58127"/>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70" name="Line 894">
            <a:extLst>
              <a:ext uri="{FF2B5EF4-FFF2-40B4-BE49-F238E27FC236}">
                <a16:creationId xmlns:a16="http://schemas.microsoft.com/office/drawing/2014/main" id="{D326BF45-22D5-7AEE-1A1C-8393B6F6148D}"/>
              </a:ext>
            </a:extLst>
          </p:cNvPr>
          <p:cNvSpPr>
            <a:spLocks noChangeShapeType="1"/>
          </p:cNvSpPr>
          <p:nvPr/>
        </p:nvSpPr>
        <p:spPr bwMode="auto">
          <a:xfrm flipH="1">
            <a:off x="6465121" y="2320470"/>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71" name="Line 895">
            <a:extLst>
              <a:ext uri="{FF2B5EF4-FFF2-40B4-BE49-F238E27FC236}">
                <a16:creationId xmlns:a16="http://schemas.microsoft.com/office/drawing/2014/main" id="{53259A9E-2B09-9DA0-CBEB-17A9BD3F54F1}"/>
              </a:ext>
            </a:extLst>
          </p:cNvPr>
          <p:cNvSpPr>
            <a:spLocks noChangeShapeType="1"/>
          </p:cNvSpPr>
          <p:nvPr/>
        </p:nvSpPr>
        <p:spPr bwMode="auto">
          <a:xfrm>
            <a:off x="6499533" y="2292344"/>
            <a:ext cx="0" cy="58127"/>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72" name="Line 896">
            <a:extLst>
              <a:ext uri="{FF2B5EF4-FFF2-40B4-BE49-F238E27FC236}">
                <a16:creationId xmlns:a16="http://schemas.microsoft.com/office/drawing/2014/main" id="{3AEB3548-29A8-0FAF-1F00-266560839B50}"/>
              </a:ext>
            </a:extLst>
          </p:cNvPr>
          <p:cNvSpPr>
            <a:spLocks noChangeShapeType="1"/>
          </p:cNvSpPr>
          <p:nvPr/>
        </p:nvSpPr>
        <p:spPr bwMode="auto">
          <a:xfrm flipH="1">
            <a:off x="6646568" y="2320470"/>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73" name="Line 897">
            <a:extLst>
              <a:ext uri="{FF2B5EF4-FFF2-40B4-BE49-F238E27FC236}">
                <a16:creationId xmlns:a16="http://schemas.microsoft.com/office/drawing/2014/main" id="{DDFC3DA5-D34D-E295-3978-7A663B4E0E4E}"/>
              </a:ext>
            </a:extLst>
          </p:cNvPr>
          <p:cNvSpPr>
            <a:spLocks noChangeShapeType="1"/>
          </p:cNvSpPr>
          <p:nvPr/>
        </p:nvSpPr>
        <p:spPr bwMode="auto">
          <a:xfrm>
            <a:off x="6680980" y="2292344"/>
            <a:ext cx="0" cy="58127"/>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74" name="Line 898">
            <a:extLst>
              <a:ext uri="{FF2B5EF4-FFF2-40B4-BE49-F238E27FC236}">
                <a16:creationId xmlns:a16="http://schemas.microsoft.com/office/drawing/2014/main" id="{19D667C0-0EDD-B95D-B773-6ADFB4204848}"/>
              </a:ext>
            </a:extLst>
          </p:cNvPr>
          <p:cNvSpPr>
            <a:spLocks noChangeShapeType="1"/>
          </p:cNvSpPr>
          <p:nvPr/>
        </p:nvSpPr>
        <p:spPr bwMode="auto">
          <a:xfrm flipH="1">
            <a:off x="6699750" y="2320470"/>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75" name="Line 899">
            <a:extLst>
              <a:ext uri="{FF2B5EF4-FFF2-40B4-BE49-F238E27FC236}">
                <a16:creationId xmlns:a16="http://schemas.microsoft.com/office/drawing/2014/main" id="{4EE7D760-D443-E6B6-6597-5308A387AE1A}"/>
              </a:ext>
            </a:extLst>
          </p:cNvPr>
          <p:cNvSpPr>
            <a:spLocks noChangeShapeType="1"/>
          </p:cNvSpPr>
          <p:nvPr/>
        </p:nvSpPr>
        <p:spPr bwMode="auto">
          <a:xfrm>
            <a:off x="6734163" y="2292344"/>
            <a:ext cx="0" cy="58127"/>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76" name="Line 900">
            <a:extLst>
              <a:ext uri="{FF2B5EF4-FFF2-40B4-BE49-F238E27FC236}">
                <a16:creationId xmlns:a16="http://schemas.microsoft.com/office/drawing/2014/main" id="{50A994C2-B2D7-C1C9-F2DF-5BFE7D4C6DAB}"/>
              </a:ext>
            </a:extLst>
          </p:cNvPr>
          <p:cNvSpPr>
            <a:spLocks noChangeShapeType="1"/>
          </p:cNvSpPr>
          <p:nvPr/>
        </p:nvSpPr>
        <p:spPr bwMode="auto">
          <a:xfrm flipH="1">
            <a:off x="6706007" y="2320470"/>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77" name="Line 901">
            <a:extLst>
              <a:ext uri="{FF2B5EF4-FFF2-40B4-BE49-F238E27FC236}">
                <a16:creationId xmlns:a16="http://schemas.microsoft.com/office/drawing/2014/main" id="{FFE64BAA-3EE2-5D25-A5BA-5EAA5D1FED92}"/>
              </a:ext>
            </a:extLst>
          </p:cNvPr>
          <p:cNvSpPr>
            <a:spLocks noChangeShapeType="1"/>
          </p:cNvSpPr>
          <p:nvPr/>
        </p:nvSpPr>
        <p:spPr bwMode="auto">
          <a:xfrm>
            <a:off x="6740419" y="2292344"/>
            <a:ext cx="0" cy="58127"/>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78" name="Line 902">
            <a:extLst>
              <a:ext uri="{FF2B5EF4-FFF2-40B4-BE49-F238E27FC236}">
                <a16:creationId xmlns:a16="http://schemas.microsoft.com/office/drawing/2014/main" id="{F2CA9859-4FCA-99AB-4CDB-A051EEEC46CF}"/>
              </a:ext>
            </a:extLst>
          </p:cNvPr>
          <p:cNvSpPr>
            <a:spLocks noChangeShapeType="1"/>
          </p:cNvSpPr>
          <p:nvPr/>
        </p:nvSpPr>
        <p:spPr bwMode="auto">
          <a:xfrm flipH="1">
            <a:off x="7064208" y="2339220"/>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79" name="Line 903">
            <a:extLst>
              <a:ext uri="{FF2B5EF4-FFF2-40B4-BE49-F238E27FC236}">
                <a16:creationId xmlns:a16="http://schemas.microsoft.com/office/drawing/2014/main" id="{D96DDFFE-388D-3D04-5411-C934BAF5A65B}"/>
              </a:ext>
            </a:extLst>
          </p:cNvPr>
          <p:cNvSpPr>
            <a:spLocks noChangeShapeType="1"/>
          </p:cNvSpPr>
          <p:nvPr/>
        </p:nvSpPr>
        <p:spPr bwMode="auto">
          <a:xfrm>
            <a:off x="7098620" y="2312970"/>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80" name="Line 904">
            <a:extLst>
              <a:ext uri="{FF2B5EF4-FFF2-40B4-BE49-F238E27FC236}">
                <a16:creationId xmlns:a16="http://schemas.microsoft.com/office/drawing/2014/main" id="{6DCBB594-1410-B955-17F1-EDF50CFA5DEC}"/>
              </a:ext>
            </a:extLst>
          </p:cNvPr>
          <p:cNvSpPr>
            <a:spLocks noChangeShapeType="1"/>
          </p:cNvSpPr>
          <p:nvPr/>
        </p:nvSpPr>
        <p:spPr bwMode="auto">
          <a:xfrm flipH="1">
            <a:off x="7123647" y="2361721"/>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81" name="Line 905">
            <a:extLst>
              <a:ext uri="{FF2B5EF4-FFF2-40B4-BE49-F238E27FC236}">
                <a16:creationId xmlns:a16="http://schemas.microsoft.com/office/drawing/2014/main" id="{25A5E00F-113A-9267-B586-C583259795DA}"/>
              </a:ext>
            </a:extLst>
          </p:cNvPr>
          <p:cNvSpPr>
            <a:spLocks noChangeShapeType="1"/>
          </p:cNvSpPr>
          <p:nvPr/>
        </p:nvSpPr>
        <p:spPr bwMode="auto">
          <a:xfrm>
            <a:off x="7158059" y="2335470"/>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82" name="Line 906">
            <a:extLst>
              <a:ext uri="{FF2B5EF4-FFF2-40B4-BE49-F238E27FC236}">
                <a16:creationId xmlns:a16="http://schemas.microsoft.com/office/drawing/2014/main" id="{A460F565-EE89-7115-F220-AC0AAA929BF4}"/>
              </a:ext>
            </a:extLst>
          </p:cNvPr>
          <p:cNvSpPr>
            <a:spLocks noChangeShapeType="1"/>
          </p:cNvSpPr>
          <p:nvPr/>
        </p:nvSpPr>
        <p:spPr bwMode="auto">
          <a:xfrm flipH="1">
            <a:off x="7129904" y="2361721"/>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83" name="Line 907">
            <a:extLst>
              <a:ext uri="{FF2B5EF4-FFF2-40B4-BE49-F238E27FC236}">
                <a16:creationId xmlns:a16="http://schemas.microsoft.com/office/drawing/2014/main" id="{9219C1D5-D2AF-AC40-C4DF-EF5E425577C1}"/>
              </a:ext>
            </a:extLst>
          </p:cNvPr>
          <p:cNvSpPr>
            <a:spLocks noChangeShapeType="1"/>
          </p:cNvSpPr>
          <p:nvPr/>
        </p:nvSpPr>
        <p:spPr bwMode="auto">
          <a:xfrm>
            <a:off x="7164316" y="2335470"/>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84" name="Line 908">
            <a:extLst>
              <a:ext uri="{FF2B5EF4-FFF2-40B4-BE49-F238E27FC236}">
                <a16:creationId xmlns:a16="http://schemas.microsoft.com/office/drawing/2014/main" id="{44394581-D0E2-36AA-FF37-1A7859F5A413}"/>
              </a:ext>
            </a:extLst>
          </p:cNvPr>
          <p:cNvSpPr>
            <a:spLocks noChangeShapeType="1"/>
          </p:cNvSpPr>
          <p:nvPr/>
        </p:nvSpPr>
        <p:spPr bwMode="auto">
          <a:xfrm flipH="1">
            <a:off x="7220627" y="2361721"/>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85" name="Line 909">
            <a:extLst>
              <a:ext uri="{FF2B5EF4-FFF2-40B4-BE49-F238E27FC236}">
                <a16:creationId xmlns:a16="http://schemas.microsoft.com/office/drawing/2014/main" id="{BBEE15B7-10EE-8D7D-BCCD-EDC321966A62}"/>
              </a:ext>
            </a:extLst>
          </p:cNvPr>
          <p:cNvSpPr>
            <a:spLocks noChangeShapeType="1"/>
          </p:cNvSpPr>
          <p:nvPr/>
        </p:nvSpPr>
        <p:spPr bwMode="auto">
          <a:xfrm>
            <a:off x="7255040" y="2335470"/>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86" name="Line 910">
            <a:extLst>
              <a:ext uri="{FF2B5EF4-FFF2-40B4-BE49-F238E27FC236}">
                <a16:creationId xmlns:a16="http://schemas.microsoft.com/office/drawing/2014/main" id="{6E7A3811-C4AF-4574-2332-F2ABA8843A43}"/>
              </a:ext>
            </a:extLst>
          </p:cNvPr>
          <p:cNvSpPr>
            <a:spLocks noChangeShapeType="1"/>
          </p:cNvSpPr>
          <p:nvPr/>
        </p:nvSpPr>
        <p:spPr bwMode="auto">
          <a:xfrm flipH="1">
            <a:off x="7292580" y="2361721"/>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87" name="Line 911">
            <a:extLst>
              <a:ext uri="{FF2B5EF4-FFF2-40B4-BE49-F238E27FC236}">
                <a16:creationId xmlns:a16="http://schemas.microsoft.com/office/drawing/2014/main" id="{E5B11D79-4417-E323-D7C9-FCE2833714A5}"/>
              </a:ext>
            </a:extLst>
          </p:cNvPr>
          <p:cNvSpPr>
            <a:spLocks noChangeShapeType="1"/>
          </p:cNvSpPr>
          <p:nvPr/>
        </p:nvSpPr>
        <p:spPr bwMode="auto">
          <a:xfrm>
            <a:off x="7326993" y="2335470"/>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88" name="Line 912">
            <a:extLst>
              <a:ext uri="{FF2B5EF4-FFF2-40B4-BE49-F238E27FC236}">
                <a16:creationId xmlns:a16="http://schemas.microsoft.com/office/drawing/2014/main" id="{956AC639-215C-379A-2D37-6D9F642E1D92}"/>
              </a:ext>
            </a:extLst>
          </p:cNvPr>
          <p:cNvSpPr>
            <a:spLocks noChangeShapeType="1"/>
          </p:cNvSpPr>
          <p:nvPr/>
        </p:nvSpPr>
        <p:spPr bwMode="auto">
          <a:xfrm flipH="1">
            <a:off x="7502182" y="2372971"/>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89" name="Line 913">
            <a:extLst>
              <a:ext uri="{FF2B5EF4-FFF2-40B4-BE49-F238E27FC236}">
                <a16:creationId xmlns:a16="http://schemas.microsoft.com/office/drawing/2014/main" id="{9CC514F4-9467-7FB9-0E07-9328A7A0E9F4}"/>
              </a:ext>
            </a:extLst>
          </p:cNvPr>
          <p:cNvSpPr>
            <a:spLocks noChangeShapeType="1"/>
          </p:cNvSpPr>
          <p:nvPr/>
        </p:nvSpPr>
        <p:spPr bwMode="auto">
          <a:xfrm>
            <a:off x="7539723" y="2346721"/>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90" name="Line 914">
            <a:extLst>
              <a:ext uri="{FF2B5EF4-FFF2-40B4-BE49-F238E27FC236}">
                <a16:creationId xmlns:a16="http://schemas.microsoft.com/office/drawing/2014/main" id="{B8C3AAE7-AD58-FC36-0732-3566643D0C95}"/>
              </a:ext>
            </a:extLst>
          </p:cNvPr>
          <p:cNvSpPr>
            <a:spLocks noChangeShapeType="1"/>
          </p:cNvSpPr>
          <p:nvPr/>
        </p:nvSpPr>
        <p:spPr bwMode="auto">
          <a:xfrm flipH="1">
            <a:off x="7520953" y="2384222"/>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91" name="Line 915">
            <a:extLst>
              <a:ext uri="{FF2B5EF4-FFF2-40B4-BE49-F238E27FC236}">
                <a16:creationId xmlns:a16="http://schemas.microsoft.com/office/drawing/2014/main" id="{6AFF016F-68E2-B41D-EAD1-197AB183B5E3}"/>
              </a:ext>
            </a:extLst>
          </p:cNvPr>
          <p:cNvSpPr>
            <a:spLocks noChangeShapeType="1"/>
          </p:cNvSpPr>
          <p:nvPr/>
        </p:nvSpPr>
        <p:spPr bwMode="auto">
          <a:xfrm>
            <a:off x="7558493" y="2357971"/>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92" name="Line 916">
            <a:extLst>
              <a:ext uri="{FF2B5EF4-FFF2-40B4-BE49-F238E27FC236}">
                <a16:creationId xmlns:a16="http://schemas.microsoft.com/office/drawing/2014/main" id="{A30D3E84-BDC3-6308-9404-32F16B13122B}"/>
              </a:ext>
            </a:extLst>
          </p:cNvPr>
          <p:cNvSpPr>
            <a:spLocks noChangeShapeType="1"/>
          </p:cNvSpPr>
          <p:nvPr/>
        </p:nvSpPr>
        <p:spPr bwMode="auto">
          <a:xfrm flipH="1">
            <a:off x="7527210" y="2384222"/>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93" name="Line 917">
            <a:extLst>
              <a:ext uri="{FF2B5EF4-FFF2-40B4-BE49-F238E27FC236}">
                <a16:creationId xmlns:a16="http://schemas.microsoft.com/office/drawing/2014/main" id="{C6330A2A-EB7C-0581-D570-A581D33C7A80}"/>
              </a:ext>
            </a:extLst>
          </p:cNvPr>
          <p:cNvSpPr>
            <a:spLocks noChangeShapeType="1"/>
          </p:cNvSpPr>
          <p:nvPr/>
        </p:nvSpPr>
        <p:spPr bwMode="auto">
          <a:xfrm>
            <a:off x="7564750" y="2357971"/>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94" name="Line 918">
            <a:extLst>
              <a:ext uri="{FF2B5EF4-FFF2-40B4-BE49-F238E27FC236}">
                <a16:creationId xmlns:a16="http://schemas.microsoft.com/office/drawing/2014/main" id="{7DA45841-260C-5C21-4114-45BB156583BA}"/>
              </a:ext>
            </a:extLst>
          </p:cNvPr>
          <p:cNvSpPr>
            <a:spLocks noChangeShapeType="1"/>
          </p:cNvSpPr>
          <p:nvPr/>
        </p:nvSpPr>
        <p:spPr bwMode="auto">
          <a:xfrm flipH="1">
            <a:off x="7564750" y="2384222"/>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95" name="Line 919">
            <a:extLst>
              <a:ext uri="{FF2B5EF4-FFF2-40B4-BE49-F238E27FC236}">
                <a16:creationId xmlns:a16="http://schemas.microsoft.com/office/drawing/2014/main" id="{CDCF5F7E-75C9-7223-2091-22CCCA2586A6}"/>
              </a:ext>
            </a:extLst>
          </p:cNvPr>
          <p:cNvSpPr>
            <a:spLocks noChangeShapeType="1"/>
          </p:cNvSpPr>
          <p:nvPr/>
        </p:nvSpPr>
        <p:spPr bwMode="auto">
          <a:xfrm>
            <a:off x="7599163" y="2357971"/>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96" name="Line 920">
            <a:extLst>
              <a:ext uri="{FF2B5EF4-FFF2-40B4-BE49-F238E27FC236}">
                <a16:creationId xmlns:a16="http://schemas.microsoft.com/office/drawing/2014/main" id="{DD878230-F596-8669-EA5D-6F0619ACD1D2}"/>
              </a:ext>
            </a:extLst>
          </p:cNvPr>
          <p:cNvSpPr>
            <a:spLocks noChangeShapeType="1"/>
          </p:cNvSpPr>
          <p:nvPr/>
        </p:nvSpPr>
        <p:spPr bwMode="auto">
          <a:xfrm flipH="1">
            <a:off x="7580392" y="2384222"/>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97" name="Line 921">
            <a:extLst>
              <a:ext uri="{FF2B5EF4-FFF2-40B4-BE49-F238E27FC236}">
                <a16:creationId xmlns:a16="http://schemas.microsoft.com/office/drawing/2014/main" id="{CEF14513-13D9-543F-B378-B70A6C8FBB41}"/>
              </a:ext>
            </a:extLst>
          </p:cNvPr>
          <p:cNvSpPr>
            <a:spLocks noChangeShapeType="1"/>
          </p:cNvSpPr>
          <p:nvPr/>
        </p:nvSpPr>
        <p:spPr bwMode="auto">
          <a:xfrm>
            <a:off x="7617933" y="2357971"/>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98" name="Line 922">
            <a:extLst>
              <a:ext uri="{FF2B5EF4-FFF2-40B4-BE49-F238E27FC236}">
                <a16:creationId xmlns:a16="http://schemas.microsoft.com/office/drawing/2014/main" id="{3F154A82-BE1F-9610-45B7-92535A2FA230}"/>
              </a:ext>
            </a:extLst>
          </p:cNvPr>
          <p:cNvSpPr>
            <a:spLocks noChangeShapeType="1"/>
          </p:cNvSpPr>
          <p:nvPr/>
        </p:nvSpPr>
        <p:spPr bwMode="auto">
          <a:xfrm flipH="1">
            <a:off x="7646088" y="2391722"/>
            <a:ext cx="6882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99" name="Line 923">
            <a:extLst>
              <a:ext uri="{FF2B5EF4-FFF2-40B4-BE49-F238E27FC236}">
                <a16:creationId xmlns:a16="http://schemas.microsoft.com/office/drawing/2014/main" id="{F4ABF391-B960-F2E7-2600-B74713597A93}"/>
              </a:ext>
            </a:extLst>
          </p:cNvPr>
          <p:cNvSpPr>
            <a:spLocks noChangeShapeType="1"/>
          </p:cNvSpPr>
          <p:nvPr/>
        </p:nvSpPr>
        <p:spPr bwMode="auto">
          <a:xfrm>
            <a:off x="7683629" y="2365471"/>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00" name="Line 924">
            <a:extLst>
              <a:ext uri="{FF2B5EF4-FFF2-40B4-BE49-F238E27FC236}">
                <a16:creationId xmlns:a16="http://schemas.microsoft.com/office/drawing/2014/main" id="{85C2141B-F35D-3311-25E1-BE49A19F28AF}"/>
              </a:ext>
            </a:extLst>
          </p:cNvPr>
          <p:cNvSpPr>
            <a:spLocks noChangeShapeType="1"/>
          </p:cNvSpPr>
          <p:nvPr/>
        </p:nvSpPr>
        <p:spPr bwMode="auto">
          <a:xfrm flipH="1">
            <a:off x="7671116" y="2391722"/>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01" name="Line 925">
            <a:extLst>
              <a:ext uri="{FF2B5EF4-FFF2-40B4-BE49-F238E27FC236}">
                <a16:creationId xmlns:a16="http://schemas.microsoft.com/office/drawing/2014/main" id="{DC885165-0B7A-2CDC-AC9D-9399A7E7F443}"/>
              </a:ext>
            </a:extLst>
          </p:cNvPr>
          <p:cNvSpPr>
            <a:spLocks noChangeShapeType="1"/>
          </p:cNvSpPr>
          <p:nvPr/>
        </p:nvSpPr>
        <p:spPr bwMode="auto">
          <a:xfrm>
            <a:off x="7708656" y="2365471"/>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02" name="Line 926">
            <a:extLst>
              <a:ext uri="{FF2B5EF4-FFF2-40B4-BE49-F238E27FC236}">
                <a16:creationId xmlns:a16="http://schemas.microsoft.com/office/drawing/2014/main" id="{F53917F8-BDDB-EB13-EF5C-F44D2D4480C3}"/>
              </a:ext>
            </a:extLst>
          </p:cNvPr>
          <p:cNvSpPr>
            <a:spLocks noChangeShapeType="1"/>
          </p:cNvSpPr>
          <p:nvPr/>
        </p:nvSpPr>
        <p:spPr bwMode="auto">
          <a:xfrm flipH="1">
            <a:off x="8124732" y="2425473"/>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03" name="Line 927">
            <a:extLst>
              <a:ext uri="{FF2B5EF4-FFF2-40B4-BE49-F238E27FC236}">
                <a16:creationId xmlns:a16="http://schemas.microsoft.com/office/drawing/2014/main" id="{477B267B-22D9-E381-11F1-4BCB3F98E4DB}"/>
              </a:ext>
            </a:extLst>
          </p:cNvPr>
          <p:cNvSpPr>
            <a:spLocks noChangeShapeType="1"/>
          </p:cNvSpPr>
          <p:nvPr/>
        </p:nvSpPr>
        <p:spPr bwMode="auto">
          <a:xfrm>
            <a:off x="8159144" y="2399222"/>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04" name="Line 928">
            <a:extLst>
              <a:ext uri="{FF2B5EF4-FFF2-40B4-BE49-F238E27FC236}">
                <a16:creationId xmlns:a16="http://schemas.microsoft.com/office/drawing/2014/main" id="{BF1A5989-6B71-019B-F86C-00CE4B1CF46A}"/>
              </a:ext>
            </a:extLst>
          </p:cNvPr>
          <p:cNvSpPr>
            <a:spLocks noChangeShapeType="1"/>
          </p:cNvSpPr>
          <p:nvPr/>
        </p:nvSpPr>
        <p:spPr bwMode="auto">
          <a:xfrm flipH="1">
            <a:off x="8346848" y="2425473"/>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05" name="Line 929">
            <a:extLst>
              <a:ext uri="{FF2B5EF4-FFF2-40B4-BE49-F238E27FC236}">
                <a16:creationId xmlns:a16="http://schemas.microsoft.com/office/drawing/2014/main" id="{8179DB8B-A006-CE11-CBEF-41286C37BF92}"/>
              </a:ext>
            </a:extLst>
          </p:cNvPr>
          <p:cNvSpPr>
            <a:spLocks noChangeShapeType="1"/>
          </p:cNvSpPr>
          <p:nvPr/>
        </p:nvSpPr>
        <p:spPr bwMode="auto">
          <a:xfrm>
            <a:off x="8384389" y="2399222"/>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06" name="Line 930">
            <a:extLst>
              <a:ext uri="{FF2B5EF4-FFF2-40B4-BE49-F238E27FC236}">
                <a16:creationId xmlns:a16="http://schemas.microsoft.com/office/drawing/2014/main" id="{DA0C92EC-0D2D-06E5-41B6-DCE134D8A158}"/>
              </a:ext>
            </a:extLst>
          </p:cNvPr>
          <p:cNvSpPr>
            <a:spLocks noChangeShapeType="1"/>
          </p:cNvSpPr>
          <p:nvPr/>
        </p:nvSpPr>
        <p:spPr bwMode="auto">
          <a:xfrm flipH="1">
            <a:off x="8468855" y="2436723"/>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07" name="Line 931">
            <a:extLst>
              <a:ext uri="{FF2B5EF4-FFF2-40B4-BE49-F238E27FC236}">
                <a16:creationId xmlns:a16="http://schemas.microsoft.com/office/drawing/2014/main" id="{5D97094F-CDF5-9647-EC2F-212C4469388F}"/>
              </a:ext>
            </a:extLst>
          </p:cNvPr>
          <p:cNvSpPr>
            <a:spLocks noChangeShapeType="1"/>
          </p:cNvSpPr>
          <p:nvPr/>
        </p:nvSpPr>
        <p:spPr bwMode="auto">
          <a:xfrm>
            <a:off x="8503267" y="2410473"/>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08" name="Line 932">
            <a:extLst>
              <a:ext uri="{FF2B5EF4-FFF2-40B4-BE49-F238E27FC236}">
                <a16:creationId xmlns:a16="http://schemas.microsoft.com/office/drawing/2014/main" id="{DD085616-C39C-593F-2303-4883FAACE91D}"/>
              </a:ext>
            </a:extLst>
          </p:cNvPr>
          <p:cNvSpPr>
            <a:spLocks noChangeShapeType="1"/>
          </p:cNvSpPr>
          <p:nvPr/>
        </p:nvSpPr>
        <p:spPr bwMode="auto">
          <a:xfrm flipH="1">
            <a:off x="8781694" y="2470474"/>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09" name="Line 933">
            <a:extLst>
              <a:ext uri="{FF2B5EF4-FFF2-40B4-BE49-F238E27FC236}">
                <a16:creationId xmlns:a16="http://schemas.microsoft.com/office/drawing/2014/main" id="{AF1767D1-52D5-50B1-D31D-0007C6B24C0A}"/>
              </a:ext>
            </a:extLst>
          </p:cNvPr>
          <p:cNvSpPr>
            <a:spLocks noChangeShapeType="1"/>
          </p:cNvSpPr>
          <p:nvPr/>
        </p:nvSpPr>
        <p:spPr bwMode="auto">
          <a:xfrm>
            <a:off x="8816107" y="2444224"/>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10" name="Line 934">
            <a:extLst>
              <a:ext uri="{FF2B5EF4-FFF2-40B4-BE49-F238E27FC236}">
                <a16:creationId xmlns:a16="http://schemas.microsoft.com/office/drawing/2014/main" id="{33933819-771D-A052-4782-0EC452BFAB51}"/>
              </a:ext>
            </a:extLst>
          </p:cNvPr>
          <p:cNvSpPr>
            <a:spLocks noChangeShapeType="1"/>
          </p:cNvSpPr>
          <p:nvPr/>
        </p:nvSpPr>
        <p:spPr bwMode="auto">
          <a:xfrm flipH="1">
            <a:off x="8834877" y="2470474"/>
            <a:ext cx="6726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11" name="Line 935">
            <a:extLst>
              <a:ext uri="{FF2B5EF4-FFF2-40B4-BE49-F238E27FC236}">
                <a16:creationId xmlns:a16="http://schemas.microsoft.com/office/drawing/2014/main" id="{93AB446E-0E5D-17A3-187B-3526815F9864}"/>
              </a:ext>
            </a:extLst>
          </p:cNvPr>
          <p:cNvSpPr>
            <a:spLocks noChangeShapeType="1"/>
          </p:cNvSpPr>
          <p:nvPr/>
        </p:nvSpPr>
        <p:spPr bwMode="auto">
          <a:xfrm>
            <a:off x="8872418" y="2444224"/>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12" name="Line 936">
            <a:extLst>
              <a:ext uri="{FF2B5EF4-FFF2-40B4-BE49-F238E27FC236}">
                <a16:creationId xmlns:a16="http://schemas.microsoft.com/office/drawing/2014/main" id="{FDB04947-645C-9CED-7DB2-50FAA93B5E33}"/>
              </a:ext>
            </a:extLst>
          </p:cNvPr>
          <p:cNvSpPr>
            <a:spLocks noChangeShapeType="1"/>
          </p:cNvSpPr>
          <p:nvPr/>
        </p:nvSpPr>
        <p:spPr bwMode="auto">
          <a:xfrm flipH="1">
            <a:off x="8878674" y="2470474"/>
            <a:ext cx="6726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13" name="Line 937">
            <a:extLst>
              <a:ext uri="{FF2B5EF4-FFF2-40B4-BE49-F238E27FC236}">
                <a16:creationId xmlns:a16="http://schemas.microsoft.com/office/drawing/2014/main" id="{D8ABB957-A0A1-8D2F-8D03-EB0B506D7327}"/>
              </a:ext>
            </a:extLst>
          </p:cNvPr>
          <p:cNvSpPr>
            <a:spLocks noChangeShapeType="1"/>
          </p:cNvSpPr>
          <p:nvPr/>
        </p:nvSpPr>
        <p:spPr bwMode="auto">
          <a:xfrm>
            <a:off x="8914651" y="2444224"/>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14" name="Line 938">
            <a:extLst>
              <a:ext uri="{FF2B5EF4-FFF2-40B4-BE49-F238E27FC236}">
                <a16:creationId xmlns:a16="http://schemas.microsoft.com/office/drawing/2014/main" id="{16DDEA3F-117A-10C5-320F-FF0262995EF9}"/>
              </a:ext>
            </a:extLst>
          </p:cNvPr>
          <p:cNvSpPr>
            <a:spLocks noChangeShapeType="1"/>
          </p:cNvSpPr>
          <p:nvPr/>
        </p:nvSpPr>
        <p:spPr bwMode="auto">
          <a:xfrm flipH="1">
            <a:off x="8908394" y="2470474"/>
            <a:ext cx="6882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15" name="Line 939">
            <a:extLst>
              <a:ext uri="{FF2B5EF4-FFF2-40B4-BE49-F238E27FC236}">
                <a16:creationId xmlns:a16="http://schemas.microsoft.com/office/drawing/2014/main" id="{F1AEAA91-C3FA-213A-2B77-17930AE29DDC}"/>
              </a:ext>
            </a:extLst>
          </p:cNvPr>
          <p:cNvSpPr>
            <a:spLocks noChangeShapeType="1"/>
          </p:cNvSpPr>
          <p:nvPr/>
        </p:nvSpPr>
        <p:spPr bwMode="auto">
          <a:xfrm>
            <a:off x="8945935" y="2444224"/>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16" name="Line 940">
            <a:extLst>
              <a:ext uri="{FF2B5EF4-FFF2-40B4-BE49-F238E27FC236}">
                <a16:creationId xmlns:a16="http://schemas.microsoft.com/office/drawing/2014/main" id="{ABD472B1-A180-99C7-3C9A-94DAFF3FCCB1}"/>
              </a:ext>
            </a:extLst>
          </p:cNvPr>
          <p:cNvSpPr>
            <a:spLocks noChangeShapeType="1"/>
          </p:cNvSpPr>
          <p:nvPr/>
        </p:nvSpPr>
        <p:spPr bwMode="auto">
          <a:xfrm flipH="1">
            <a:off x="8914651" y="2470474"/>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17" name="Line 941">
            <a:extLst>
              <a:ext uri="{FF2B5EF4-FFF2-40B4-BE49-F238E27FC236}">
                <a16:creationId xmlns:a16="http://schemas.microsoft.com/office/drawing/2014/main" id="{BC553629-71D2-C1DE-9B5B-99A14B95852B}"/>
              </a:ext>
            </a:extLst>
          </p:cNvPr>
          <p:cNvSpPr>
            <a:spLocks noChangeShapeType="1"/>
          </p:cNvSpPr>
          <p:nvPr/>
        </p:nvSpPr>
        <p:spPr bwMode="auto">
          <a:xfrm>
            <a:off x="8952192" y="2444224"/>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18" name="Line 942">
            <a:extLst>
              <a:ext uri="{FF2B5EF4-FFF2-40B4-BE49-F238E27FC236}">
                <a16:creationId xmlns:a16="http://schemas.microsoft.com/office/drawing/2014/main" id="{6BC0D7D9-C507-558C-89C4-83E20B74B849}"/>
              </a:ext>
            </a:extLst>
          </p:cNvPr>
          <p:cNvSpPr>
            <a:spLocks noChangeShapeType="1"/>
          </p:cNvSpPr>
          <p:nvPr/>
        </p:nvSpPr>
        <p:spPr bwMode="auto">
          <a:xfrm flipH="1">
            <a:off x="8945935" y="2470474"/>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19" name="Line 943">
            <a:extLst>
              <a:ext uri="{FF2B5EF4-FFF2-40B4-BE49-F238E27FC236}">
                <a16:creationId xmlns:a16="http://schemas.microsoft.com/office/drawing/2014/main" id="{F0CF71CB-FDD1-88EE-C78E-F8F7ABC9CC55}"/>
              </a:ext>
            </a:extLst>
          </p:cNvPr>
          <p:cNvSpPr>
            <a:spLocks noChangeShapeType="1"/>
          </p:cNvSpPr>
          <p:nvPr/>
        </p:nvSpPr>
        <p:spPr bwMode="auto">
          <a:xfrm>
            <a:off x="8980347" y="2444224"/>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20" name="Line 944">
            <a:extLst>
              <a:ext uri="{FF2B5EF4-FFF2-40B4-BE49-F238E27FC236}">
                <a16:creationId xmlns:a16="http://schemas.microsoft.com/office/drawing/2014/main" id="{28DF71A9-5D65-7388-28D0-8423A0ED5111}"/>
              </a:ext>
            </a:extLst>
          </p:cNvPr>
          <p:cNvSpPr>
            <a:spLocks noChangeShapeType="1"/>
          </p:cNvSpPr>
          <p:nvPr/>
        </p:nvSpPr>
        <p:spPr bwMode="auto">
          <a:xfrm flipH="1">
            <a:off x="8958448" y="2470474"/>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21" name="Line 945">
            <a:extLst>
              <a:ext uri="{FF2B5EF4-FFF2-40B4-BE49-F238E27FC236}">
                <a16:creationId xmlns:a16="http://schemas.microsoft.com/office/drawing/2014/main" id="{754C5675-BECD-974E-C330-B6A11EE6A9A5}"/>
              </a:ext>
            </a:extLst>
          </p:cNvPr>
          <p:cNvSpPr>
            <a:spLocks noChangeShapeType="1"/>
          </p:cNvSpPr>
          <p:nvPr/>
        </p:nvSpPr>
        <p:spPr bwMode="auto">
          <a:xfrm>
            <a:off x="8992861" y="2444224"/>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22" name="Line 946">
            <a:extLst>
              <a:ext uri="{FF2B5EF4-FFF2-40B4-BE49-F238E27FC236}">
                <a16:creationId xmlns:a16="http://schemas.microsoft.com/office/drawing/2014/main" id="{BC5976B8-ADCF-00AA-A2A9-3940EB6AC52D}"/>
              </a:ext>
            </a:extLst>
          </p:cNvPr>
          <p:cNvSpPr>
            <a:spLocks noChangeShapeType="1"/>
          </p:cNvSpPr>
          <p:nvPr/>
        </p:nvSpPr>
        <p:spPr bwMode="auto">
          <a:xfrm flipH="1">
            <a:off x="8958448" y="2470474"/>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23" name="Line 947">
            <a:extLst>
              <a:ext uri="{FF2B5EF4-FFF2-40B4-BE49-F238E27FC236}">
                <a16:creationId xmlns:a16="http://schemas.microsoft.com/office/drawing/2014/main" id="{AAD4950A-C167-B092-FE61-FD006156AC35}"/>
              </a:ext>
            </a:extLst>
          </p:cNvPr>
          <p:cNvSpPr>
            <a:spLocks noChangeShapeType="1"/>
          </p:cNvSpPr>
          <p:nvPr/>
        </p:nvSpPr>
        <p:spPr bwMode="auto">
          <a:xfrm>
            <a:off x="8992861" y="2444224"/>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24" name="Line 948">
            <a:extLst>
              <a:ext uri="{FF2B5EF4-FFF2-40B4-BE49-F238E27FC236}">
                <a16:creationId xmlns:a16="http://schemas.microsoft.com/office/drawing/2014/main" id="{3A6FC5F8-3F8C-1041-C881-0C0EB5937B8F}"/>
              </a:ext>
            </a:extLst>
          </p:cNvPr>
          <p:cNvSpPr>
            <a:spLocks noChangeShapeType="1"/>
          </p:cNvSpPr>
          <p:nvPr/>
        </p:nvSpPr>
        <p:spPr bwMode="auto">
          <a:xfrm flipH="1">
            <a:off x="8977219" y="2470474"/>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25" name="Line 949">
            <a:extLst>
              <a:ext uri="{FF2B5EF4-FFF2-40B4-BE49-F238E27FC236}">
                <a16:creationId xmlns:a16="http://schemas.microsoft.com/office/drawing/2014/main" id="{2C9F0742-062A-5ED9-CBDC-479D03E22BA1}"/>
              </a:ext>
            </a:extLst>
          </p:cNvPr>
          <p:cNvSpPr>
            <a:spLocks noChangeShapeType="1"/>
          </p:cNvSpPr>
          <p:nvPr/>
        </p:nvSpPr>
        <p:spPr bwMode="auto">
          <a:xfrm>
            <a:off x="9011631" y="2444224"/>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26" name="Line 950">
            <a:extLst>
              <a:ext uri="{FF2B5EF4-FFF2-40B4-BE49-F238E27FC236}">
                <a16:creationId xmlns:a16="http://schemas.microsoft.com/office/drawing/2014/main" id="{DFC86720-761B-F329-D8F6-E681CA7590F6}"/>
              </a:ext>
            </a:extLst>
          </p:cNvPr>
          <p:cNvSpPr>
            <a:spLocks noChangeShapeType="1"/>
          </p:cNvSpPr>
          <p:nvPr/>
        </p:nvSpPr>
        <p:spPr bwMode="auto">
          <a:xfrm flipH="1">
            <a:off x="8992861" y="2470474"/>
            <a:ext cx="6882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27" name="Line 951">
            <a:extLst>
              <a:ext uri="{FF2B5EF4-FFF2-40B4-BE49-F238E27FC236}">
                <a16:creationId xmlns:a16="http://schemas.microsoft.com/office/drawing/2014/main" id="{8C85583F-655A-B2F6-05AF-13793C8432C6}"/>
              </a:ext>
            </a:extLst>
          </p:cNvPr>
          <p:cNvSpPr>
            <a:spLocks noChangeShapeType="1"/>
          </p:cNvSpPr>
          <p:nvPr/>
        </p:nvSpPr>
        <p:spPr bwMode="auto">
          <a:xfrm>
            <a:off x="9030401" y="2444224"/>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28" name="Line 952">
            <a:extLst>
              <a:ext uri="{FF2B5EF4-FFF2-40B4-BE49-F238E27FC236}">
                <a16:creationId xmlns:a16="http://schemas.microsoft.com/office/drawing/2014/main" id="{A9BCDF6F-50B3-017D-3F0F-23FE5A730B48}"/>
              </a:ext>
            </a:extLst>
          </p:cNvPr>
          <p:cNvSpPr>
            <a:spLocks noChangeShapeType="1"/>
          </p:cNvSpPr>
          <p:nvPr/>
        </p:nvSpPr>
        <p:spPr bwMode="auto">
          <a:xfrm flipH="1">
            <a:off x="9102354" y="2470474"/>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29" name="Line 953">
            <a:extLst>
              <a:ext uri="{FF2B5EF4-FFF2-40B4-BE49-F238E27FC236}">
                <a16:creationId xmlns:a16="http://schemas.microsoft.com/office/drawing/2014/main" id="{130BC5B8-FFC9-D4A8-E9AD-D86EEBE4F441}"/>
              </a:ext>
            </a:extLst>
          </p:cNvPr>
          <p:cNvSpPr>
            <a:spLocks noChangeShapeType="1"/>
          </p:cNvSpPr>
          <p:nvPr/>
        </p:nvSpPr>
        <p:spPr bwMode="auto">
          <a:xfrm>
            <a:off x="9139895" y="2444224"/>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30" name="Line 954">
            <a:extLst>
              <a:ext uri="{FF2B5EF4-FFF2-40B4-BE49-F238E27FC236}">
                <a16:creationId xmlns:a16="http://schemas.microsoft.com/office/drawing/2014/main" id="{FFA6BEB2-43E2-ADC4-D78F-EEA9D488417E}"/>
              </a:ext>
            </a:extLst>
          </p:cNvPr>
          <p:cNvSpPr>
            <a:spLocks noChangeShapeType="1"/>
          </p:cNvSpPr>
          <p:nvPr/>
        </p:nvSpPr>
        <p:spPr bwMode="auto">
          <a:xfrm flipH="1">
            <a:off x="9114868" y="2470474"/>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31" name="Line 955">
            <a:extLst>
              <a:ext uri="{FF2B5EF4-FFF2-40B4-BE49-F238E27FC236}">
                <a16:creationId xmlns:a16="http://schemas.microsoft.com/office/drawing/2014/main" id="{AF2016AC-4D11-6916-B9BB-11AC13E4F03F}"/>
              </a:ext>
            </a:extLst>
          </p:cNvPr>
          <p:cNvSpPr>
            <a:spLocks noChangeShapeType="1"/>
          </p:cNvSpPr>
          <p:nvPr/>
        </p:nvSpPr>
        <p:spPr bwMode="auto">
          <a:xfrm>
            <a:off x="9149280" y="2444224"/>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32" name="Line 956">
            <a:extLst>
              <a:ext uri="{FF2B5EF4-FFF2-40B4-BE49-F238E27FC236}">
                <a16:creationId xmlns:a16="http://schemas.microsoft.com/office/drawing/2014/main" id="{1A451A2D-B754-70EF-CA78-0CB49D58430F}"/>
              </a:ext>
            </a:extLst>
          </p:cNvPr>
          <p:cNvSpPr>
            <a:spLocks noChangeShapeType="1"/>
          </p:cNvSpPr>
          <p:nvPr/>
        </p:nvSpPr>
        <p:spPr bwMode="auto">
          <a:xfrm flipH="1">
            <a:off x="9121125" y="2470474"/>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33" name="Line 957">
            <a:extLst>
              <a:ext uri="{FF2B5EF4-FFF2-40B4-BE49-F238E27FC236}">
                <a16:creationId xmlns:a16="http://schemas.microsoft.com/office/drawing/2014/main" id="{5F10503B-A48D-7285-11C1-1B815002B7E5}"/>
              </a:ext>
            </a:extLst>
          </p:cNvPr>
          <p:cNvSpPr>
            <a:spLocks noChangeShapeType="1"/>
          </p:cNvSpPr>
          <p:nvPr/>
        </p:nvSpPr>
        <p:spPr bwMode="auto">
          <a:xfrm>
            <a:off x="9155537" y="2444224"/>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34" name="Line 958">
            <a:extLst>
              <a:ext uri="{FF2B5EF4-FFF2-40B4-BE49-F238E27FC236}">
                <a16:creationId xmlns:a16="http://schemas.microsoft.com/office/drawing/2014/main" id="{7227E292-2D90-D879-5DEB-AEF06FC58C5C}"/>
              </a:ext>
            </a:extLst>
          </p:cNvPr>
          <p:cNvSpPr>
            <a:spLocks noChangeShapeType="1"/>
          </p:cNvSpPr>
          <p:nvPr/>
        </p:nvSpPr>
        <p:spPr bwMode="auto">
          <a:xfrm flipH="1">
            <a:off x="9146152" y="2481725"/>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35" name="Line 959">
            <a:extLst>
              <a:ext uri="{FF2B5EF4-FFF2-40B4-BE49-F238E27FC236}">
                <a16:creationId xmlns:a16="http://schemas.microsoft.com/office/drawing/2014/main" id="{A8A99522-33F2-3B3C-BC28-903D0E88F570}"/>
              </a:ext>
            </a:extLst>
          </p:cNvPr>
          <p:cNvSpPr>
            <a:spLocks noChangeShapeType="1"/>
          </p:cNvSpPr>
          <p:nvPr/>
        </p:nvSpPr>
        <p:spPr bwMode="auto">
          <a:xfrm>
            <a:off x="9180564" y="2455474"/>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36" name="Line 960">
            <a:extLst>
              <a:ext uri="{FF2B5EF4-FFF2-40B4-BE49-F238E27FC236}">
                <a16:creationId xmlns:a16="http://schemas.microsoft.com/office/drawing/2014/main" id="{D4C7DC18-7E6E-F4D6-2D85-C44B4943EA8E}"/>
              </a:ext>
            </a:extLst>
          </p:cNvPr>
          <p:cNvSpPr>
            <a:spLocks noChangeShapeType="1"/>
          </p:cNvSpPr>
          <p:nvPr/>
        </p:nvSpPr>
        <p:spPr bwMode="auto">
          <a:xfrm flipH="1">
            <a:off x="9146152" y="2481725"/>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37" name="Line 961">
            <a:extLst>
              <a:ext uri="{FF2B5EF4-FFF2-40B4-BE49-F238E27FC236}">
                <a16:creationId xmlns:a16="http://schemas.microsoft.com/office/drawing/2014/main" id="{0D7FE7F1-2587-F84A-D344-DA3D6BB5C71A}"/>
              </a:ext>
            </a:extLst>
          </p:cNvPr>
          <p:cNvSpPr>
            <a:spLocks noChangeShapeType="1"/>
          </p:cNvSpPr>
          <p:nvPr/>
        </p:nvSpPr>
        <p:spPr bwMode="auto">
          <a:xfrm>
            <a:off x="9180564" y="2455474"/>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38" name="Line 962">
            <a:extLst>
              <a:ext uri="{FF2B5EF4-FFF2-40B4-BE49-F238E27FC236}">
                <a16:creationId xmlns:a16="http://schemas.microsoft.com/office/drawing/2014/main" id="{C939F85F-EC95-16AA-F3F8-AE20E6665A2D}"/>
              </a:ext>
            </a:extLst>
          </p:cNvPr>
          <p:cNvSpPr>
            <a:spLocks noChangeShapeType="1"/>
          </p:cNvSpPr>
          <p:nvPr/>
        </p:nvSpPr>
        <p:spPr bwMode="auto">
          <a:xfrm flipH="1">
            <a:off x="9174307" y="2481725"/>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39" name="Line 963">
            <a:extLst>
              <a:ext uri="{FF2B5EF4-FFF2-40B4-BE49-F238E27FC236}">
                <a16:creationId xmlns:a16="http://schemas.microsoft.com/office/drawing/2014/main" id="{2125D354-CB86-ED25-2134-7EAB56407932}"/>
              </a:ext>
            </a:extLst>
          </p:cNvPr>
          <p:cNvSpPr>
            <a:spLocks noChangeShapeType="1"/>
          </p:cNvSpPr>
          <p:nvPr/>
        </p:nvSpPr>
        <p:spPr bwMode="auto">
          <a:xfrm>
            <a:off x="9211848" y="2455474"/>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40" name="Line 964">
            <a:extLst>
              <a:ext uri="{FF2B5EF4-FFF2-40B4-BE49-F238E27FC236}">
                <a16:creationId xmlns:a16="http://schemas.microsoft.com/office/drawing/2014/main" id="{6566CC67-2841-0858-B5BE-13725501EE7F}"/>
              </a:ext>
            </a:extLst>
          </p:cNvPr>
          <p:cNvSpPr>
            <a:spLocks noChangeShapeType="1"/>
          </p:cNvSpPr>
          <p:nvPr/>
        </p:nvSpPr>
        <p:spPr bwMode="auto">
          <a:xfrm flipH="1">
            <a:off x="9180564" y="2481725"/>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41" name="Line 965">
            <a:extLst>
              <a:ext uri="{FF2B5EF4-FFF2-40B4-BE49-F238E27FC236}">
                <a16:creationId xmlns:a16="http://schemas.microsoft.com/office/drawing/2014/main" id="{11D238C9-31DF-E8EE-8718-B557607CD20A}"/>
              </a:ext>
            </a:extLst>
          </p:cNvPr>
          <p:cNvSpPr>
            <a:spLocks noChangeShapeType="1"/>
          </p:cNvSpPr>
          <p:nvPr/>
        </p:nvSpPr>
        <p:spPr bwMode="auto">
          <a:xfrm>
            <a:off x="9218105" y="2455474"/>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42" name="Line 966">
            <a:extLst>
              <a:ext uri="{FF2B5EF4-FFF2-40B4-BE49-F238E27FC236}">
                <a16:creationId xmlns:a16="http://schemas.microsoft.com/office/drawing/2014/main" id="{B2A7FFFE-8DB2-F974-6A5A-9AE212F61B49}"/>
              </a:ext>
            </a:extLst>
          </p:cNvPr>
          <p:cNvSpPr>
            <a:spLocks noChangeShapeType="1"/>
          </p:cNvSpPr>
          <p:nvPr/>
        </p:nvSpPr>
        <p:spPr bwMode="auto">
          <a:xfrm flipH="1">
            <a:off x="9211848" y="2481725"/>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43" name="Line 967">
            <a:extLst>
              <a:ext uri="{FF2B5EF4-FFF2-40B4-BE49-F238E27FC236}">
                <a16:creationId xmlns:a16="http://schemas.microsoft.com/office/drawing/2014/main" id="{5A9DE875-2641-9274-669B-884DBB5047F9}"/>
              </a:ext>
            </a:extLst>
          </p:cNvPr>
          <p:cNvSpPr>
            <a:spLocks noChangeShapeType="1"/>
          </p:cNvSpPr>
          <p:nvPr/>
        </p:nvSpPr>
        <p:spPr bwMode="auto">
          <a:xfrm>
            <a:off x="9246260" y="2455474"/>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44" name="Line 968">
            <a:extLst>
              <a:ext uri="{FF2B5EF4-FFF2-40B4-BE49-F238E27FC236}">
                <a16:creationId xmlns:a16="http://schemas.microsoft.com/office/drawing/2014/main" id="{BAA48495-C58A-6331-A9FE-305EC639E323}"/>
              </a:ext>
            </a:extLst>
          </p:cNvPr>
          <p:cNvSpPr>
            <a:spLocks noChangeShapeType="1"/>
          </p:cNvSpPr>
          <p:nvPr/>
        </p:nvSpPr>
        <p:spPr bwMode="auto">
          <a:xfrm flipH="1">
            <a:off x="9230618" y="2481725"/>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45" name="Line 969">
            <a:extLst>
              <a:ext uri="{FF2B5EF4-FFF2-40B4-BE49-F238E27FC236}">
                <a16:creationId xmlns:a16="http://schemas.microsoft.com/office/drawing/2014/main" id="{D2D34015-FD81-60E5-7BEF-E9FCF39C0325}"/>
              </a:ext>
            </a:extLst>
          </p:cNvPr>
          <p:cNvSpPr>
            <a:spLocks noChangeShapeType="1"/>
          </p:cNvSpPr>
          <p:nvPr/>
        </p:nvSpPr>
        <p:spPr bwMode="auto">
          <a:xfrm>
            <a:off x="9265031" y="2455474"/>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46" name="Line 970">
            <a:extLst>
              <a:ext uri="{FF2B5EF4-FFF2-40B4-BE49-F238E27FC236}">
                <a16:creationId xmlns:a16="http://schemas.microsoft.com/office/drawing/2014/main" id="{98CF506A-F9B4-97A9-D49D-3E57713CFC18}"/>
              </a:ext>
            </a:extLst>
          </p:cNvPr>
          <p:cNvSpPr>
            <a:spLocks noChangeShapeType="1"/>
          </p:cNvSpPr>
          <p:nvPr/>
        </p:nvSpPr>
        <p:spPr bwMode="auto">
          <a:xfrm flipH="1">
            <a:off x="9318213" y="2481725"/>
            <a:ext cx="6882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47" name="Line 971">
            <a:extLst>
              <a:ext uri="{FF2B5EF4-FFF2-40B4-BE49-F238E27FC236}">
                <a16:creationId xmlns:a16="http://schemas.microsoft.com/office/drawing/2014/main" id="{8536437E-A519-A7E4-D872-5F6ADC4F4E73}"/>
              </a:ext>
            </a:extLst>
          </p:cNvPr>
          <p:cNvSpPr>
            <a:spLocks noChangeShapeType="1"/>
          </p:cNvSpPr>
          <p:nvPr/>
        </p:nvSpPr>
        <p:spPr bwMode="auto">
          <a:xfrm>
            <a:off x="9355754" y="2455474"/>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48" name="Line 972">
            <a:extLst>
              <a:ext uri="{FF2B5EF4-FFF2-40B4-BE49-F238E27FC236}">
                <a16:creationId xmlns:a16="http://schemas.microsoft.com/office/drawing/2014/main" id="{11836E9B-2563-3FE9-4FB7-AA88FD09F46A}"/>
              </a:ext>
            </a:extLst>
          </p:cNvPr>
          <p:cNvSpPr>
            <a:spLocks noChangeShapeType="1"/>
          </p:cNvSpPr>
          <p:nvPr/>
        </p:nvSpPr>
        <p:spPr bwMode="auto">
          <a:xfrm flipH="1">
            <a:off x="9330727" y="2481725"/>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49" name="Line 973">
            <a:extLst>
              <a:ext uri="{FF2B5EF4-FFF2-40B4-BE49-F238E27FC236}">
                <a16:creationId xmlns:a16="http://schemas.microsoft.com/office/drawing/2014/main" id="{AA376892-2F2D-196F-214C-49F8158C098D}"/>
              </a:ext>
            </a:extLst>
          </p:cNvPr>
          <p:cNvSpPr>
            <a:spLocks noChangeShapeType="1"/>
          </p:cNvSpPr>
          <p:nvPr/>
        </p:nvSpPr>
        <p:spPr bwMode="auto">
          <a:xfrm>
            <a:off x="9368267" y="2455474"/>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50" name="Line 974">
            <a:extLst>
              <a:ext uri="{FF2B5EF4-FFF2-40B4-BE49-F238E27FC236}">
                <a16:creationId xmlns:a16="http://schemas.microsoft.com/office/drawing/2014/main" id="{A40AD34C-A9E5-4FDD-166A-E4BF8E15B065}"/>
              </a:ext>
            </a:extLst>
          </p:cNvPr>
          <p:cNvSpPr>
            <a:spLocks noChangeShapeType="1"/>
          </p:cNvSpPr>
          <p:nvPr/>
        </p:nvSpPr>
        <p:spPr bwMode="auto">
          <a:xfrm flipH="1">
            <a:off x="9330727" y="2481725"/>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51" name="Line 975">
            <a:extLst>
              <a:ext uri="{FF2B5EF4-FFF2-40B4-BE49-F238E27FC236}">
                <a16:creationId xmlns:a16="http://schemas.microsoft.com/office/drawing/2014/main" id="{5AEE37A2-FC7C-E535-76C4-F67492C9DC3A}"/>
              </a:ext>
            </a:extLst>
          </p:cNvPr>
          <p:cNvSpPr>
            <a:spLocks noChangeShapeType="1"/>
          </p:cNvSpPr>
          <p:nvPr/>
        </p:nvSpPr>
        <p:spPr bwMode="auto">
          <a:xfrm>
            <a:off x="9368267" y="2455474"/>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52" name="Line 976">
            <a:extLst>
              <a:ext uri="{FF2B5EF4-FFF2-40B4-BE49-F238E27FC236}">
                <a16:creationId xmlns:a16="http://schemas.microsoft.com/office/drawing/2014/main" id="{129801F0-1B2D-C84C-836F-A556BCFCEA9B}"/>
              </a:ext>
            </a:extLst>
          </p:cNvPr>
          <p:cNvSpPr>
            <a:spLocks noChangeShapeType="1"/>
          </p:cNvSpPr>
          <p:nvPr/>
        </p:nvSpPr>
        <p:spPr bwMode="auto">
          <a:xfrm flipH="1">
            <a:off x="9336984" y="2481725"/>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53" name="Line 977">
            <a:extLst>
              <a:ext uri="{FF2B5EF4-FFF2-40B4-BE49-F238E27FC236}">
                <a16:creationId xmlns:a16="http://schemas.microsoft.com/office/drawing/2014/main" id="{2B23E401-6CEF-1332-E720-419A1217362D}"/>
              </a:ext>
            </a:extLst>
          </p:cNvPr>
          <p:cNvSpPr>
            <a:spLocks noChangeShapeType="1"/>
          </p:cNvSpPr>
          <p:nvPr/>
        </p:nvSpPr>
        <p:spPr bwMode="auto">
          <a:xfrm>
            <a:off x="9374524" y="2455474"/>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54" name="Line 978">
            <a:extLst>
              <a:ext uri="{FF2B5EF4-FFF2-40B4-BE49-F238E27FC236}">
                <a16:creationId xmlns:a16="http://schemas.microsoft.com/office/drawing/2014/main" id="{8446DDB8-20BF-61E5-812A-4F2847E458F4}"/>
              </a:ext>
            </a:extLst>
          </p:cNvPr>
          <p:cNvSpPr>
            <a:spLocks noChangeShapeType="1"/>
          </p:cNvSpPr>
          <p:nvPr/>
        </p:nvSpPr>
        <p:spPr bwMode="auto">
          <a:xfrm flipH="1">
            <a:off x="9336984" y="2481725"/>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55" name="Line 979">
            <a:extLst>
              <a:ext uri="{FF2B5EF4-FFF2-40B4-BE49-F238E27FC236}">
                <a16:creationId xmlns:a16="http://schemas.microsoft.com/office/drawing/2014/main" id="{3779AFAC-1DF8-F303-543A-DCEBAE22C5E4}"/>
              </a:ext>
            </a:extLst>
          </p:cNvPr>
          <p:cNvSpPr>
            <a:spLocks noChangeShapeType="1"/>
          </p:cNvSpPr>
          <p:nvPr/>
        </p:nvSpPr>
        <p:spPr bwMode="auto">
          <a:xfrm>
            <a:off x="9374524" y="2455474"/>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56" name="Line 980">
            <a:extLst>
              <a:ext uri="{FF2B5EF4-FFF2-40B4-BE49-F238E27FC236}">
                <a16:creationId xmlns:a16="http://schemas.microsoft.com/office/drawing/2014/main" id="{4B459FBE-964A-7EDB-0B7F-EA8C8D56ED12}"/>
              </a:ext>
            </a:extLst>
          </p:cNvPr>
          <p:cNvSpPr>
            <a:spLocks noChangeShapeType="1"/>
          </p:cNvSpPr>
          <p:nvPr/>
        </p:nvSpPr>
        <p:spPr bwMode="auto">
          <a:xfrm flipH="1">
            <a:off x="9343240" y="2481725"/>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57" name="Line 981">
            <a:extLst>
              <a:ext uri="{FF2B5EF4-FFF2-40B4-BE49-F238E27FC236}">
                <a16:creationId xmlns:a16="http://schemas.microsoft.com/office/drawing/2014/main" id="{AFD50477-CDCC-B9FC-9C13-42F949A5F37F}"/>
              </a:ext>
            </a:extLst>
          </p:cNvPr>
          <p:cNvSpPr>
            <a:spLocks noChangeShapeType="1"/>
          </p:cNvSpPr>
          <p:nvPr/>
        </p:nvSpPr>
        <p:spPr bwMode="auto">
          <a:xfrm>
            <a:off x="9380781" y="2455474"/>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58" name="Line 982">
            <a:extLst>
              <a:ext uri="{FF2B5EF4-FFF2-40B4-BE49-F238E27FC236}">
                <a16:creationId xmlns:a16="http://schemas.microsoft.com/office/drawing/2014/main" id="{475E2022-D2AA-2D60-971E-EDBFA24578C9}"/>
              </a:ext>
            </a:extLst>
          </p:cNvPr>
          <p:cNvSpPr>
            <a:spLocks noChangeShapeType="1"/>
          </p:cNvSpPr>
          <p:nvPr/>
        </p:nvSpPr>
        <p:spPr bwMode="auto">
          <a:xfrm flipH="1">
            <a:off x="9349497" y="2481725"/>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59" name="Line 983">
            <a:extLst>
              <a:ext uri="{FF2B5EF4-FFF2-40B4-BE49-F238E27FC236}">
                <a16:creationId xmlns:a16="http://schemas.microsoft.com/office/drawing/2014/main" id="{FDFCED73-02F8-B76F-1624-20EB09469C3E}"/>
              </a:ext>
            </a:extLst>
          </p:cNvPr>
          <p:cNvSpPr>
            <a:spLocks noChangeShapeType="1"/>
          </p:cNvSpPr>
          <p:nvPr/>
        </p:nvSpPr>
        <p:spPr bwMode="auto">
          <a:xfrm>
            <a:off x="9387038" y="2455474"/>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60" name="Line 984">
            <a:extLst>
              <a:ext uri="{FF2B5EF4-FFF2-40B4-BE49-F238E27FC236}">
                <a16:creationId xmlns:a16="http://schemas.microsoft.com/office/drawing/2014/main" id="{46C0023E-8FA9-4055-93CB-DFCB0CA264DC}"/>
              </a:ext>
            </a:extLst>
          </p:cNvPr>
          <p:cNvSpPr>
            <a:spLocks noChangeShapeType="1"/>
          </p:cNvSpPr>
          <p:nvPr/>
        </p:nvSpPr>
        <p:spPr bwMode="auto">
          <a:xfrm flipH="1">
            <a:off x="9349497" y="2481725"/>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61" name="Line 985">
            <a:extLst>
              <a:ext uri="{FF2B5EF4-FFF2-40B4-BE49-F238E27FC236}">
                <a16:creationId xmlns:a16="http://schemas.microsoft.com/office/drawing/2014/main" id="{4F12F194-B745-0B17-2993-60BB7EC224D9}"/>
              </a:ext>
            </a:extLst>
          </p:cNvPr>
          <p:cNvSpPr>
            <a:spLocks noChangeShapeType="1"/>
          </p:cNvSpPr>
          <p:nvPr/>
        </p:nvSpPr>
        <p:spPr bwMode="auto">
          <a:xfrm>
            <a:off x="9387038" y="2455474"/>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62" name="Line 986">
            <a:extLst>
              <a:ext uri="{FF2B5EF4-FFF2-40B4-BE49-F238E27FC236}">
                <a16:creationId xmlns:a16="http://schemas.microsoft.com/office/drawing/2014/main" id="{579AB72F-F895-3E04-5EC2-21648108B8C4}"/>
              </a:ext>
            </a:extLst>
          </p:cNvPr>
          <p:cNvSpPr>
            <a:spLocks noChangeShapeType="1"/>
          </p:cNvSpPr>
          <p:nvPr/>
        </p:nvSpPr>
        <p:spPr bwMode="auto">
          <a:xfrm flipH="1">
            <a:off x="9355754" y="2481725"/>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63" name="Line 987">
            <a:extLst>
              <a:ext uri="{FF2B5EF4-FFF2-40B4-BE49-F238E27FC236}">
                <a16:creationId xmlns:a16="http://schemas.microsoft.com/office/drawing/2014/main" id="{D2942766-A8DE-02AE-29A0-DC987B262C66}"/>
              </a:ext>
            </a:extLst>
          </p:cNvPr>
          <p:cNvSpPr>
            <a:spLocks noChangeShapeType="1"/>
          </p:cNvSpPr>
          <p:nvPr/>
        </p:nvSpPr>
        <p:spPr bwMode="auto">
          <a:xfrm>
            <a:off x="9393295" y="2455474"/>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64" name="Line 988">
            <a:extLst>
              <a:ext uri="{FF2B5EF4-FFF2-40B4-BE49-F238E27FC236}">
                <a16:creationId xmlns:a16="http://schemas.microsoft.com/office/drawing/2014/main" id="{6065E0EE-8547-3942-0F56-AB8A901F60B4}"/>
              </a:ext>
            </a:extLst>
          </p:cNvPr>
          <p:cNvSpPr>
            <a:spLocks noChangeShapeType="1"/>
          </p:cNvSpPr>
          <p:nvPr/>
        </p:nvSpPr>
        <p:spPr bwMode="auto">
          <a:xfrm flipH="1">
            <a:off x="9355754" y="2481725"/>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65" name="Line 989">
            <a:extLst>
              <a:ext uri="{FF2B5EF4-FFF2-40B4-BE49-F238E27FC236}">
                <a16:creationId xmlns:a16="http://schemas.microsoft.com/office/drawing/2014/main" id="{175184D7-1039-FFE7-636B-D3C2E7062CF4}"/>
              </a:ext>
            </a:extLst>
          </p:cNvPr>
          <p:cNvSpPr>
            <a:spLocks noChangeShapeType="1"/>
          </p:cNvSpPr>
          <p:nvPr/>
        </p:nvSpPr>
        <p:spPr bwMode="auto">
          <a:xfrm>
            <a:off x="9393295" y="2455474"/>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66" name="Line 990">
            <a:extLst>
              <a:ext uri="{FF2B5EF4-FFF2-40B4-BE49-F238E27FC236}">
                <a16:creationId xmlns:a16="http://schemas.microsoft.com/office/drawing/2014/main" id="{1F279608-67F2-A5CF-22C9-53CD9BA71F75}"/>
              </a:ext>
            </a:extLst>
          </p:cNvPr>
          <p:cNvSpPr>
            <a:spLocks noChangeShapeType="1"/>
          </p:cNvSpPr>
          <p:nvPr/>
        </p:nvSpPr>
        <p:spPr bwMode="auto">
          <a:xfrm flipH="1">
            <a:off x="9368267" y="2481725"/>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67" name="Line 991">
            <a:extLst>
              <a:ext uri="{FF2B5EF4-FFF2-40B4-BE49-F238E27FC236}">
                <a16:creationId xmlns:a16="http://schemas.microsoft.com/office/drawing/2014/main" id="{F4BE2F04-B085-016F-5973-4C3097259489}"/>
              </a:ext>
            </a:extLst>
          </p:cNvPr>
          <p:cNvSpPr>
            <a:spLocks noChangeShapeType="1"/>
          </p:cNvSpPr>
          <p:nvPr/>
        </p:nvSpPr>
        <p:spPr bwMode="auto">
          <a:xfrm>
            <a:off x="9402680" y="2455474"/>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68" name="Line 992">
            <a:extLst>
              <a:ext uri="{FF2B5EF4-FFF2-40B4-BE49-F238E27FC236}">
                <a16:creationId xmlns:a16="http://schemas.microsoft.com/office/drawing/2014/main" id="{EFDEEB82-BD07-505B-CDA5-743502CA8FA6}"/>
              </a:ext>
            </a:extLst>
          </p:cNvPr>
          <p:cNvSpPr>
            <a:spLocks noChangeShapeType="1"/>
          </p:cNvSpPr>
          <p:nvPr/>
        </p:nvSpPr>
        <p:spPr bwMode="auto">
          <a:xfrm flipH="1">
            <a:off x="9374524" y="2481725"/>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69" name="Line 993">
            <a:extLst>
              <a:ext uri="{FF2B5EF4-FFF2-40B4-BE49-F238E27FC236}">
                <a16:creationId xmlns:a16="http://schemas.microsoft.com/office/drawing/2014/main" id="{4AE21906-A429-E353-417E-2EF6D82AC3B2}"/>
              </a:ext>
            </a:extLst>
          </p:cNvPr>
          <p:cNvSpPr>
            <a:spLocks noChangeShapeType="1"/>
          </p:cNvSpPr>
          <p:nvPr/>
        </p:nvSpPr>
        <p:spPr bwMode="auto">
          <a:xfrm>
            <a:off x="9408937" y="2455474"/>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70" name="Line 994">
            <a:extLst>
              <a:ext uri="{FF2B5EF4-FFF2-40B4-BE49-F238E27FC236}">
                <a16:creationId xmlns:a16="http://schemas.microsoft.com/office/drawing/2014/main" id="{8B693D20-47CE-20C2-809A-FD8C1F326EF6}"/>
              </a:ext>
            </a:extLst>
          </p:cNvPr>
          <p:cNvSpPr>
            <a:spLocks noChangeShapeType="1"/>
          </p:cNvSpPr>
          <p:nvPr/>
        </p:nvSpPr>
        <p:spPr bwMode="auto">
          <a:xfrm flipH="1">
            <a:off x="9380781" y="2481725"/>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71" name="Line 995">
            <a:extLst>
              <a:ext uri="{FF2B5EF4-FFF2-40B4-BE49-F238E27FC236}">
                <a16:creationId xmlns:a16="http://schemas.microsoft.com/office/drawing/2014/main" id="{60EED360-935C-176D-72EB-8B808D732429}"/>
              </a:ext>
            </a:extLst>
          </p:cNvPr>
          <p:cNvSpPr>
            <a:spLocks noChangeShapeType="1"/>
          </p:cNvSpPr>
          <p:nvPr/>
        </p:nvSpPr>
        <p:spPr bwMode="auto">
          <a:xfrm>
            <a:off x="9415193" y="2455474"/>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72" name="Line 996">
            <a:extLst>
              <a:ext uri="{FF2B5EF4-FFF2-40B4-BE49-F238E27FC236}">
                <a16:creationId xmlns:a16="http://schemas.microsoft.com/office/drawing/2014/main" id="{952572AF-CD0B-0385-40F7-1B77680779F4}"/>
              </a:ext>
            </a:extLst>
          </p:cNvPr>
          <p:cNvSpPr>
            <a:spLocks noChangeShapeType="1"/>
          </p:cNvSpPr>
          <p:nvPr/>
        </p:nvSpPr>
        <p:spPr bwMode="auto">
          <a:xfrm flipH="1">
            <a:off x="9387038" y="2481725"/>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73" name="Line 997">
            <a:extLst>
              <a:ext uri="{FF2B5EF4-FFF2-40B4-BE49-F238E27FC236}">
                <a16:creationId xmlns:a16="http://schemas.microsoft.com/office/drawing/2014/main" id="{81B35954-861E-F14B-164B-0E8E3295C656}"/>
              </a:ext>
            </a:extLst>
          </p:cNvPr>
          <p:cNvSpPr>
            <a:spLocks noChangeShapeType="1"/>
          </p:cNvSpPr>
          <p:nvPr/>
        </p:nvSpPr>
        <p:spPr bwMode="auto">
          <a:xfrm>
            <a:off x="9421450" y="2455474"/>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74" name="Line 998">
            <a:extLst>
              <a:ext uri="{FF2B5EF4-FFF2-40B4-BE49-F238E27FC236}">
                <a16:creationId xmlns:a16="http://schemas.microsoft.com/office/drawing/2014/main" id="{3A9E324F-17CF-42A2-F040-8FC133FE2877}"/>
              </a:ext>
            </a:extLst>
          </p:cNvPr>
          <p:cNvSpPr>
            <a:spLocks noChangeShapeType="1"/>
          </p:cNvSpPr>
          <p:nvPr/>
        </p:nvSpPr>
        <p:spPr bwMode="auto">
          <a:xfrm flipH="1">
            <a:off x="9402680" y="2481725"/>
            <a:ext cx="6882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75" name="Line 999">
            <a:extLst>
              <a:ext uri="{FF2B5EF4-FFF2-40B4-BE49-F238E27FC236}">
                <a16:creationId xmlns:a16="http://schemas.microsoft.com/office/drawing/2014/main" id="{463CDEA3-D344-F7CB-468D-546ADC89A377}"/>
              </a:ext>
            </a:extLst>
          </p:cNvPr>
          <p:cNvSpPr>
            <a:spLocks noChangeShapeType="1"/>
          </p:cNvSpPr>
          <p:nvPr/>
        </p:nvSpPr>
        <p:spPr bwMode="auto">
          <a:xfrm>
            <a:off x="9440220" y="2455474"/>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76" name="Line 1000">
            <a:extLst>
              <a:ext uri="{FF2B5EF4-FFF2-40B4-BE49-F238E27FC236}">
                <a16:creationId xmlns:a16="http://schemas.microsoft.com/office/drawing/2014/main" id="{B350E18B-4B93-8000-BDD9-585F54007378}"/>
              </a:ext>
            </a:extLst>
          </p:cNvPr>
          <p:cNvSpPr>
            <a:spLocks noChangeShapeType="1"/>
          </p:cNvSpPr>
          <p:nvPr/>
        </p:nvSpPr>
        <p:spPr bwMode="auto">
          <a:xfrm flipH="1">
            <a:off x="9408937" y="2481725"/>
            <a:ext cx="6882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77" name="Line 1001">
            <a:extLst>
              <a:ext uri="{FF2B5EF4-FFF2-40B4-BE49-F238E27FC236}">
                <a16:creationId xmlns:a16="http://schemas.microsoft.com/office/drawing/2014/main" id="{78ECA9FA-7E55-D787-F5D9-E200BD14ABCF}"/>
              </a:ext>
            </a:extLst>
          </p:cNvPr>
          <p:cNvSpPr>
            <a:spLocks noChangeShapeType="1"/>
          </p:cNvSpPr>
          <p:nvPr/>
        </p:nvSpPr>
        <p:spPr bwMode="auto">
          <a:xfrm>
            <a:off x="9446477" y="2455474"/>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78" name="Line 1002">
            <a:extLst>
              <a:ext uri="{FF2B5EF4-FFF2-40B4-BE49-F238E27FC236}">
                <a16:creationId xmlns:a16="http://schemas.microsoft.com/office/drawing/2014/main" id="{61DE8CA7-6BEC-6870-B48D-97755F148ECC}"/>
              </a:ext>
            </a:extLst>
          </p:cNvPr>
          <p:cNvSpPr>
            <a:spLocks noChangeShapeType="1"/>
          </p:cNvSpPr>
          <p:nvPr/>
        </p:nvSpPr>
        <p:spPr bwMode="auto">
          <a:xfrm flipH="1">
            <a:off x="9440220" y="2496725"/>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79" name="Line 1003">
            <a:extLst>
              <a:ext uri="{FF2B5EF4-FFF2-40B4-BE49-F238E27FC236}">
                <a16:creationId xmlns:a16="http://schemas.microsoft.com/office/drawing/2014/main" id="{74BDCE9B-BE9A-08BA-F1A7-80719363D0B4}"/>
              </a:ext>
            </a:extLst>
          </p:cNvPr>
          <p:cNvSpPr>
            <a:spLocks noChangeShapeType="1"/>
          </p:cNvSpPr>
          <p:nvPr/>
        </p:nvSpPr>
        <p:spPr bwMode="auto">
          <a:xfrm>
            <a:off x="9477761" y="2470474"/>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80" name="Line 1004">
            <a:extLst>
              <a:ext uri="{FF2B5EF4-FFF2-40B4-BE49-F238E27FC236}">
                <a16:creationId xmlns:a16="http://schemas.microsoft.com/office/drawing/2014/main" id="{39EF59F3-C8B4-6D67-3496-320D987FA35C}"/>
              </a:ext>
            </a:extLst>
          </p:cNvPr>
          <p:cNvSpPr>
            <a:spLocks noChangeShapeType="1"/>
          </p:cNvSpPr>
          <p:nvPr/>
        </p:nvSpPr>
        <p:spPr bwMode="auto">
          <a:xfrm flipH="1">
            <a:off x="9446477" y="2496725"/>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81" name="Line 1005">
            <a:extLst>
              <a:ext uri="{FF2B5EF4-FFF2-40B4-BE49-F238E27FC236}">
                <a16:creationId xmlns:a16="http://schemas.microsoft.com/office/drawing/2014/main" id="{28E24B8A-D139-978D-A58B-666E10F7EAE4}"/>
              </a:ext>
            </a:extLst>
          </p:cNvPr>
          <p:cNvSpPr>
            <a:spLocks noChangeShapeType="1"/>
          </p:cNvSpPr>
          <p:nvPr/>
        </p:nvSpPr>
        <p:spPr bwMode="auto">
          <a:xfrm>
            <a:off x="9480890" y="2470474"/>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82" name="Line 1006">
            <a:extLst>
              <a:ext uri="{FF2B5EF4-FFF2-40B4-BE49-F238E27FC236}">
                <a16:creationId xmlns:a16="http://schemas.microsoft.com/office/drawing/2014/main" id="{8480C0AF-D787-1DFA-5A52-6CED282D9D15}"/>
              </a:ext>
            </a:extLst>
          </p:cNvPr>
          <p:cNvSpPr>
            <a:spLocks noChangeShapeType="1"/>
          </p:cNvSpPr>
          <p:nvPr/>
        </p:nvSpPr>
        <p:spPr bwMode="auto">
          <a:xfrm flipH="1">
            <a:off x="9452734" y="2496725"/>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83" name="Line 1007">
            <a:extLst>
              <a:ext uri="{FF2B5EF4-FFF2-40B4-BE49-F238E27FC236}">
                <a16:creationId xmlns:a16="http://schemas.microsoft.com/office/drawing/2014/main" id="{4171A4E0-B7B4-A756-88C2-8DB53DF2E8CB}"/>
              </a:ext>
            </a:extLst>
          </p:cNvPr>
          <p:cNvSpPr>
            <a:spLocks noChangeShapeType="1"/>
          </p:cNvSpPr>
          <p:nvPr/>
        </p:nvSpPr>
        <p:spPr bwMode="auto">
          <a:xfrm>
            <a:off x="9487146" y="2470474"/>
            <a:ext cx="0" cy="6000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84" name="Line 1008">
            <a:extLst>
              <a:ext uri="{FF2B5EF4-FFF2-40B4-BE49-F238E27FC236}">
                <a16:creationId xmlns:a16="http://schemas.microsoft.com/office/drawing/2014/main" id="{34114F70-0E4B-2169-E54A-995A516A462C}"/>
              </a:ext>
            </a:extLst>
          </p:cNvPr>
          <p:cNvSpPr>
            <a:spLocks noChangeShapeType="1"/>
          </p:cNvSpPr>
          <p:nvPr/>
        </p:nvSpPr>
        <p:spPr bwMode="auto">
          <a:xfrm flipH="1">
            <a:off x="9458991" y="2496725"/>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85" name="Line 1211">
            <a:extLst>
              <a:ext uri="{FF2B5EF4-FFF2-40B4-BE49-F238E27FC236}">
                <a16:creationId xmlns:a16="http://schemas.microsoft.com/office/drawing/2014/main" id="{B4BA9B98-6DF2-245F-9BB9-6139F87BA895}"/>
              </a:ext>
            </a:extLst>
          </p:cNvPr>
          <p:cNvSpPr>
            <a:spLocks noChangeShapeType="1"/>
          </p:cNvSpPr>
          <p:nvPr/>
        </p:nvSpPr>
        <p:spPr bwMode="auto">
          <a:xfrm>
            <a:off x="10350583"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86" name="Line 1212">
            <a:extLst>
              <a:ext uri="{FF2B5EF4-FFF2-40B4-BE49-F238E27FC236}">
                <a16:creationId xmlns:a16="http://schemas.microsoft.com/office/drawing/2014/main" id="{1A5AFB50-3BAF-DED2-0B20-C32AC89EE889}"/>
              </a:ext>
            </a:extLst>
          </p:cNvPr>
          <p:cNvSpPr>
            <a:spLocks noChangeShapeType="1"/>
          </p:cNvSpPr>
          <p:nvPr/>
        </p:nvSpPr>
        <p:spPr bwMode="auto">
          <a:xfrm flipH="1">
            <a:off x="10313042" y="2530476"/>
            <a:ext cx="6882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87" name="Line 1213">
            <a:extLst>
              <a:ext uri="{FF2B5EF4-FFF2-40B4-BE49-F238E27FC236}">
                <a16:creationId xmlns:a16="http://schemas.microsoft.com/office/drawing/2014/main" id="{F9E46095-7564-19A9-58F0-C3D2D8AB273B}"/>
              </a:ext>
            </a:extLst>
          </p:cNvPr>
          <p:cNvSpPr>
            <a:spLocks noChangeShapeType="1"/>
          </p:cNvSpPr>
          <p:nvPr/>
        </p:nvSpPr>
        <p:spPr bwMode="auto">
          <a:xfrm>
            <a:off x="10350583"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88" name="Line 1214">
            <a:extLst>
              <a:ext uri="{FF2B5EF4-FFF2-40B4-BE49-F238E27FC236}">
                <a16:creationId xmlns:a16="http://schemas.microsoft.com/office/drawing/2014/main" id="{55FF76D6-3276-5060-BE00-E4D9D65B6676}"/>
              </a:ext>
            </a:extLst>
          </p:cNvPr>
          <p:cNvSpPr>
            <a:spLocks noChangeShapeType="1"/>
          </p:cNvSpPr>
          <p:nvPr/>
        </p:nvSpPr>
        <p:spPr bwMode="auto">
          <a:xfrm flipH="1">
            <a:off x="10319299" y="2530476"/>
            <a:ext cx="6882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89" name="Line 1215">
            <a:extLst>
              <a:ext uri="{FF2B5EF4-FFF2-40B4-BE49-F238E27FC236}">
                <a16:creationId xmlns:a16="http://schemas.microsoft.com/office/drawing/2014/main" id="{9B4C5296-E694-E6CC-AC7C-AAA413694F17}"/>
              </a:ext>
            </a:extLst>
          </p:cNvPr>
          <p:cNvSpPr>
            <a:spLocks noChangeShapeType="1"/>
          </p:cNvSpPr>
          <p:nvPr/>
        </p:nvSpPr>
        <p:spPr bwMode="auto">
          <a:xfrm>
            <a:off x="10356840"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90" name="Line 1216">
            <a:extLst>
              <a:ext uri="{FF2B5EF4-FFF2-40B4-BE49-F238E27FC236}">
                <a16:creationId xmlns:a16="http://schemas.microsoft.com/office/drawing/2014/main" id="{8629B80D-F504-2C24-A983-B34D30DB6597}"/>
              </a:ext>
            </a:extLst>
          </p:cNvPr>
          <p:cNvSpPr>
            <a:spLocks noChangeShapeType="1"/>
          </p:cNvSpPr>
          <p:nvPr/>
        </p:nvSpPr>
        <p:spPr bwMode="auto">
          <a:xfrm flipH="1">
            <a:off x="10331813" y="2530476"/>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91" name="Line 1217">
            <a:extLst>
              <a:ext uri="{FF2B5EF4-FFF2-40B4-BE49-F238E27FC236}">
                <a16:creationId xmlns:a16="http://schemas.microsoft.com/office/drawing/2014/main" id="{673B578E-0CED-B60F-3C22-BBB37AF24D10}"/>
              </a:ext>
            </a:extLst>
          </p:cNvPr>
          <p:cNvSpPr>
            <a:spLocks noChangeShapeType="1"/>
          </p:cNvSpPr>
          <p:nvPr/>
        </p:nvSpPr>
        <p:spPr bwMode="auto">
          <a:xfrm>
            <a:off x="10369353"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92" name="Line 1218">
            <a:extLst>
              <a:ext uri="{FF2B5EF4-FFF2-40B4-BE49-F238E27FC236}">
                <a16:creationId xmlns:a16="http://schemas.microsoft.com/office/drawing/2014/main" id="{E7053CB6-E83F-9EF4-6FD8-6C8BBC3370A1}"/>
              </a:ext>
            </a:extLst>
          </p:cNvPr>
          <p:cNvSpPr>
            <a:spLocks noChangeShapeType="1"/>
          </p:cNvSpPr>
          <p:nvPr/>
        </p:nvSpPr>
        <p:spPr bwMode="auto">
          <a:xfrm flipH="1">
            <a:off x="10338069" y="2530476"/>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93" name="Line 1219">
            <a:extLst>
              <a:ext uri="{FF2B5EF4-FFF2-40B4-BE49-F238E27FC236}">
                <a16:creationId xmlns:a16="http://schemas.microsoft.com/office/drawing/2014/main" id="{5102E5CA-66B7-F7C8-C420-84A46FC92828}"/>
              </a:ext>
            </a:extLst>
          </p:cNvPr>
          <p:cNvSpPr>
            <a:spLocks noChangeShapeType="1"/>
          </p:cNvSpPr>
          <p:nvPr/>
        </p:nvSpPr>
        <p:spPr bwMode="auto">
          <a:xfrm>
            <a:off x="10375610"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94" name="Line 1220">
            <a:extLst>
              <a:ext uri="{FF2B5EF4-FFF2-40B4-BE49-F238E27FC236}">
                <a16:creationId xmlns:a16="http://schemas.microsoft.com/office/drawing/2014/main" id="{765A9CF8-9456-BD74-1CAE-567782785B4C}"/>
              </a:ext>
            </a:extLst>
          </p:cNvPr>
          <p:cNvSpPr>
            <a:spLocks noChangeShapeType="1"/>
          </p:cNvSpPr>
          <p:nvPr/>
        </p:nvSpPr>
        <p:spPr bwMode="auto">
          <a:xfrm flipH="1">
            <a:off x="10344326" y="2530476"/>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95" name="Line 1221">
            <a:extLst>
              <a:ext uri="{FF2B5EF4-FFF2-40B4-BE49-F238E27FC236}">
                <a16:creationId xmlns:a16="http://schemas.microsoft.com/office/drawing/2014/main" id="{F727B616-8E4E-F679-A397-99A6D29D6FF3}"/>
              </a:ext>
            </a:extLst>
          </p:cNvPr>
          <p:cNvSpPr>
            <a:spLocks noChangeShapeType="1"/>
          </p:cNvSpPr>
          <p:nvPr/>
        </p:nvSpPr>
        <p:spPr bwMode="auto">
          <a:xfrm>
            <a:off x="10381867"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96" name="Line 1222">
            <a:extLst>
              <a:ext uri="{FF2B5EF4-FFF2-40B4-BE49-F238E27FC236}">
                <a16:creationId xmlns:a16="http://schemas.microsoft.com/office/drawing/2014/main" id="{92EF83B4-8B1B-0DA6-809F-2D0518A76336}"/>
              </a:ext>
            </a:extLst>
          </p:cNvPr>
          <p:cNvSpPr>
            <a:spLocks noChangeShapeType="1"/>
          </p:cNvSpPr>
          <p:nvPr/>
        </p:nvSpPr>
        <p:spPr bwMode="auto">
          <a:xfrm flipH="1">
            <a:off x="10388124" y="2530476"/>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97" name="Line 1223">
            <a:extLst>
              <a:ext uri="{FF2B5EF4-FFF2-40B4-BE49-F238E27FC236}">
                <a16:creationId xmlns:a16="http://schemas.microsoft.com/office/drawing/2014/main" id="{31509110-769A-1456-E966-89BB19F74A52}"/>
              </a:ext>
            </a:extLst>
          </p:cNvPr>
          <p:cNvSpPr>
            <a:spLocks noChangeShapeType="1"/>
          </p:cNvSpPr>
          <p:nvPr/>
        </p:nvSpPr>
        <p:spPr bwMode="auto">
          <a:xfrm>
            <a:off x="10422536"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98" name="Line 1224">
            <a:extLst>
              <a:ext uri="{FF2B5EF4-FFF2-40B4-BE49-F238E27FC236}">
                <a16:creationId xmlns:a16="http://schemas.microsoft.com/office/drawing/2014/main" id="{933E7055-C726-D1AB-0A00-D3B01C7BBD1B}"/>
              </a:ext>
            </a:extLst>
          </p:cNvPr>
          <p:cNvSpPr>
            <a:spLocks noChangeShapeType="1"/>
          </p:cNvSpPr>
          <p:nvPr/>
        </p:nvSpPr>
        <p:spPr bwMode="auto">
          <a:xfrm flipH="1">
            <a:off x="10403766" y="2530476"/>
            <a:ext cx="6882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99" name="Line 1225">
            <a:extLst>
              <a:ext uri="{FF2B5EF4-FFF2-40B4-BE49-F238E27FC236}">
                <a16:creationId xmlns:a16="http://schemas.microsoft.com/office/drawing/2014/main" id="{7C9B9E5C-C904-3637-6CE8-95F233FCBA38}"/>
              </a:ext>
            </a:extLst>
          </p:cNvPr>
          <p:cNvSpPr>
            <a:spLocks noChangeShapeType="1"/>
          </p:cNvSpPr>
          <p:nvPr/>
        </p:nvSpPr>
        <p:spPr bwMode="auto">
          <a:xfrm>
            <a:off x="10441306"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00" name="Line 1226">
            <a:extLst>
              <a:ext uri="{FF2B5EF4-FFF2-40B4-BE49-F238E27FC236}">
                <a16:creationId xmlns:a16="http://schemas.microsoft.com/office/drawing/2014/main" id="{6C5A37FE-721E-5DE0-2C76-6150FAEC228A}"/>
              </a:ext>
            </a:extLst>
          </p:cNvPr>
          <p:cNvSpPr>
            <a:spLocks noChangeShapeType="1"/>
          </p:cNvSpPr>
          <p:nvPr/>
        </p:nvSpPr>
        <p:spPr bwMode="auto">
          <a:xfrm flipH="1">
            <a:off x="10410022" y="2530476"/>
            <a:ext cx="6882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01" name="Line 1227">
            <a:extLst>
              <a:ext uri="{FF2B5EF4-FFF2-40B4-BE49-F238E27FC236}">
                <a16:creationId xmlns:a16="http://schemas.microsoft.com/office/drawing/2014/main" id="{2DC3D52A-EDD8-C71A-37AA-CFF14DBFF119}"/>
              </a:ext>
            </a:extLst>
          </p:cNvPr>
          <p:cNvSpPr>
            <a:spLocks noChangeShapeType="1"/>
          </p:cNvSpPr>
          <p:nvPr/>
        </p:nvSpPr>
        <p:spPr bwMode="auto">
          <a:xfrm>
            <a:off x="10447563"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02" name="Line 1228">
            <a:extLst>
              <a:ext uri="{FF2B5EF4-FFF2-40B4-BE49-F238E27FC236}">
                <a16:creationId xmlns:a16="http://schemas.microsoft.com/office/drawing/2014/main" id="{200A81F6-4643-35BC-D38E-5A58E152B678}"/>
              </a:ext>
            </a:extLst>
          </p:cNvPr>
          <p:cNvSpPr>
            <a:spLocks noChangeShapeType="1"/>
          </p:cNvSpPr>
          <p:nvPr/>
        </p:nvSpPr>
        <p:spPr bwMode="auto">
          <a:xfrm flipH="1">
            <a:off x="10416279" y="2530476"/>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03" name="Line 1229">
            <a:extLst>
              <a:ext uri="{FF2B5EF4-FFF2-40B4-BE49-F238E27FC236}">
                <a16:creationId xmlns:a16="http://schemas.microsoft.com/office/drawing/2014/main" id="{57F80003-B15F-0A44-73C2-412224E47DE3}"/>
              </a:ext>
            </a:extLst>
          </p:cNvPr>
          <p:cNvSpPr>
            <a:spLocks noChangeShapeType="1"/>
          </p:cNvSpPr>
          <p:nvPr/>
        </p:nvSpPr>
        <p:spPr bwMode="auto">
          <a:xfrm>
            <a:off x="10453820"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04" name="Line 1230">
            <a:extLst>
              <a:ext uri="{FF2B5EF4-FFF2-40B4-BE49-F238E27FC236}">
                <a16:creationId xmlns:a16="http://schemas.microsoft.com/office/drawing/2014/main" id="{0A26EE07-8FB7-2C7B-5D99-82AFA4D3A270}"/>
              </a:ext>
            </a:extLst>
          </p:cNvPr>
          <p:cNvSpPr>
            <a:spLocks noChangeShapeType="1"/>
          </p:cNvSpPr>
          <p:nvPr/>
        </p:nvSpPr>
        <p:spPr bwMode="auto">
          <a:xfrm flipH="1">
            <a:off x="10453820" y="2530476"/>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05" name="Line 1231">
            <a:extLst>
              <a:ext uri="{FF2B5EF4-FFF2-40B4-BE49-F238E27FC236}">
                <a16:creationId xmlns:a16="http://schemas.microsoft.com/office/drawing/2014/main" id="{A3DEA867-E7F8-9B61-ED9E-1E56B5C9BDAC}"/>
              </a:ext>
            </a:extLst>
          </p:cNvPr>
          <p:cNvSpPr>
            <a:spLocks noChangeShapeType="1"/>
          </p:cNvSpPr>
          <p:nvPr/>
        </p:nvSpPr>
        <p:spPr bwMode="auto">
          <a:xfrm>
            <a:off x="10488232"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06" name="Line 1232">
            <a:extLst>
              <a:ext uri="{FF2B5EF4-FFF2-40B4-BE49-F238E27FC236}">
                <a16:creationId xmlns:a16="http://schemas.microsoft.com/office/drawing/2014/main" id="{A2A78279-F312-1AB5-A29F-3E6882D084E1}"/>
              </a:ext>
            </a:extLst>
          </p:cNvPr>
          <p:cNvSpPr>
            <a:spLocks noChangeShapeType="1"/>
          </p:cNvSpPr>
          <p:nvPr/>
        </p:nvSpPr>
        <p:spPr bwMode="auto">
          <a:xfrm flipH="1">
            <a:off x="10472590" y="2530476"/>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07" name="Line 1233">
            <a:extLst>
              <a:ext uri="{FF2B5EF4-FFF2-40B4-BE49-F238E27FC236}">
                <a16:creationId xmlns:a16="http://schemas.microsoft.com/office/drawing/2014/main" id="{B26605A5-CD7D-17EC-6E57-BBA2172B1261}"/>
              </a:ext>
            </a:extLst>
          </p:cNvPr>
          <p:cNvSpPr>
            <a:spLocks noChangeShapeType="1"/>
          </p:cNvSpPr>
          <p:nvPr/>
        </p:nvSpPr>
        <p:spPr bwMode="auto">
          <a:xfrm>
            <a:off x="10507003"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08" name="Line 1234">
            <a:extLst>
              <a:ext uri="{FF2B5EF4-FFF2-40B4-BE49-F238E27FC236}">
                <a16:creationId xmlns:a16="http://schemas.microsoft.com/office/drawing/2014/main" id="{A41517AF-EF2C-A437-FB4B-CA7D5A462891}"/>
              </a:ext>
            </a:extLst>
          </p:cNvPr>
          <p:cNvSpPr>
            <a:spLocks noChangeShapeType="1"/>
          </p:cNvSpPr>
          <p:nvPr/>
        </p:nvSpPr>
        <p:spPr bwMode="auto">
          <a:xfrm flipH="1">
            <a:off x="10488232" y="2530476"/>
            <a:ext cx="6882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09" name="Line 1235">
            <a:extLst>
              <a:ext uri="{FF2B5EF4-FFF2-40B4-BE49-F238E27FC236}">
                <a16:creationId xmlns:a16="http://schemas.microsoft.com/office/drawing/2014/main" id="{497039B7-3887-E288-75B8-E9505663280C}"/>
              </a:ext>
            </a:extLst>
          </p:cNvPr>
          <p:cNvSpPr>
            <a:spLocks noChangeShapeType="1"/>
          </p:cNvSpPr>
          <p:nvPr/>
        </p:nvSpPr>
        <p:spPr bwMode="auto">
          <a:xfrm>
            <a:off x="10525773"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10" name="Line 1236">
            <a:extLst>
              <a:ext uri="{FF2B5EF4-FFF2-40B4-BE49-F238E27FC236}">
                <a16:creationId xmlns:a16="http://schemas.microsoft.com/office/drawing/2014/main" id="{8DB77E80-DB05-DF17-DF16-CD5CD1B13004}"/>
              </a:ext>
            </a:extLst>
          </p:cNvPr>
          <p:cNvSpPr>
            <a:spLocks noChangeShapeType="1"/>
          </p:cNvSpPr>
          <p:nvPr/>
        </p:nvSpPr>
        <p:spPr bwMode="auto">
          <a:xfrm flipH="1">
            <a:off x="10494489" y="2530476"/>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11" name="Line 1237">
            <a:extLst>
              <a:ext uri="{FF2B5EF4-FFF2-40B4-BE49-F238E27FC236}">
                <a16:creationId xmlns:a16="http://schemas.microsoft.com/office/drawing/2014/main" id="{7CF1540A-9B85-96D0-71AC-ABB238554774}"/>
              </a:ext>
            </a:extLst>
          </p:cNvPr>
          <p:cNvSpPr>
            <a:spLocks noChangeShapeType="1"/>
          </p:cNvSpPr>
          <p:nvPr/>
        </p:nvSpPr>
        <p:spPr bwMode="auto">
          <a:xfrm>
            <a:off x="10532030"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12" name="Line 1238">
            <a:extLst>
              <a:ext uri="{FF2B5EF4-FFF2-40B4-BE49-F238E27FC236}">
                <a16:creationId xmlns:a16="http://schemas.microsoft.com/office/drawing/2014/main" id="{54676461-CF15-62C5-42FD-81ED450059C8}"/>
              </a:ext>
            </a:extLst>
          </p:cNvPr>
          <p:cNvSpPr>
            <a:spLocks noChangeShapeType="1"/>
          </p:cNvSpPr>
          <p:nvPr/>
        </p:nvSpPr>
        <p:spPr bwMode="auto">
          <a:xfrm flipH="1">
            <a:off x="10507003" y="2530476"/>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13" name="Line 1239">
            <a:extLst>
              <a:ext uri="{FF2B5EF4-FFF2-40B4-BE49-F238E27FC236}">
                <a16:creationId xmlns:a16="http://schemas.microsoft.com/office/drawing/2014/main" id="{945D92D0-F81E-14F9-9A86-A183DAC476D2}"/>
              </a:ext>
            </a:extLst>
          </p:cNvPr>
          <p:cNvSpPr>
            <a:spLocks noChangeShapeType="1"/>
          </p:cNvSpPr>
          <p:nvPr/>
        </p:nvSpPr>
        <p:spPr bwMode="auto">
          <a:xfrm>
            <a:off x="10544543"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14" name="Line 1240">
            <a:extLst>
              <a:ext uri="{FF2B5EF4-FFF2-40B4-BE49-F238E27FC236}">
                <a16:creationId xmlns:a16="http://schemas.microsoft.com/office/drawing/2014/main" id="{1B3BAD8E-B393-9C11-463E-0E2214182F10}"/>
              </a:ext>
            </a:extLst>
          </p:cNvPr>
          <p:cNvSpPr>
            <a:spLocks noChangeShapeType="1"/>
          </p:cNvSpPr>
          <p:nvPr/>
        </p:nvSpPr>
        <p:spPr bwMode="auto">
          <a:xfrm flipH="1">
            <a:off x="10544543" y="2530476"/>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15" name="Line 1241">
            <a:extLst>
              <a:ext uri="{FF2B5EF4-FFF2-40B4-BE49-F238E27FC236}">
                <a16:creationId xmlns:a16="http://schemas.microsoft.com/office/drawing/2014/main" id="{1AB9F800-FE7A-629D-8CBE-89A2BCF6BED0}"/>
              </a:ext>
            </a:extLst>
          </p:cNvPr>
          <p:cNvSpPr>
            <a:spLocks noChangeShapeType="1"/>
          </p:cNvSpPr>
          <p:nvPr/>
        </p:nvSpPr>
        <p:spPr bwMode="auto">
          <a:xfrm>
            <a:off x="10578956"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16" name="Line 1242">
            <a:extLst>
              <a:ext uri="{FF2B5EF4-FFF2-40B4-BE49-F238E27FC236}">
                <a16:creationId xmlns:a16="http://schemas.microsoft.com/office/drawing/2014/main" id="{0B1E932B-402F-F99B-10D8-78372E72A8A8}"/>
              </a:ext>
            </a:extLst>
          </p:cNvPr>
          <p:cNvSpPr>
            <a:spLocks noChangeShapeType="1"/>
          </p:cNvSpPr>
          <p:nvPr/>
        </p:nvSpPr>
        <p:spPr bwMode="auto">
          <a:xfrm flipH="1">
            <a:off x="10544543" y="2530476"/>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17" name="Line 1243">
            <a:extLst>
              <a:ext uri="{FF2B5EF4-FFF2-40B4-BE49-F238E27FC236}">
                <a16:creationId xmlns:a16="http://schemas.microsoft.com/office/drawing/2014/main" id="{BA9EA103-EBF3-3DDC-90E8-60CECD71FBC3}"/>
              </a:ext>
            </a:extLst>
          </p:cNvPr>
          <p:cNvSpPr>
            <a:spLocks noChangeShapeType="1"/>
          </p:cNvSpPr>
          <p:nvPr/>
        </p:nvSpPr>
        <p:spPr bwMode="auto">
          <a:xfrm>
            <a:off x="10578956"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18" name="Line 1244">
            <a:extLst>
              <a:ext uri="{FF2B5EF4-FFF2-40B4-BE49-F238E27FC236}">
                <a16:creationId xmlns:a16="http://schemas.microsoft.com/office/drawing/2014/main" id="{E6DBB7DC-C101-4147-3A09-0CF1273657A8}"/>
              </a:ext>
            </a:extLst>
          </p:cNvPr>
          <p:cNvSpPr>
            <a:spLocks noChangeShapeType="1"/>
          </p:cNvSpPr>
          <p:nvPr/>
        </p:nvSpPr>
        <p:spPr bwMode="auto">
          <a:xfrm flipH="1">
            <a:off x="10578956" y="2530476"/>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19" name="Line 1245">
            <a:extLst>
              <a:ext uri="{FF2B5EF4-FFF2-40B4-BE49-F238E27FC236}">
                <a16:creationId xmlns:a16="http://schemas.microsoft.com/office/drawing/2014/main" id="{D353F221-04A8-D069-8F48-3A8A7AEFE141}"/>
              </a:ext>
            </a:extLst>
          </p:cNvPr>
          <p:cNvSpPr>
            <a:spLocks noChangeShapeType="1"/>
          </p:cNvSpPr>
          <p:nvPr/>
        </p:nvSpPr>
        <p:spPr bwMode="auto">
          <a:xfrm>
            <a:off x="10616496"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20" name="Line 1246">
            <a:extLst>
              <a:ext uri="{FF2B5EF4-FFF2-40B4-BE49-F238E27FC236}">
                <a16:creationId xmlns:a16="http://schemas.microsoft.com/office/drawing/2014/main" id="{BE4EBE71-0322-9702-7340-20545F72A367}"/>
              </a:ext>
            </a:extLst>
          </p:cNvPr>
          <p:cNvSpPr>
            <a:spLocks noChangeShapeType="1"/>
          </p:cNvSpPr>
          <p:nvPr/>
        </p:nvSpPr>
        <p:spPr bwMode="auto">
          <a:xfrm flipH="1">
            <a:off x="10585212" y="2530476"/>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21" name="Line 1247">
            <a:extLst>
              <a:ext uri="{FF2B5EF4-FFF2-40B4-BE49-F238E27FC236}">
                <a16:creationId xmlns:a16="http://schemas.microsoft.com/office/drawing/2014/main" id="{F19F56E0-E2D7-3CE2-F84B-4812EA703E08}"/>
              </a:ext>
            </a:extLst>
          </p:cNvPr>
          <p:cNvSpPr>
            <a:spLocks noChangeShapeType="1"/>
          </p:cNvSpPr>
          <p:nvPr/>
        </p:nvSpPr>
        <p:spPr bwMode="auto">
          <a:xfrm>
            <a:off x="10622753"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22" name="Line 1248">
            <a:extLst>
              <a:ext uri="{FF2B5EF4-FFF2-40B4-BE49-F238E27FC236}">
                <a16:creationId xmlns:a16="http://schemas.microsoft.com/office/drawing/2014/main" id="{7D08660E-0A00-98D7-DC12-9859FE024F33}"/>
              </a:ext>
            </a:extLst>
          </p:cNvPr>
          <p:cNvSpPr>
            <a:spLocks noChangeShapeType="1"/>
          </p:cNvSpPr>
          <p:nvPr/>
        </p:nvSpPr>
        <p:spPr bwMode="auto">
          <a:xfrm flipH="1">
            <a:off x="10603983" y="2530476"/>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23" name="Line 1249">
            <a:extLst>
              <a:ext uri="{FF2B5EF4-FFF2-40B4-BE49-F238E27FC236}">
                <a16:creationId xmlns:a16="http://schemas.microsoft.com/office/drawing/2014/main" id="{138465D4-BD55-4C57-A1AF-AEAE778B543B}"/>
              </a:ext>
            </a:extLst>
          </p:cNvPr>
          <p:cNvSpPr>
            <a:spLocks noChangeShapeType="1"/>
          </p:cNvSpPr>
          <p:nvPr/>
        </p:nvSpPr>
        <p:spPr bwMode="auto">
          <a:xfrm>
            <a:off x="10641523"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24" name="Line 1250">
            <a:extLst>
              <a:ext uri="{FF2B5EF4-FFF2-40B4-BE49-F238E27FC236}">
                <a16:creationId xmlns:a16="http://schemas.microsoft.com/office/drawing/2014/main" id="{6CB1C286-25DD-698D-B0E0-3693FB163466}"/>
              </a:ext>
            </a:extLst>
          </p:cNvPr>
          <p:cNvSpPr>
            <a:spLocks noChangeShapeType="1"/>
          </p:cNvSpPr>
          <p:nvPr/>
        </p:nvSpPr>
        <p:spPr bwMode="auto">
          <a:xfrm flipH="1">
            <a:off x="10603983" y="2530476"/>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25" name="Line 1251">
            <a:extLst>
              <a:ext uri="{FF2B5EF4-FFF2-40B4-BE49-F238E27FC236}">
                <a16:creationId xmlns:a16="http://schemas.microsoft.com/office/drawing/2014/main" id="{F3AB581D-776E-3CD8-C905-9F3EBE5A83DF}"/>
              </a:ext>
            </a:extLst>
          </p:cNvPr>
          <p:cNvSpPr>
            <a:spLocks noChangeShapeType="1"/>
          </p:cNvSpPr>
          <p:nvPr/>
        </p:nvSpPr>
        <p:spPr bwMode="auto">
          <a:xfrm>
            <a:off x="10641523"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26" name="Line 1252">
            <a:extLst>
              <a:ext uri="{FF2B5EF4-FFF2-40B4-BE49-F238E27FC236}">
                <a16:creationId xmlns:a16="http://schemas.microsoft.com/office/drawing/2014/main" id="{87AF01D2-FFCF-F8DE-6CAF-67192D6616B1}"/>
              </a:ext>
            </a:extLst>
          </p:cNvPr>
          <p:cNvSpPr>
            <a:spLocks noChangeShapeType="1"/>
          </p:cNvSpPr>
          <p:nvPr/>
        </p:nvSpPr>
        <p:spPr bwMode="auto">
          <a:xfrm flipH="1">
            <a:off x="10641523" y="2530476"/>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27" name="Line 1253">
            <a:extLst>
              <a:ext uri="{FF2B5EF4-FFF2-40B4-BE49-F238E27FC236}">
                <a16:creationId xmlns:a16="http://schemas.microsoft.com/office/drawing/2014/main" id="{B2829D37-1D31-FEA0-8301-6F037B154AF2}"/>
              </a:ext>
            </a:extLst>
          </p:cNvPr>
          <p:cNvSpPr>
            <a:spLocks noChangeShapeType="1"/>
          </p:cNvSpPr>
          <p:nvPr/>
        </p:nvSpPr>
        <p:spPr bwMode="auto">
          <a:xfrm>
            <a:off x="10675936"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28" name="Line 1254">
            <a:extLst>
              <a:ext uri="{FF2B5EF4-FFF2-40B4-BE49-F238E27FC236}">
                <a16:creationId xmlns:a16="http://schemas.microsoft.com/office/drawing/2014/main" id="{5E709D2C-64F5-098E-E6BC-65E37212DD11}"/>
              </a:ext>
            </a:extLst>
          </p:cNvPr>
          <p:cNvSpPr>
            <a:spLocks noChangeShapeType="1"/>
          </p:cNvSpPr>
          <p:nvPr/>
        </p:nvSpPr>
        <p:spPr bwMode="auto">
          <a:xfrm flipH="1">
            <a:off x="10657165" y="2530476"/>
            <a:ext cx="6882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29" name="Line 1255">
            <a:extLst>
              <a:ext uri="{FF2B5EF4-FFF2-40B4-BE49-F238E27FC236}">
                <a16:creationId xmlns:a16="http://schemas.microsoft.com/office/drawing/2014/main" id="{E2A845E1-FB99-0C0D-8A27-4D887B4FE768}"/>
              </a:ext>
            </a:extLst>
          </p:cNvPr>
          <p:cNvSpPr>
            <a:spLocks noChangeShapeType="1"/>
          </p:cNvSpPr>
          <p:nvPr/>
        </p:nvSpPr>
        <p:spPr bwMode="auto">
          <a:xfrm>
            <a:off x="10694706"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30" name="Line 1256">
            <a:extLst>
              <a:ext uri="{FF2B5EF4-FFF2-40B4-BE49-F238E27FC236}">
                <a16:creationId xmlns:a16="http://schemas.microsoft.com/office/drawing/2014/main" id="{EF5814EB-C76C-04E2-62CD-6EBB82617C11}"/>
              </a:ext>
            </a:extLst>
          </p:cNvPr>
          <p:cNvSpPr>
            <a:spLocks noChangeShapeType="1"/>
          </p:cNvSpPr>
          <p:nvPr/>
        </p:nvSpPr>
        <p:spPr bwMode="auto">
          <a:xfrm flipH="1">
            <a:off x="10663422" y="2530476"/>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31" name="Line 1257">
            <a:extLst>
              <a:ext uri="{FF2B5EF4-FFF2-40B4-BE49-F238E27FC236}">
                <a16:creationId xmlns:a16="http://schemas.microsoft.com/office/drawing/2014/main" id="{FA18F7E2-C3B7-9275-B237-8B15EEAB0333}"/>
              </a:ext>
            </a:extLst>
          </p:cNvPr>
          <p:cNvSpPr>
            <a:spLocks noChangeShapeType="1"/>
          </p:cNvSpPr>
          <p:nvPr/>
        </p:nvSpPr>
        <p:spPr bwMode="auto">
          <a:xfrm>
            <a:off x="10700963"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32" name="Line 1258">
            <a:extLst>
              <a:ext uri="{FF2B5EF4-FFF2-40B4-BE49-F238E27FC236}">
                <a16:creationId xmlns:a16="http://schemas.microsoft.com/office/drawing/2014/main" id="{9E9B70F2-C5DF-12B2-B584-953EE4CAD142}"/>
              </a:ext>
            </a:extLst>
          </p:cNvPr>
          <p:cNvSpPr>
            <a:spLocks noChangeShapeType="1"/>
          </p:cNvSpPr>
          <p:nvPr/>
        </p:nvSpPr>
        <p:spPr bwMode="auto">
          <a:xfrm flipH="1">
            <a:off x="10700963" y="2530476"/>
            <a:ext cx="6726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33" name="Line 1259">
            <a:extLst>
              <a:ext uri="{FF2B5EF4-FFF2-40B4-BE49-F238E27FC236}">
                <a16:creationId xmlns:a16="http://schemas.microsoft.com/office/drawing/2014/main" id="{36D945CA-755B-74C2-CB07-6D506399CB9A}"/>
              </a:ext>
            </a:extLst>
          </p:cNvPr>
          <p:cNvSpPr>
            <a:spLocks noChangeShapeType="1"/>
          </p:cNvSpPr>
          <p:nvPr/>
        </p:nvSpPr>
        <p:spPr bwMode="auto">
          <a:xfrm>
            <a:off x="10735375"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34" name="Line 1260">
            <a:extLst>
              <a:ext uri="{FF2B5EF4-FFF2-40B4-BE49-F238E27FC236}">
                <a16:creationId xmlns:a16="http://schemas.microsoft.com/office/drawing/2014/main" id="{60C18E03-F56F-B2A3-D675-E07110845D93}"/>
              </a:ext>
            </a:extLst>
          </p:cNvPr>
          <p:cNvSpPr>
            <a:spLocks noChangeShapeType="1"/>
          </p:cNvSpPr>
          <p:nvPr/>
        </p:nvSpPr>
        <p:spPr bwMode="auto">
          <a:xfrm flipH="1">
            <a:off x="10707220" y="2530476"/>
            <a:ext cx="6726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35" name="Line 1261">
            <a:extLst>
              <a:ext uri="{FF2B5EF4-FFF2-40B4-BE49-F238E27FC236}">
                <a16:creationId xmlns:a16="http://schemas.microsoft.com/office/drawing/2014/main" id="{DC7D3930-3895-FC8A-0F88-A6AF90F7440B}"/>
              </a:ext>
            </a:extLst>
          </p:cNvPr>
          <p:cNvSpPr>
            <a:spLocks noChangeShapeType="1"/>
          </p:cNvSpPr>
          <p:nvPr/>
        </p:nvSpPr>
        <p:spPr bwMode="auto">
          <a:xfrm>
            <a:off x="10741632"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36" name="Line 1262">
            <a:extLst>
              <a:ext uri="{FF2B5EF4-FFF2-40B4-BE49-F238E27FC236}">
                <a16:creationId xmlns:a16="http://schemas.microsoft.com/office/drawing/2014/main" id="{39C72942-15C3-C27F-0CC6-4E0E980F2890}"/>
              </a:ext>
            </a:extLst>
          </p:cNvPr>
          <p:cNvSpPr>
            <a:spLocks noChangeShapeType="1"/>
          </p:cNvSpPr>
          <p:nvPr/>
        </p:nvSpPr>
        <p:spPr bwMode="auto">
          <a:xfrm flipH="1">
            <a:off x="10713476" y="2530476"/>
            <a:ext cx="6726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37" name="Line 1263">
            <a:extLst>
              <a:ext uri="{FF2B5EF4-FFF2-40B4-BE49-F238E27FC236}">
                <a16:creationId xmlns:a16="http://schemas.microsoft.com/office/drawing/2014/main" id="{28F0D2CA-8608-50E0-BB45-C6BA0D4FD559}"/>
              </a:ext>
            </a:extLst>
          </p:cNvPr>
          <p:cNvSpPr>
            <a:spLocks noChangeShapeType="1"/>
          </p:cNvSpPr>
          <p:nvPr/>
        </p:nvSpPr>
        <p:spPr bwMode="auto">
          <a:xfrm>
            <a:off x="10747889"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38" name="Line 1264">
            <a:extLst>
              <a:ext uri="{FF2B5EF4-FFF2-40B4-BE49-F238E27FC236}">
                <a16:creationId xmlns:a16="http://schemas.microsoft.com/office/drawing/2014/main" id="{E664E39A-E6FC-F233-7330-91AB6E4FF922}"/>
              </a:ext>
            </a:extLst>
          </p:cNvPr>
          <p:cNvSpPr>
            <a:spLocks noChangeShapeType="1"/>
          </p:cNvSpPr>
          <p:nvPr/>
        </p:nvSpPr>
        <p:spPr bwMode="auto">
          <a:xfrm flipH="1">
            <a:off x="10725990" y="2530476"/>
            <a:ext cx="6726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39" name="Line 1265">
            <a:extLst>
              <a:ext uri="{FF2B5EF4-FFF2-40B4-BE49-F238E27FC236}">
                <a16:creationId xmlns:a16="http://schemas.microsoft.com/office/drawing/2014/main" id="{9A6AE76A-39C2-9796-38AF-306479D87E6D}"/>
              </a:ext>
            </a:extLst>
          </p:cNvPr>
          <p:cNvSpPr>
            <a:spLocks noChangeShapeType="1"/>
          </p:cNvSpPr>
          <p:nvPr/>
        </p:nvSpPr>
        <p:spPr bwMode="auto">
          <a:xfrm>
            <a:off x="10761966"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40" name="Line 1266">
            <a:extLst>
              <a:ext uri="{FF2B5EF4-FFF2-40B4-BE49-F238E27FC236}">
                <a16:creationId xmlns:a16="http://schemas.microsoft.com/office/drawing/2014/main" id="{F6F09EC5-7B79-A60E-3DA3-29B6E3158F9A}"/>
              </a:ext>
            </a:extLst>
          </p:cNvPr>
          <p:cNvSpPr>
            <a:spLocks noChangeShapeType="1"/>
          </p:cNvSpPr>
          <p:nvPr/>
        </p:nvSpPr>
        <p:spPr bwMode="auto">
          <a:xfrm flipH="1">
            <a:off x="10741632" y="2530476"/>
            <a:ext cx="70389"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41" name="Line 1267">
            <a:extLst>
              <a:ext uri="{FF2B5EF4-FFF2-40B4-BE49-F238E27FC236}">
                <a16:creationId xmlns:a16="http://schemas.microsoft.com/office/drawing/2014/main" id="{19A5B338-A1AF-6B28-2828-3692010C6B10}"/>
              </a:ext>
            </a:extLst>
          </p:cNvPr>
          <p:cNvSpPr>
            <a:spLocks noChangeShapeType="1"/>
          </p:cNvSpPr>
          <p:nvPr/>
        </p:nvSpPr>
        <p:spPr bwMode="auto">
          <a:xfrm>
            <a:off x="10780737"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42" name="Line 1268">
            <a:extLst>
              <a:ext uri="{FF2B5EF4-FFF2-40B4-BE49-F238E27FC236}">
                <a16:creationId xmlns:a16="http://schemas.microsoft.com/office/drawing/2014/main" id="{281327BE-EFAE-8EE2-68A6-E45D14C35962}"/>
              </a:ext>
            </a:extLst>
          </p:cNvPr>
          <p:cNvSpPr>
            <a:spLocks noChangeShapeType="1"/>
          </p:cNvSpPr>
          <p:nvPr/>
        </p:nvSpPr>
        <p:spPr bwMode="auto">
          <a:xfrm flipH="1">
            <a:off x="10747889" y="2530476"/>
            <a:ext cx="6726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43" name="Line 1269">
            <a:extLst>
              <a:ext uri="{FF2B5EF4-FFF2-40B4-BE49-F238E27FC236}">
                <a16:creationId xmlns:a16="http://schemas.microsoft.com/office/drawing/2014/main" id="{0F90C4D5-03E4-B985-A7EB-EF4B427D0D5C}"/>
              </a:ext>
            </a:extLst>
          </p:cNvPr>
          <p:cNvSpPr>
            <a:spLocks noChangeShapeType="1"/>
          </p:cNvSpPr>
          <p:nvPr/>
        </p:nvSpPr>
        <p:spPr bwMode="auto">
          <a:xfrm>
            <a:off x="10786994"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44" name="Line 1270">
            <a:extLst>
              <a:ext uri="{FF2B5EF4-FFF2-40B4-BE49-F238E27FC236}">
                <a16:creationId xmlns:a16="http://schemas.microsoft.com/office/drawing/2014/main" id="{F0EB59F3-E010-CB9B-74E3-E13720AECF57}"/>
              </a:ext>
            </a:extLst>
          </p:cNvPr>
          <p:cNvSpPr>
            <a:spLocks noChangeShapeType="1"/>
          </p:cNvSpPr>
          <p:nvPr/>
        </p:nvSpPr>
        <p:spPr bwMode="auto">
          <a:xfrm flipH="1">
            <a:off x="10747889" y="2530476"/>
            <a:ext cx="6726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45" name="Line 1271">
            <a:extLst>
              <a:ext uri="{FF2B5EF4-FFF2-40B4-BE49-F238E27FC236}">
                <a16:creationId xmlns:a16="http://schemas.microsoft.com/office/drawing/2014/main" id="{7D89AB3C-30DD-C061-F66D-D9A0BEB6575D}"/>
              </a:ext>
            </a:extLst>
          </p:cNvPr>
          <p:cNvSpPr>
            <a:spLocks noChangeShapeType="1"/>
          </p:cNvSpPr>
          <p:nvPr/>
        </p:nvSpPr>
        <p:spPr bwMode="auto">
          <a:xfrm>
            <a:off x="10786994"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46" name="Line 1272">
            <a:extLst>
              <a:ext uri="{FF2B5EF4-FFF2-40B4-BE49-F238E27FC236}">
                <a16:creationId xmlns:a16="http://schemas.microsoft.com/office/drawing/2014/main" id="{8F5EA27F-9907-111A-6F5F-CC6CE5E75EBC}"/>
              </a:ext>
            </a:extLst>
          </p:cNvPr>
          <p:cNvSpPr>
            <a:spLocks noChangeShapeType="1"/>
          </p:cNvSpPr>
          <p:nvPr/>
        </p:nvSpPr>
        <p:spPr bwMode="auto">
          <a:xfrm flipH="1">
            <a:off x="10768223" y="2530476"/>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47" name="Line 1273">
            <a:extLst>
              <a:ext uri="{FF2B5EF4-FFF2-40B4-BE49-F238E27FC236}">
                <a16:creationId xmlns:a16="http://schemas.microsoft.com/office/drawing/2014/main" id="{17625D4F-36B0-B1D4-AF72-CC117471C2EA}"/>
              </a:ext>
            </a:extLst>
          </p:cNvPr>
          <p:cNvSpPr>
            <a:spLocks noChangeShapeType="1"/>
          </p:cNvSpPr>
          <p:nvPr/>
        </p:nvSpPr>
        <p:spPr bwMode="auto">
          <a:xfrm>
            <a:off x="10805764"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48" name="Line 1274">
            <a:extLst>
              <a:ext uri="{FF2B5EF4-FFF2-40B4-BE49-F238E27FC236}">
                <a16:creationId xmlns:a16="http://schemas.microsoft.com/office/drawing/2014/main" id="{CFA70D20-C197-A2E9-8581-13A91B8FD29A}"/>
              </a:ext>
            </a:extLst>
          </p:cNvPr>
          <p:cNvSpPr>
            <a:spLocks noChangeShapeType="1"/>
          </p:cNvSpPr>
          <p:nvPr/>
        </p:nvSpPr>
        <p:spPr bwMode="auto">
          <a:xfrm flipH="1">
            <a:off x="10780737" y="2530476"/>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49" name="Line 1275">
            <a:extLst>
              <a:ext uri="{FF2B5EF4-FFF2-40B4-BE49-F238E27FC236}">
                <a16:creationId xmlns:a16="http://schemas.microsoft.com/office/drawing/2014/main" id="{3BEB41B6-1624-3DCD-3775-8176F9BADE96}"/>
              </a:ext>
            </a:extLst>
          </p:cNvPr>
          <p:cNvSpPr>
            <a:spLocks noChangeShapeType="1"/>
          </p:cNvSpPr>
          <p:nvPr/>
        </p:nvSpPr>
        <p:spPr bwMode="auto">
          <a:xfrm>
            <a:off x="10815149"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50" name="Line 1276">
            <a:extLst>
              <a:ext uri="{FF2B5EF4-FFF2-40B4-BE49-F238E27FC236}">
                <a16:creationId xmlns:a16="http://schemas.microsoft.com/office/drawing/2014/main" id="{3505631C-F4DB-F195-FC4D-FEDF6F9918C4}"/>
              </a:ext>
            </a:extLst>
          </p:cNvPr>
          <p:cNvSpPr>
            <a:spLocks noChangeShapeType="1"/>
          </p:cNvSpPr>
          <p:nvPr/>
        </p:nvSpPr>
        <p:spPr bwMode="auto">
          <a:xfrm flipH="1">
            <a:off x="10871460" y="2530476"/>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51" name="Line 1277">
            <a:extLst>
              <a:ext uri="{FF2B5EF4-FFF2-40B4-BE49-F238E27FC236}">
                <a16:creationId xmlns:a16="http://schemas.microsoft.com/office/drawing/2014/main" id="{2EAEA634-8D66-61F0-FA7E-01578EB4647B}"/>
              </a:ext>
            </a:extLst>
          </p:cNvPr>
          <p:cNvSpPr>
            <a:spLocks noChangeShapeType="1"/>
          </p:cNvSpPr>
          <p:nvPr/>
        </p:nvSpPr>
        <p:spPr bwMode="auto">
          <a:xfrm>
            <a:off x="10905872"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52" name="Line 1278">
            <a:extLst>
              <a:ext uri="{FF2B5EF4-FFF2-40B4-BE49-F238E27FC236}">
                <a16:creationId xmlns:a16="http://schemas.microsoft.com/office/drawing/2014/main" id="{F5B916AC-610F-DA66-6023-88F660F679F1}"/>
              </a:ext>
            </a:extLst>
          </p:cNvPr>
          <p:cNvSpPr>
            <a:spLocks noChangeShapeType="1"/>
          </p:cNvSpPr>
          <p:nvPr/>
        </p:nvSpPr>
        <p:spPr bwMode="auto">
          <a:xfrm flipH="1">
            <a:off x="10930900" y="2530476"/>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53" name="Line 1279">
            <a:extLst>
              <a:ext uri="{FF2B5EF4-FFF2-40B4-BE49-F238E27FC236}">
                <a16:creationId xmlns:a16="http://schemas.microsoft.com/office/drawing/2014/main" id="{000BAFBA-0619-A65E-C1DB-A7D717C81872}"/>
              </a:ext>
            </a:extLst>
          </p:cNvPr>
          <p:cNvSpPr>
            <a:spLocks noChangeShapeType="1"/>
          </p:cNvSpPr>
          <p:nvPr/>
        </p:nvSpPr>
        <p:spPr bwMode="auto">
          <a:xfrm>
            <a:off x="10968440"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54" name="Line 1280">
            <a:extLst>
              <a:ext uri="{FF2B5EF4-FFF2-40B4-BE49-F238E27FC236}">
                <a16:creationId xmlns:a16="http://schemas.microsoft.com/office/drawing/2014/main" id="{E4FE4287-8070-1A3F-0D50-B0642BB739C9}"/>
              </a:ext>
            </a:extLst>
          </p:cNvPr>
          <p:cNvSpPr>
            <a:spLocks noChangeShapeType="1"/>
          </p:cNvSpPr>
          <p:nvPr/>
        </p:nvSpPr>
        <p:spPr bwMode="auto">
          <a:xfrm flipH="1">
            <a:off x="10996596" y="2530476"/>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55" name="Line 1281">
            <a:extLst>
              <a:ext uri="{FF2B5EF4-FFF2-40B4-BE49-F238E27FC236}">
                <a16:creationId xmlns:a16="http://schemas.microsoft.com/office/drawing/2014/main" id="{AC144BB0-1441-B398-A9AC-19DDCF699767}"/>
              </a:ext>
            </a:extLst>
          </p:cNvPr>
          <p:cNvSpPr>
            <a:spLocks noChangeShapeType="1"/>
          </p:cNvSpPr>
          <p:nvPr/>
        </p:nvSpPr>
        <p:spPr bwMode="auto">
          <a:xfrm>
            <a:off x="11034136" y="2504225"/>
            <a:ext cx="0" cy="56252"/>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56" name="Line 1282">
            <a:extLst>
              <a:ext uri="{FF2B5EF4-FFF2-40B4-BE49-F238E27FC236}">
                <a16:creationId xmlns:a16="http://schemas.microsoft.com/office/drawing/2014/main" id="{05CF82C7-40F1-E4B3-D741-FF5A33C52C20}"/>
              </a:ext>
            </a:extLst>
          </p:cNvPr>
          <p:cNvSpPr>
            <a:spLocks noChangeShapeType="1"/>
          </p:cNvSpPr>
          <p:nvPr/>
        </p:nvSpPr>
        <p:spPr bwMode="auto">
          <a:xfrm>
            <a:off x="1581703" y="1214188"/>
            <a:ext cx="71953"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57" name="Line 1283">
            <a:extLst>
              <a:ext uri="{FF2B5EF4-FFF2-40B4-BE49-F238E27FC236}">
                <a16:creationId xmlns:a16="http://schemas.microsoft.com/office/drawing/2014/main" id="{88006BB8-5D11-34EA-CEC9-14E40C5D7CDC}"/>
              </a:ext>
            </a:extLst>
          </p:cNvPr>
          <p:cNvSpPr>
            <a:spLocks noChangeShapeType="1"/>
          </p:cNvSpPr>
          <p:nvPr/>
        </p:nvSpPr>
        <p:spPr bwMode="auto">
          <a:xfrm>
            <a:off x="1653656" y="1214188"/>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58" name="Line 1284">
            <a:extLst>
              <a:ext uri="{FF2B5EF4-FFF2-40B4-BE49-F238E27FC236}">
                <a16:creationId xmlns:a16="http://schemas.microsoft.com/office/drawing/2014/main" id="{9A819892-ACC3-D24F-FC72-99E6326940AC}"/>
              </a:ext>
            </a:extLst>
          </p:cNvPr>
          <p:cNvSpPr>
            <a:spLocks noChangeShapeType="1"/>
          </p:cNvSpPr>
          <p:nvPr/>
        </p:nvSpPr>
        <p:spPr bwMode="auto">
          <a:xfrm>
            <a:off x="1659913" y="1214188"/>
            <a:ext cx="3128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59" name="Line 1285">
            <a:extLst>
              <a:ext uri="{FF2B5EF4-FFF2-40B4-BE49-F238E27FC236}">
                <a16:creationId xmlns:a16="http://schemas.microsoft.com/office/drawing/2014/main" id="{3C4F406F-A055-41B4-77AD-6886669B4F95}"/>
              </a:ext>
            </a:extLst>
          </p:cNvPr>
          <p:cNvSpPr>
            <a:spLocks noChangeShapeType="1"/>
          </p:cNvSpPr>
          <p:nvPr/>
        </p:nvSpPr>
        <p:spPr bwMode="auto">
          <a:xfrm>
            <a:off x="1691197" y="1214188"/>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60" name="Line 1286">
            <a:extLst>
              <a:ext uri="{FF2B5EF4-FFF2-40B4-BE49-F238E27FC236}">
                <a16:creationId xmlns:a16="http://schemas.microsoft.com/office/drawing/2014/main" id="{43975121-CACB-C560-7C2A-14CFD87957C6}"/>
              </a:ext>
            </a:extLst>
          </p:cNvPr>
          <p:cNvSpPr>
            <a:spLocks noChangeShapeType="1"/>
          </p:cNvSpPr>
          <p:nvPr/>
        </p:nvSpPr>
        <p:spPr bwMode="auto">
          <a:xfrm>
            <a:off x="1697453" y="1214188"/>
            <a:ext cx="2502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61" name="Line 1287">
            <a:extLst>
              <a:ext uri="{FF2B5EF4-FFF2-40B4-BE49-F238E27FC236}">
                <a16:creationId xmlns:a16="http://schemas.microsoft.com/office/drawing/2014/main" id="{BB294C96-2FB4-E0D5-7696-5F9E6CE3473D}"/>
              </a:ext>
            </a:extLst>
          </p:cNvPr>
          <p:cNvSpPr>
            <a:spLocks noChangeShapeType="1"/>
          </p:cNvSpPr>
          <p:nvPr/>
        </p:nvSpPr>
        <p:spPr bwMode="auto">
          <a:xfrm>
            <a:off x="1722481" y="1214188"/>
            <a:ext cx="0" cy="37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62" name="Line 1288">
            <a:extLst>
              <a:ext uri="{FF2B5EF4-FFF2-40B4-BE49-F238E27FC236}">
                <a16:creationId xmlns:a16="http://schemas.microsoft.com/office/drawing/2014/main" id="{6E2000DC-3EEA-5136-80C9-E38EA9EA9190}"/>
              </a:ext>
            </a:extLst>
          </p:cNvPr>
          <p:cNvSpPr>
            <a:spLocks noChangeShapeType="1"/>
          </p:cNvSpPr>
          <p:nvPr/>
        </p:nvSpPr>
        <p:spPr bwMode="auto">
          <a:xfrm>
            <a:off x="1822589" y="1240439"/>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63" name="Line 1289">
            <a:extLst>
              <a:ext uri="{FF2B5EF4-FFF2-40B4-BE49-F238E27FC236}">
                <a16:creationId xmlns:a16="http://schemas.microsoft.com/office/drawing/2014/main" id="{E99CE28F-D41C-9886-F040-F22453CB23A9}"/>
              </a:ext>
            </a:extLst>
          </p:cNvPr>
          <p:cNvSpPr>
            <a:spLocks noChangeShapeType="1"/>
          </p:cNvSpPr>
          <p:nvPr/>
        </p:nvSpPr>
        <p:spPr bwMode="auto">
          <a:xfrm>
            <a:off x="1828846" y="1240439"/>
            <a:ext cx="37541"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64" name="Line 1290">
            <a:extLst>
              <a:ext uri="{FF2B5EF4-FFF2-40B4-BE49-F238E27FC236}">
                <a16:creationId xmlns:a16="http://schemas.microsoft.com/office/drawing/2014/main" id="{86E0E2E3-DBCA-618E-0A6A-D84ED850DD49}"/>
              </a:ext>
            </a:extLst>
          </p:cNvPr>
          <p:cNvSpPr>
            <a:spLocks noChangeShapeType="1"/>
          </p:cNvSpPr>
          <p:nvPr/>
        </p:nvSpPr>
        <p:spPr bwMode="auto">
          <a:xfrm>
            <a:off x="1866387" y="1240439"/>
            <a:ext cx="1251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65" name="Line 1291">
            <a:extLst>
              <a:ext uri="{FF2B5EF4-FFF2-40B4-BE49-F238E27FC236}">
                <a16:creationId xmlns:a16="http://schemas.microsoft.com/office/drawing/2014/main" id="{2529E268-3D3E-53FB-032E-3B8FECDB201F}"/>
              </a:ext>
            </a:extLst>
          </p:cNvPr>
          <p:cNvSpPr>
            <a:spLocks noChangeShapeType="1"/>
          </p:cNvSpPr>
          <p:nvPr/>
        </p:nvSpPr>
        <p:spPr bwMode="auto">
          <a:xfrm>
            <a:off x="1878900" y="1240439"/>
            <a:ext cx="40669"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66" name="Line 1292">
            <a:extLst>
              <a:ext uri="{FF2B5EF4-FFF2-40B4-BE49-F238E27FC236}">
                <a16:creationId xmlns:a16="http://schemas.microsoft.com/office/drawing/2014/main" id="{7B52E9E8-E7F2-CC8F-DB1F-3E1E8584C42C}"/>
              </a:ext>
            </a:extLst>
          </p:cNvPr>
          <p:cNvSpPr>
            <a:spLocks noChangeShapeType="1"/>
          </p:cNvSpPr>
          <p:nvPr/>
        </p:nvSpPr>
        <p:spPr bwMode="auto">
          <a:xfrm>
            <a:off x="1919569" y="1240439"/>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67" name="Line 1293">
            <a:extLst>
              <a:ext uri="{FF2B5EF4-FFF2-40B4-BE49-F238E27FC236}">
                <a16:creationId xmlns:a16="http://schemas.microsoft.com/office/drawing/2014/main" id="{E69D92F1-0D02-BC5D-E046-BDD95AC1F0BB}"/>
              </a:ext>
            </a:extLst>
          </p:cNvPr>
          <p:cNvSpPr>
            <a:spLocks noChangeShapeType="1"/>
          </p:cNvSpPr>
          <p:nvPr/>
        </p:nvSpPr>
        <p:spPr bwMode="auto">
          <a:xfrm>
            <a:off x="1925826" y="1240439"/>
            <a:ext cx="1251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68" name="Line 1294">
            <a:extLst>
              <a:ext uri="{FF2B5EF4-FFF2-40B4-BE49-F238E27FC236}">
                <a16:creationId xmlns:a16="http://schemas.microsoft.com/office/drawing/2014/main" id="{3165691F-1E0D-F71A-B927-D15F332F7AB5}"/>
              </a:ext>
            </a:extLst>
          </p:cNvPr>
          <p:cNvSpPr>
            <a:spLocks noChangeShapeType="1"/>
          </p:cNvSpPr>
          <p:nvPr/>
        </p:nvSpPr>
        <p:spPr bwMode="auto">
          <a:xfrm>
            <a:off x="1938340" y="1240439"/>
            <a:ext cx="0" cy="750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69" name="Line 1295">
            <a:extLst>
              <a:ext uri="{FF2B5EF4-FFF2-40B4-BE49-F238E27FC236}">
                <a16:creationId xmlns:a16="http://schemas.microsoft.com/office/drawing/2014/main" id="{93425187-0C4C-25DD-57B2-DF9BAD0FA58F}"/>
              </a:ext>
            </a:extLst>
          </p:cNvPr>
          <p:cNvSpPr>
            <a:spLocks noChangeShapeType="1"/>
          </p:cNvSpPr>
          <p:nvPr/>
        </p:nvSpPr>
        <p:spPr bwMode="auto">
          <a:xfrm>
            <a:off x="1938340" y="1247939"/>
            <a:ext cx="1877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70" name="Line 1296">
            <a:extLst>
              <a:ext uri="{FF2B5EF4-FFF2-40B4-BE49-F238E27FC236}">
                <a16:creationId xmlns:a16="http://schemas.microsoft.com/office/drawing/2014/main" id="{16E667A1-C6DD-D122-C214-C96730699613}"/>
              </a:ext>
            </a:extLst>
          </p:cNvPr>
          <p:cNvSpPr>
            <a:spLocks noChangeShapeType="1"/>
          </p:cNvSpPr>
          <p:nvPr/>
        </p:nvSpPr>
        <p:spPr bwMode="auto">
          <a:xfrm>
            <a:off x="2066604" y="1266690"/>
            <a:ext cx="938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71" name="Line 1297">
            <a:extLst>
              <a:ext uri="{FF2B5EF4-FFF2-40B4-BE49-F238E27FC236}">
                <a16:creationId xmlns:a16="http://schemas.microsoft.com/office/drawing/2014/main" id="{36380125-1FF9-ABB3-7F73-36F317E1AB33}"/>
              </a:ext>
            </a:extLst>
          </p:cNvPr>
          <p:cNvSpPr>
            <a:spLocks noChangeShapeType="1"/>
          </p:cNvSpPr>
          <p:nvPr/>
        </p:nvSpPr>
        <p:spPr bwMode="auto">
          <a:xfrm>
            <a:off x="2075989" y="1266690"/>
            <a:ext cx="0" cy="750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72" name="Line 1298">
            <a:extLst>
              <a:ext uri="{FF2B5EF4-FFF2-40B4-BE49-F238E27FC236}">
                <a16:creationId xmlns:a16="http://schemas.microsoft.com/office/drawing/2014/main" id="{142F50D4-3BE9-A764-B3C3-755BF5AF7AE0}"/>
              </a:ext>
            </a:extLst>
          </p:cNvPr>
          <p:cNvSpPr>
            <a:spLocks noChangeShapeType="1"/>
          </p:cNvSpPr>
          <p:nvPr/>
        </p:nvSpPr>
        <p:spPr bwMode="auto">
          <a:xfrm>
            <a:off x="2075989" y="1274190"/>
            <a:ext cx="1877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73" name="Line 1299">
            <a:extLst>
              <a:ext uri="{FF2B5EF4-FFF2-40B4-BE49-F238E27FC236}">
                <a16:creationId xmlns:a16="http://schemas.microsoft.com/office/drawing/2014/main" id="{D1E37597-2203-3519-04F4-C504CEDE0611}"/>
              </a:ext>
            </a:extLst>
          </p:cNvPr>
          <p:cNvSpPr>
            <a:spLocks noChangeShapeType="1"/>
          </p:cNvSpPr>
          <p:nvPr/>
        </p:nvSpPr>
        <p:spPr bwMode="auto">
          <a:xfrm>
            <a:off x="2094759" y="1274190"/>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74" name="Line 1300">
            <a:extLst>
              <a:ext uri="{FF2B5EF4-FFF2-40B4-BE49-F238E27FC236}">
                <a16:creationId xmlns:a16="http://schemas.microsoft.com/office/drawing/2014/main" id="{A176C3FB-D55C-B200-EDA2-BDC5029E0C2D}"/>
              </a:ext>
            </a:extLst>
          </p:cNvPr>
          <p:cNvSpPr>
            <a:spLocks noChangeShapeType="1"/>
          </p:cNvSpPr>
          <p:nvPr/>
        </p:nvSpPr>
        <p:spPr bwMode="auto">
          <a:xfrm>
            <a:off x="2101016" y="1274190"/>
            <a:ext cx="0" cy="37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75" name="Line 1301">
            <a:extLst>
              <a:ext uri="{FF2B5EF4-FFF2-40B4-BE49-F238E27FC236}">
                <a16:creationId xmlns:a16="http://schemas.microsoft.com/office/drawing/2014/main" id="{ACF20ED7-327F-4AF7-842A-01FE138CD796}"/>
              </a:ext>
            </a:extLst>
          </p:cNvPr>
          <p:cNvSpPr>
            <a:spLocks noChangeShapeType="1"/>
          </p:cNvSpPr>
          <p:nvPr/>
        </p:nvSpPr>
        <p:spPr bwMode="auto">
          <a:xfrm>
            <a:off x="2101016" y="1277940"/>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76" name="Line 1302">
            <a:extLst>
              <a:ext uri="{FF2B5EF4-FFF2-40B4-BE49-F238E27FC236}">
                <a16:creationId xmlns:a16="http://schemas.microsoft.com/office/drawing/2014/main" id="{EDA20606-E541-DA4E-46FB-5C2C0A7BC02A}"/>
              </a:ext>
            </a:extLst>
          </p:cNvPr>
          <p:cNvSpPr>
            <a:spLocks noChangeShapeType="1"/>
          </p:cNvSpPr>
          <p:nvPr/>
        </p:nvSpPr>
        <p:spPr bwMode="auto">
          <a:xfrm>
            <a:off x="2107273" y="1277940"/>
            <a:ext cx="0" cy="112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77" name="Line 1303">
            <a:extLst>
              <a:ext uri="{FF2B5EF4-FFF2-40B4-BE49-F238E27FC236}">
                <a16:creationId xmlns:a16="http://schemas.microsoft.com/office/drawing/2014/main" id="{0B36D90E-591C-730C-B461-A423AE12C1F2}"/>
              </a:ext>
            </a:extLst>
          </p:cNvPr>
          <p:cNvSpPr>
            <a:spLocks noChangeShapeType="1"/>
          </p:cNvSpPr>
          <p:nvPr/>
        </p:nvSpPr>
        <p:spPr bwMode="auto">
          <a:xfrm>
            <a:off x="2107273" y="1289190"/>
            <a:ext cx="1877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78" name="Line 1304">
            <a:extLst>
              <a:ext uri="{FF2B5EF4-FFF2-40B4-BE49-F238E27FC236}">
                <a16:creationId xmlns:a16="http://schemas.microsoft.com/office/drawing/2014/main" id="{1FF73BF0-4395-0201-5EE6-A219B95AA5AB}"/>
              </a:ext>
            </a:extLst>
          </p:cNvPr>
          <p:cNvSpPr>
            <a:spLocks noChangeShapeType="1"/>
          </p:cNvSpPr>
          <p:nvPr/>
        </p:nvSpPr>
        <p:spPr bwMode="auto">
          <a:xfrm>
            <a:off x="2126043" y="1289190"/>
            <a:ext cx="0" cy="37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79" name="Line 1305">
            <a:extLst>
              <a:ext uri="{FF2B5EF4-FFF2-40B4-BE49-F238E27FC236}">
                <a16:creationId xmlns:a16="http://schemas.microsoft.com/office/drawing/2014/main" id="{2ABF0423-D639-944B-1009-FDD7838B8FEC}"/>
              </a:ext>
            </a:extLst>
          </p:cNvPr>
          <p:cNvSpPr>
            <a:spLocks noChangeShapeType="1"/>
          </p:cNvSpPr>
          <p:nvPr/>
        </p:nvSpPr>
        <p:spPr bwMode="auto">
          <a:xfrm>
            <a:off x="2126043" y="1292940"/>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80" name="Line 1306">
            <a:extLst>
              <a:ext uri="{FF2B5EF4-FFF2-40B4-BE49-F238E27FC236}">
                <a16:creationId xmlns:a16="http://schemas.microsoft.com/office/drawing/2014/main" id="{FADFEA74-9105-CF23-FDCC-C67647802287}"/>
              </a:ext>
            </a:extLst>
          </p:cNvPr>
          <p:cNvSpPr>
            <a:spLocks noChangeShapeType="1"/>
          </p:cNvSpPr>
          <p:nvPr/>
        </p:nvSpPr>
        <p:spPr bwMode="auto">
          <a:xfrm>
            <a:off x="2132300" y="1292940"/>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81" name="Line 1307">
            <a:extLst>
              <a:ext uri="{FF2B5EF4-FFF2-40B4-BE49-F238E27FC236}">
                <a16:creationId xmlns:a16="http://schemas.microsoft.com/office/drawing/2014/main" id="{91F7FEEE-908D-2867-AE19-8875F300A7BE}"/>
              </a:ext>
            </a:extLst>
          </p:cNvPr>
          <p:cNvSpPr>
            <a:spLocks noChangeShapeType="1"/>
          </p:cNvSpPr>
          <p:nvPr/>
        </p:nvSpPr>
        <p:spPr bwMode="auto">
          <a:xfrm>
            <a:off x="2251179" y="1315441"/>
            <a:ext cx="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82" name="Line 1308">
            <a:extLst>
              <a:ext uri="{FF2B5EF4-FFF2-40B4-BE49-F238E27FC236}">
                <a16:creationId xmlns:a16="http://schemas.microsoft.com/office/drawing/2014/main" id="{925BC3A7-3B84-921A-BB1A-86B2588FE978}"/>
              </a:ext>
            </a:extLst>
          </p:cNvPr>
          <p:cNvSpPr>
            <a:spLocks noChangeShapeType="1"/>
          </p:cNvSpPr>
          <p:nvPr/>
        </p:nvSpPr>
        <p:spPr bwMode="auto">
          <a:xfrm>
            <a:off x="2251179" y="1315441"/>
            <a:ext cx="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83" name="Line 1309">
            <a:extLst>
              <a:ext uri="{FF2B5EF4-FFF2-40B4-BE49-F238E27FC236}">
                <a16:creationId xmlns:a16="http://schemas.microsoft.com/office/drawing/2014/main" id="{1BA3211F-CD44-33B8-B5CD-F4DE3FB20192}"/>
              </a:ext>
            </a:extLst>
          </p:cNvPr>
          <p:cNvSpPr>
            <a:spLocks noChangeShapeType="1"/>
          </p:cNvSpPr>
          <p:nvPr/>
        </p:nvSpPr>
        <p:spPr bwMode="auto">
          <a:xfrm>
            <a:off x="2251179" y="1315441"/>
            <a:ext cx="1251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84" name="Line 1310">
            <a:extLst>
              <a:ext uri="{FF2B5EF4-FFF2-40B4-BE49-F238E27FC236}">
                <a16:creationId xmlns:a16="http://schemas.microsoft.com/office/drawing/2014/main" id="{14E1BAEB-BA48-DE99-DB16-B990FB93F558}"/>
              </a:ext>
            </a:extLst>
          </p:cNvPr>
          <p:cNvSpPr>
            <a:spLocks noChangeShapeType="1"/>
          </p:cNvSpPr>
          <p:nvPr/>
        </p:nvSpPr>
        <p:spPr bwMode="auto">
          <a:xfrm>
            <a:off x="2263692" y="1315441"/>
            <a:ext cx="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85" name="Line 1311">
            <a:extLst>
              <a:ext uri="{FF2B5EF4-FFF2-40B4-BE49-F238E27FC236}">
                <a16:creationId xmlns:a16="http://schemas.microsoft.com/office/drawing/2014/main" id="{3CA41E0A-AD7E-B583-86D2-A0720A6CA184}"/>
              </a:ext>
            </a:extLst>
          </p:cNvPr>
          <p:cNvSpPr>
            <a:spLocks noChangeShapeType="1"/>
          </p:cNvSpPr>
          <p:nvPr/>
        </p:nvSpPr>
        <p:spPr bwMode="auto">
          <a:xfrm>
            <a:off x="2263692" y="1315441"/>
            <a:ext cx="0" cy="37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86" name="Line 1312">
            <a:extLst>
              <a:ext uri="{FF2B5EF4-FFF2-40B4-BE49-F238E27FC236}">
                <a16:creationId xmlns:a16="http://schemas.microsoft.com/office/drawing/2014/main" id="{49357651-07A8-EEA9-8C5B-8D1D26B091B3}"/>
              </a:ext>
            </a:extLst>
          </p:cNvPr>
          <p:cNvSpPr>
            <a:spLocks noChangeShapeType="1"/>
          </p:cNvSpPr>
          <p:nvPr/>
        </p:nvSpPr>
        <p:spPr bwMode="auto">
          <a:xfrm>
            <a:off x="2263692" y="1319191"/>
            <a:ext cx="1251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87" name="Line 1313">
            <a:extLst>
              <a:ext uri="{FF2B5EF4-FFF2-40B4-BE49-F238E27FC236}">
                <a16:creationId xmlns:a16="http://schemas.microsoft.com/office/drawing/2014/main" id="{17947E58-6F1D-87CF-E0DA-0F8987478069}"/>
              </a:ext>
            </a:extLst>
          </p:cNvPr>
          <p:cNvSpPr>
            <a:spLocks noChangeShapeType="1"/>
          </p:cNvSpPr>
          <p:nvPr/>
        </p:nvSpPr>
        <p:spPr bwMode="auto">
          <a:xfrm>
            <a:off x="2276206" y="1319191"/>
            <a:ext cx="1251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88" name="Line 1314">
            <a:extLst>
              <a:ext uri="{FF2B5EF4-FFF2-40B4-BE49-F238E27FC236}">
                <a16:creationId xmlns:a16="http://schemas.microsoft.com/office/drawing/2014/main" id="{108768D4-CB18-D369-7D6C-394A4B5F3367}"/>
              </a:ext>
            </a:extLst>
          </p:cNvPr>
          <p:cNvSpPr>
            <a:spLocks noChangeShapeType="1"/>
          </p:cNvSpPr>
          <p:nvPr/>
        </p:nvSpPr>
        <p:spPr bwMode="auto">
          <a:xfrm>
            <a:off x="2288719" y="1319191"/>
            <a:ext cx="0" cy="112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89" name="Line 1315">
            <a:extLst>
              <a:ext uri="{FF2B5EF4-FFF2-40B4-BE49-F238E27FC236}">
                <a16:creationId xmlns:a16="http://schemas.microsoft.com/office/drawing/2014/main" id="{1A6BD5AD-4D2C-15A9-DD1B-6C1B4F3BCE04}"/>
              </a:ext>
            </a:extLst>
          </p:cNvPr>
          <p:cNvSpPr>
            <a:spLocks noChangeShapeType="1"/>
          </p:cNvSpPr>
          <p:nvPr/>
        </p:nvSpPr>
        <p:spPr bwMode="auto">
          <a:xfrm>
            <a:off x="2288719" y="1330441"/>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90" name="Line 1316">
            <a:extLst>
              <a:ext uri="{FF2B5EF4-FFF2-40B4-BE49-F238E27FC236}">
                <a16:creationId xmlns:a16="http://schemas.microsoft.com/office/drawing/2014/main" id="{DADBC1A1-E605-A5CD-7BF9-0EA07D88D92D}"/>
              </a:ext>
            </a:extLst>
          </p:cNvPr>
          <p:cNvSpPr>
            <a:spLocks noChangeShapeType="1"/>
          </p:cNvSpPr>
          <p:nvPr/>
        </p:nvSpPr>
        <p:spPr bwMode="auto">
          <a:xfrm>
            <a:off x="2294976" y="1330441"/>
            <a:ext cx="0" cy="112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91" name="Line 1317">
            <a:extLst>
              <a:ext uri="{FF2B5EF4-FFF2-40B4-BE49-F238E27FC236}">
                <a16:creationId xmlns:a16="http://schemas.microsoft.com/office/drawing/2014/main" id="{B313145C-CF8A-C610-C056-E93A0B0BDC7F}"/>
              </a:ext>
            </a:extLst>
          </p:cNvPr>
          <p:cNvSpPr>
            <a:spLocks noChangeShapeType="1"/>
          </p:cNvSpPr>
          <p:nvPr/>
        </p:nvSpPr>
        <p:spPr bwMode="auto">
          <a:xfrm>
            <a:off x="2294976" y="1341692"/>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92" name="Line 1318">
            <a:extLst>
              <a:ext uri="{FF2B5EF4-FFF2-40B4-BE49-F238E27FC236}">
                <a16:creationId xmlns:a16="http://schemas.microsoft.com/office/drawing/2014/main" id="{7C8FF744-AFA1-37D4-07CD-1CD152437DB3}"/>
              </a:ext>
            </a:extLst>
          </p:cNvPr>
          <p:cNvSpPr>
            <a:spLocks noChangeShapeType="1"/>
          </p:cNvSpPr>
          <p:nvPr/>
        </p:nvSpPr>
        <p:spPr bwMode="auto">
          <a:xfrm>
            <a:off x="2301233" y="1341692"/>
            <a:ext cx="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93" name="Line 1319">
            <a:extLst>
              <a:ext uri="{FF2B5EF4-FFF2-40B4-BE49-F238E27FC236}">
                <a16:creationId xmlns:a16="http://schemas.microsoft.com/office/drawing/2014/main" id="{720F2682-067B-32A7-3EF0-A3B2AB189C0E}"/>
              </a:ext>
            </a:extLst>
          </p:cNvPr>
          <p:cNvSpPr>
            <a:spLocks noChangeShapeType="1"/>
          </p:cNvSpPr>
          <p:nvPr/>
        </p:nvSpPr>
        <p:spPr bwMode="auto">
          <a:xfrm>
            <a:off x="2301233" y="1341692"/>
            <a:ext cx="0" cy="37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94" name="Line 1320">
            <a:extLst>
              <a:ext uri="{FF2B5EF4-FFF2-40B4-BE49-F238E27FC236}">
                <a16:creationId xmlns:a16="http://schemas.microsoft.com/office/drawing/2014/main" id="{5A8BD1B9-DAC4-F8E1-41CA-95C8142F6E2E}"/>
              </a:ext>
            </a:extLst>
          </p:cNvPr>
          <p:cNvSpPr>
            <a:spLocks noChangeShapeType="1"/>
          </p:cNvSpPr>
          <p:nvPr/>
        </p:nvSpPr>
        <p:spPr bwMode="auto">
          <a:xfrm>
            <a:off x="2301233" y="1345442"/>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95" name="Line 1321">
            <a:extLst>
              <a:ext uri="{FF2B5EF4-FFF2-40B4-BE49-F238E27FC236}">
                <a16:creationId xmlns:a16="http://schemas.microsoft.com/office/drawing/2014/main" id="{9F1D7006-10A3-5AA2-77EF-0B219EE0F23D}"/>
              </a:ext>
            </a:extLst>
          </p:cNvPr>
          <p:cNvSpPr>
            <a:spLocks noChangeShapeType="1"/>
          </p:cNvSpPr>
          <p:nvPr/>
        </p:nvSpPr>
        <p:spPr bwMode="auto">
          <a:xfrm>
            <a:off x="2307490" y="1345442"/>
            <a:ext cx="938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96" name="Line 1322">
            <a:extLst>
              <a:ext uri="{FF2B5EF4-FFF2-40B4-BE49-F238E27FC236}">
                <a16:creationId xmlns:a16="http://schemas.microsoft.com/office/drawing/2014/main" id="{04C08F3A-70E3-96C7-DD5D-0BCD0092AF52}"/>
              </a:ext>
            </a:extLst>
          </p:cNvPr>
          <p:cNvSpPr>
            <a:spLocks noChangeShapeType="1"/>
          </p:cNvSpPr>
          <p:nvPr/>
        </p:nvSpPr>
        <p:spPr bwMode="auto">
          <a:xfrm>
            <a:off x="2373186" y="1390443"/>
            <a:ext cx="0" cy="37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97" name="Line 1323">
            <a:extLst>
              <a:ext uri="{FF2B5EF4-FFF2-40B4-BE49-F238E27FC236}">
                <a16:creationId xmlns:a16="http://schemas.microsoft.com/office/drawing/2014/main" id="{092A1155-A544-F532-494F-8F0E0F92CC77}"/>
              </a:ext>
            </a:extLst>
          </p:cNvPr>
          <p:cNvSpPr>
            <a:spLocks noChangeShapeType="1"/>
          </p:cNvSpPr>
          <p:nvPr/>
        </p:nvSpPr>
        <p:spPr bwMode="auto">
          <a:xfrm>
            <a:off x="2373186" y="1394193"/>
            <a:ext cx="71953"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98" name="Line 1324">
            <a:extLst>
              <a:ext uri="{FF2B5EF4-FFF2-40B4-BE49-F238E27FC236}">
                <a16:creationId xmlns:a16="http://schemas.microsoft.com/office/drawing/2014/main" id="{19B1EF94-8431-A080-3DCD-A280EA20BF9F}"/>
              </a:ext>
            </a:extLst>
          </p:cNvPr>
          <p:cNvSpPr>
            <a:spLocks noChangeShapeType="1"/>
          </p:cNvSpPr>
          <p:nvPr/>
        </p:nvSpPr>
        <p:spPr bwMode="auto">
          <a:xfrm>
            <a:off x="2445139" y="1394193"/>
            <a:ext cx="1251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99" name="Line 1325">
            <a:extLst>
              <a:ext uri="{FF2B5EF4-FFF2-40B4-BE49-F238E27FC236}">
                <a16:creationId xmlns:a16="http://schemas.microsoft.com/office/drawing/2014/main" id="{8ED0D91E-642C-6937-CFD5-CB2AE1324110}"/>
              </a:ext>
            </a:extLst>
          </p:cNvPr>
          <p:cNvSpPr>
            <a:spLocks noChangeShapeType="1"/>
          </p:cNvSpPr>
          <p:nvPr/>
        </p:nvSpPr>
        <p:spPr bwMode="auto">
          <a:xfrm>
            <a:off x="2457652" y="1394193"/>
            <a:ext cx="0" cy="112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00" name="Line 1326">
            <a:extLst>
              <a:ext uri="{FF2B5EF4-FFF2-40B4-BE49-F238E27FC236}">
                <a16:creationId xmlns:a16="http://schemas.microsoft.com/office/drawing/2014/main" id="{F1C2D8AA-6528-8794-7BA8-1C75B8E9D4B5}"/>
              </a:ext>
            </a:extLst>
          </p:cNvPr>
          <p:cNvSpPr>
            <a:spLocks noChangeShapeType="1"/>
          </p:cNvSpPr>
          <p:nvPr/>
        </p:nvSpPr>
        <p:spPr bwMode="auto">
          <a:xfrm>
            <a:off x="2457652" y="1405444"/>
            <a:ext cx="2502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01" name="Line 1327">
            <a:extLst>
              <a:ext uri="{FF2B5EF4-FFF2-40B4-BE49-F238E27FC236}">
                <a16:creationId xmlns:a16="http://schemas.microsoft.com/office/drawing/2014/main" id="{F04E70D8-5F31-BE13-89C6-B73EDA3A7E3D}"/>
              </a:ext>
            </a:extLst>
          </p:cNvPr>
          <p:cNvSpPr>
            <a:spLocks noChangeShapeType="1"/>
          </p:cNvSpPr>
          <p:nvPr/>
        </p:nvSpPr>
        <p:spPr bwMode="auto">
          <a:xfrm>
            <a:off x="2482680" y="1405444"/>
            <a:ext cx="0" cy="37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02" name="Line 1328">
            <a:extLst>
              <a:ext uri="{FF2B5EF4-FFF2-40B4-BE49-F238E27FC236}">
                <a16:creationId xmlns:a16="http://schemas.microsoft.com/office/drawing/2014/main" id="{74D096AD-2D5D-0BDF-4D8E-8B6983D64FD0}"/>
              </a:ext>
            </a:extLst>
          </p:cNvPr>
          <p:cNvSpPr>
            <a:spLocks noChangeShapeType="1"/>
          </p:cNvSpPr>
          <p:nvPr/>
        </p:nvSpPr>
        <p:spPr bwMode="auto">
          <a:xfrm>
            <a:off x="2535862" y="1450445"/>
            <a:ext cx="0" cy="750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03" name="Line 1329">
            <a:extLst>
              <a:ext uri="{FF2B5EF4-FFF2-40B4-BE49-F238E27FC236}">
                <a16:creationId xmlns:a16="http://schemas.microsoft.com/office/drawing/2014/main" id="{05563E8E-35D2-AFF7-AB19-22DF069402EA}"/>
              </a:ext>
            </a:extLst>
          </p:cNvPr>
          <p:cNvSpPr>
            <a:spLocks noChangeShapeType="1"/>
          </p:cNvSpPr>
          <p:nvPr/>
        </p:nvSpPr>
        <p:spPr bwMode="auto">
          <a:xfrm>
            <a:off x="2535862" y="1457945"/>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04" name="Line 1330">
            <a:extLst>
              <a:ext uri="{FF2B5EF4-FFF2-40B4-BE49-F238E27FC236}">
                <a16:creationId xmlns:a16="http://schemas.microsoft.com/office/drawing/2014/main" id="{25594903-FF49-AFDC-4B8C-9C2A8D1CCAD9}"/>
              </a:ext>
            </a:extLst>
          </p:cNvPr>
          <p:cNvSpPr>
            <a:spLocks noChangeShapeType="1"/>
          </p:cNvSpPr>
          <p:nvPr/>
        </p:nvSpPr>
        <p:spPr bwMode="auto">
          <a:xfrm>
            <a:off x="2542119" y="1457945"/>
            <a:ext cx="0" cy="37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05" name="Line 1331">
            <a:extLst>
              <a:ext uri="{FF2B5EF4-FFF2-40B4-BE49-F238E27FC236}">
                <a16:creationId xmlns:a16="http://schemas.microsoft.com/office/drawing/2014/main" id="{AAA79ACB-9DAA-6EED-1AD6-46D54FB56DD9}"/>
              </a:ext>
            </a:extLst>
          </p:cNvPr>
          <p:cNvSpPr>
            <a:spLocks noChangeShapeType="1"/>
          </p:cNvSpPr>
          <p:nvPr/>
        </p:nvSpPr>
        <p:spPr bwMode="auto">
          <a:xfrm>
            <a:off x="2542119" y="1461695"/>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06" name="Line 1332">
            <a:extLst>
              <a:ext uri="{FF2B5EF4-FFF2-40B4-BE49-F238E27FC236}">
                <a16:creationId xmlns:a16="http://schemas.microsoft.com/office/drawing/2014/main" id="{788D8840-8C98-98C8-5E67-619A5B8AE035}"/>
              </a:ext>
            </a:extLst>
          </p:cNvPr>
          <p:cNvSpPr>
            <a:spLocks noChangeShapeType="1"/>
          </p:cNvSpPr>
          <p:nvPr/>
        </p:nvSpPr>
        <p:spPr bwMode="auto">
          <a:xfrm>
            <a:off x="2548376" y="1461695"/>
            <a:ext cx="53183"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07" name="Line 1333">
            <a:extLst>
              <a:ext uri="{FF2B5EF4-FFF2-40B4-BE49-F238E27FC236}">
                <a16:creationId xmlns:a16="http://schemas.microsoft.com/office/drawing/2014/main" id="{ADB9BC48-AD09-E9FD-79F1-BDB7E0E18E2A}"/>
              </a:ext>
            </a:extLst>
          </p:cNvPr>
          <p:cNvSpPr>
            <a:spLocks noChangeShapeType="1"/>
          </p:cNvSpPr>
          <p:nvPr/>
        </p:nvSpPr>
        <p:spPr bwMode="auto">
          <a:xfrm>
            <a:off x="2601558" y="1461695"/>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08" name="Line 1334">
            <a:extLst>
              <a:ext uri="{FF2B5EF4-FFF2-40B4-BE49-F238E27FC236}">
                <a16:creationId xmlns:a16="http://schemas.microsoft.com/office/drawing/2014/main" id="{328CD669-D36B-8972-B6EB-4058B47DB628}"/>
              </a:ext>
            </a:extLst>
          </p:cNvPr>
          <p:cNvSpPr>
            <a:spLocks noChangeShapeType="1"/>
          </p:cNvSpPr>
          <p:nvPr/>
        </p:nvSpPr>
        <p:spPr bwMode="auto">
          <a:xfrm>
            <a:off x="2607815" y="1461695"/>
            <a:ext cx="1251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09" name="Line 1335">
            <a:extLst>
              <a:ext uri="{FF2B5EF4-FFF2-40B4-BE49-F238E27FC236}">
                <a16:creationId xmlns:a16="http://schemas.microsoft.com/office/drawing/2014/main" id="{7A43813A-3C70-B403-5835-F61BF68DC94C}"/>
              </a:ext>
            </a:extLst>
          </p:cNvPr>
          <p:cNvSpPr>
            <a:spLocks noChangeShapeType="1"/>
          </p:cNvSpPr>
          <p:nvPr/>
        </p:nvSpPr>
        <p:spPr bwMode="auto">
          <a:xfrm>
            <a:off x="2620329" y="1461695"/>
            <a:ext cx="0" cy="112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10" name="Line 1336">
            <a:extLst>
              <a:ext uri="{FF2B5EF4-FFF2-40B4-BE49-F238E27FC236}">
                <a16:creationId xmlns:a16="http://schemas.microsoft.com/office/drawing/2014/main" id="{A451B436-64AC-E5E8-F731-473341A2339E}"/>
              </a:ext>
            </a:extLst>
          </p:cNvPr>
          <p:cNvSpPr>
            <a:spLocks noChangeShapeType="1"/>
          </p:cNvSpPr>
          <p:nvPr/>
        </p:nvSpPr>
        <p:spPr bwMode="auto">
          <a:xfrm>
            <a:off x="2620329" y="1472945"/>
            <a:ext cx="1251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11" name="Line 1337">
            <a:extLst>
              <a:ext uri="{FF2B5EF4-FFF2-40B4-BE49-F238E27FC236}">
                <a16:creationId xmlns:a16="http://schemas.microsoft.com/office/drawing/2014/main" id="{EDA0AFE3-9B43-4D52-29CA-C1565EE23618}"/>
              </a:ext>
            </a:extLst>
          </p:cNvPr>
          <p:cNvSpPr>
            <a:spLocks noChangeShapeType="1"/>
          </p:cNvSpPr>
          <p:nvPr/>
        </p:nvSpPr>
        <p:spPr bwMode="auto">
          <a:xfrm>
            <a:off x="2632842" y="1472945"/>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12" name="Line 1338">
            <a:extLst>
              <a:ext uri="{FF2B5EF4-FFF2-40B4-BE49-F238E27FC236}">
                <a16:creationId xmlns:a16="http://schemas.microsoft.com/office/drawing/2014/main" id="{0BAB451C-BA28-26CA-DC3B-FCD8DF5D4108}"/>
              </a:ext>
            </a:extLst>
          </p:cNvPr>
          <p:cNvSpPr>
            <a:spLocks noChangeShapeType="1"/>
          </p:cNvSpPr>
          <p:nvPr/>
        </p:nvSpPr>
        <p:spPr bwMode="auto">
          <a:xfrm>
            <a:off x="2723566" y="1501071"/>
            <a:ext cx="938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13" name="Line 1339">
            <a:extLst>
              <a:ext uri="{FF2B5EF4-FFF2-40B4-BE49-F238E27FC236}">
                <a16:creationId xmlns:a16="http://schemas.microsoft.com/office/drawing/2014/main" id="{8C13DE08-170A-2217-4AE2-ADE373071300}"/>
              </a:ext>
            </a:extLst>
          </p:cNvPr>
          <p:cNvSpPr>
            <a:spLocks noChangeShapeType="1"/>
          </p:cNvSpPr>
          <p:nvPr/>
        </p:nvSpPr>
        <p:spPr bwMode="auto">
          <a:xfrm>
            <a:off x="2732951" y="1501071"/>
            <a:ext cx="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14" name="Line 1340">
            <a:extLst>
              <a:ext uri="{FF2B5EF4-FFF2-40B4-BE49-F238E27FC236}">
                <a16:creationId xmlns:a16="http://schemas.microsoft.com/office/drawing/2014/main" id="{A913B0A8-2765-0FEB-9857-CEE448FD158D}"/>
              </a:ext>
            </a:extLst>
          </p:cNvPr>
          <p:cNvSpPr>
            <a:spLocks noChangeShapeType="1"/>
          </p:cNvSpPr>
          <p:nvPr/>
        </p:nvSpPr>
        <p:spPr bwMode="auto">
          <a:xfrm>
            <a:off x="2732951" y="1501071"/>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15" name="Line 1341">
            <a:extLst>
              <a:ext uri="{FF2B5EF4-FFF2-40B4-BE49-F238E27FC236}">
                <a16:creationId xmlns:a16="http://schemas.microsoft.com/office/drawing/2014/main" id="{5A0DF88B-352A-AF19-A42C-457D2E2D4B42}"/>
              </a:ext>
            </a:extLst>
          </p:cNvPr>
          <p:cNvSpPr>
            <a:spLocks noChangeShapeType="1"/>
          </p:cNvSpPr>
          <p:nvPr/>
        </p:nvSpPr>
        <p:spPr bwMode="auto">
          <a:xfrm>
            <a:off x="2739208" y="1501071"/>
            <a:ext cx="0" cy="112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16" name="Line 1342">
            <a:extLst>
              <a:ext uri="{FF2B5EF4-FFF2-40B4-BE49-F238E27FC236}">
                <a16:creationId xmlns:a16="http://schemas.microsoft.com/office/drawing/2014/main" id="{694CCC4D-C7F4-A917-F313-F547B3E0563C}"/>
              </a:ext>
            </a:extLst>
          </p:cNvPr>
          <p:cNvSpPr>
            <a:spLocks noChangeShapeType="1"/>
          </p:cNvSpPr>
          <p:nvPr/>
        </p:nvSpPr>
        <p:spPr bwMode="auto">
          <a:xfrm>
            <a:off x="2739208" y="1512322"/>
            <a:ext cx="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17" name="Line 1343">
            <a:extLst>
              <a:ext uri="{FF2B5EF4-FFF2-40B4-BE49-F238E27FC236}">
                <a16:creationId xmlns:a16="http://schemas.microsoft.com/office/drawing/2014/main" id="{79C5EEDD-28F0-94FE-8E2A-E632E5341718}"/>
              </a:ext>
            </a:extLst>
          </p:cNvPr>
          <p:cNvSpPr>
            <a:spLocks noChangeShapeType="1"/>
          </p:cNvSpPr>
          <p:nvPr/>
        </p:nvSpPr>
        <p:spPr bwMode="auto">
          <a:xfrm>
            <a:off x="2739208" y="1512322"/>
            <a:ext cx="0" cy="750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18" name="Line 1344">
            <a:extLst>
              <a:ext uri="{FF2B5EF4-FFF2-40B4-BE49-F238E27FC236}">
                <a16:creationId xmlns:a16="http://schemas.microsoft.com/office/drawing/2014/main" id="{C3ED8D96-13E1-0505-1BF3-6869D8240AB2}"/>
              </a:ext>
            </a:extLst>
          </p:cNvPr>
          <p:cNvSpPr>
            <a:spLocks noChangeShapeType="1"/>
          </p:cNvSpPr>
          <p:nvPr/>
        </p:nvSpPr>
        <p:spPr bwMode="auto">
          <a:xfrm>
            <a:off x="2739208" y="1519822"/>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19" name="Line 1345">
            <a:extLst>
              <a:ext uri="{FF2B5EF4-FFF2-40B4-BE49-F238E27FC236}">
                <a16:creationId xmlns:a16="http://schemas.microsoft.com/office/drawing/2014/main" id="{4AB4434B-9F23-0CE4-2A84-54F8CD5F5859}"/>
              </a:ext>
            </a:extLst>
          </p:cNvPr>
          <p:cNvSpPr>
            <a:spLocks noChangeShapeType="1"/>
          </p:cNvSpPr>
          <p:nvPr/>
        </p:nvSpPr>
        <p:spPr bwMode="auto">
          <a:xfrm>
            <a:off x="2745464" y="1519822"/>
            <a:ext cx="0" cy="750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20" name="Line 1346">
            <a:extLst>
              <a:ext uri="{FF2B5EF4-FFF2-40B4-BE49-F238E27FC236}">
                <a16:creationId xmlns:a16="http://schemas.microsoft.com/office/drawing/2014/main" id="{285D7C47-6240-F64D-2629-F83CF3ACF034}"/>
              </a:ext>
            </a:extLst>
          </p:cNvPr>
          <p:cNvSpPr>
            <a:spLocks noChangeShapeType="1"/>
          </p:cNvSpPr>
          <p:nvPr/>
        </p:nvSpPr>
        <p:spPr bwMode="auto">
          <a:xfrm>
            <a:off x="2745464" y="1527322"/>
            <a:ext cx="1251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21" name="Line 1347">
            <a:extLst>
              <a:ext uri="{FF2B5EF4-FFF2-40B4-BE49-F238E27FC236}">
                <a16:creationId xmlns:a16="http://schemas.microsoft.com/office/drawing/2014/main" id="{B6BA5151-5AA7-7F15-5F19-F80CF743C905}"/>
              </a:ext>
            </a:extLst>
          </p:cNvPr>
          <p:cNvSpPr>
            <a:spLocks noChangeShapeType="1"/>
          </p:cNvSpPr>
          <p:nvPr/>
        </p:nvSpPr>
        <p:spPr bwMode="auto">
          <a:xfrm>
            <a:off x="2757978" y="1527322"/>
            <a:ext cx="0" cy="112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22" name="Line 1348">
            <a:extLst>
              <a:ext uri="{FF2B5EF4-FFF2-40B4-BE49-F238E27FC236}">
                <a16:creationId xmlns:a16="http://schemas.microsoft.com/office/drawing/2014/main" id="{67DAA05F-AF19-9E64-C9BC-08DCFF421DFB}"/>
              </a:ext>
            </a:extLst>
          </p:cNvPr>
          <p:cNvSpPr>
            <a:spLocks noChangeShapeType="1"/>
          </p:cNvSpPr>
          <p:nvPr/>
        </p:nvSpPr>
        <p:spPr bwMode="auto">
          <a:xfrm>
            <a:off x="2757978" y="1538572"/>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23" name="Line 1349">
            <a:extLst>
              <a:ext uri="{FF2B5EF4-FFF2-40B4-BE49-F238E27FC236}">
                <a16:creationId xmlns:a16="http://schemas.microsoft.com/office/drawing/2014/main" id="{84AF7522-ECB2-EFF4-69EE-4F82D9A63860}"/>
              </a:ext>
            </a:extLst>
          </p:cNvPr>
          <p:cNvSpPr>
            <a:spLocks noChangeShapeType="1"/>
          </p:cNvSpPr>
          <p:nvPr/>
        </p:nvSpPr>
        <p:spPr bwMode="auto">
          <a:xfrm>
            <a:off x="2764235" y="1538572"/>
            <a:ext cx="2502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24" name="Line 1350">
            <a:extLst>
              <a:ext uri="{FF2B5EF4-FFF2-40B4-BE49-F238E27FC236}">
                <a16:creationId xmlns:a16="http://schemas.microsoft.com/office/drawing/2014/main" id="{DA6368B0-E923-D6A2-3F67-FC7AE798AD20}"/>
              </a:ext>
            </a:extLst>
          </p:cNvPr>
          <p:cNvSpPr>
            <a:spLocks noChangeShapeType="1"/>
          </p:cNvSpPr>
          <p:nvPr/>
        </p:nvSpPr>
        <p:spPr bwMode="auto">
          <a:xfrm>
            <a:off x="2836188" y="1583574"/>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25" name="Line 1351">
            <a:extLst>
              <a:ext uri="{FF2B5EF4-FFF2-40B4-BE49-F238E27FC236}">
                <a16:creationId xmlns:a16="http://schemas.microsoft.com/office/drawing/2014/main" id="{5D81F085-2F7E-C9D0-1DCD-1BDE7A1A36AE}"/>
              </a:ext>
            </a:extLst>
          </p:cNvPr>
          <p:cNvSpPr>
            <a:spLocks noChangeShapeType="1"/>
          </p:cNvSpPr>
          <p:nvPr/>
        </p:nvSpPr>
        <p:spPr bwMode="auto">
          <a:xfrm>
            <a:off x="2842445" y="1583574"/>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26" name="Line 1352">
            <a:extLst>
              <a:ext uri="{FF2B5EF4-FFF2-40B4-BE49-F238E27FC236}">
                <a16:creationId xmlns:a16="http://schemas.microsoft.com/office/drawing/2014/main" id="{8E32968F-68DB-406B-BE60-F53F8722FF3B}"/>
              </a:ext>
            </a:extLst>
          </p:cNvPr>
          <p:cNvSpPr>
            <a:spLocks noChangeShapeType="1"/>
          </p:cNvSpPr>
          <p:nvPr/>
        </p:nvSpPr>
        <p:spPr bwMode="auto">
          <a:xfrm>
            <a:off x="2848701" y="1583574"/>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27" name="Line 1353">
            <a:extLst>
              <a:ext uri="{FF2B5EF4-FFF2-40B4-BE49-F238E27FC236}">
                <a16:creationId xmlns:a16="http://schemas.microsoft.com/office/drawing/2014/main" id="{BDFF1DE8-A3C0-4E47-3AF1-59F6CE067BFE}"/>
              </a:ext>
            </a:extLst>
          </p:cNvPr>
          <p:cNvSpPr>
            <a:spLocks noChangeShapeType="1"/>
          </p:cNvSpPr>
          <p:nvPr/>
        </p:nvSpPr>
        <p:spPr bwMode="auto">
          <a:xfrm>
            <a:off x="2854958" y="1583574"/>
            <a:ext cx="1877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28" name="Line 1354">
            <a:extLst>
              <a:ext uri="{FF2B5EF4-FFF2-40B4-BE49-F238E27FC236}">
                <a16:creationId xmlns:a16="http://schemas.microsoft.com/office/drawing/2014/main" id="{4AE33C60-8FC4-45AF-FD69-C661BADD82D0}"/>
              </a:ext>
            </a:extLst>
          </p:cNvPr>
          <p:cNvSpPr>
            <a:spLocks noChangeShapeType="1"/>
          </p:cNvSpPr>
          <p:nvPr/>
        </p:nvSpPr>
        <p:spPr bwMode="auto">
          <a:xfrm>
            <a:off x="2873728" y="1583574"/>
            <a:ext cx="0" cy="112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29" name="Line 1355">
            <a:extLst>
              <a:ext uri="{FF2B5EF4-FFF2-40B4-BE49-F238E27FC236}">
                <a16:creationId xmlns:a16="http://schemas.microsoft.com/office/drawing/2014/main" id="{A66B1610-A146-E81E-B8C9-F3105593963B}"/>
              </a:ext>
            </a:extLst>
          </p:cNvPr>
          <p:cNvSpPr>
            <a:spLocks noChangeShapeType="1"/>
          </p:cNvSpPr>
          <p:nvPr/>
        </p:nvSpPr>
        <p:spPr bwMode="auto">
          <a:xfrm>
            <a:off x="2873728" y="1594824"/>
            <a:ext cx="2815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30" name="Line 1356">
            <a:extLst>
              <a:ext uri="{FF2B5EF4-FFF2-40B4-BE49-F238E27FC236}">
                <a16:creationId xmlns:a16="http://schemas.microsoft.com/office/drawing/2014/main" id="{E4C681FB-7A51-1D86-C12A-1D5A0B0831D7}"/>
              </a:ext>
            </a:extLst>
          </p:cNvPr>
          <p:cNvSpPr>
            <a:spLocks noChangeShapeType="1"/>
          </p:cNvSpPr>
          <p:nvPr/>
        </p:nvSpPr>
        <p:spPr bwMode="auto">
          <a:xfrm>
            <a:off x="2901884" y="1594824"/>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31" name="Line 1357">
            <a:extLst>
              <a:ext uri="{FF2B5EF4-FFF2-40B4-BE49-F238E27FC236}">
                <a16:creationId xmlns:a16="http://schemas.microsoft.com/office/drawing/2014/main" id="{2A8797A6-948F-D9E7-8A3B-E7EFE6AFFED1}"/>
              </a:ext>
            </a:extLst>
          </p:cNvPr>
          <p:cNvSpPr>
            <a:spLocks noChangeShapeType="1"/>
          </p:cNvSpPr>
          <p:nvPr/>
        </p:nvSpPr>
        <p:spPr bwMode="auto">
          <a:xfrm>
            <a:off x="2908141" y="1594824"/>
            <a:ext cx="0" cy="112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32" name="Line 1358">
            <a:extLst>
              <a:ext uri="{FF2B5EF4-FFF2-40B4-BE49-F238E27FC236}">
                <a16:creationId xmlns:a16="http://schemas.microsoft.com/office/drawing/2014/main" id="{2D4EA601-8E60-F49B-C760-CF8E2996020F}"/>
              </a:ext>
            </a:extLst>
          </p:cNvPr>
          <p:cNvSpPr>
            <a:spLocks noChangeShapeType="1"/>
          </p:cNvSpPr>
          <p:nvPr/>
        </p:nvSpPr>
        <p:spPr bwMode="auto">
          <a:xfrm>
            <a:off x="2908141" y="1606074"/>
            <a:ext cx="3128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33" name="Line 1359">
            <a:extLst>
              <a:ext uri="{FF2B5EF4-FFF2-40B4-BE49-F238E27FC236}">
                <a16:creationId xmlns:a16="http://schemas.microsoft.com/office/drawing/2014/main" id="{09AACE86-BD49-A60E-4725-10A5A996DDFC}"/>
              </a:ext>
            </a:extLst>
          </p:cNvPr>
          <p:cNvSpPr>
            <a:spLocks noChangeShapeType="1"/>
          </p:cNvSpPr>
          <p:nvPr/>
        </p:nvSpPr>
        <p:spPr bwMode="auto">
          <a:xfrm>
            <a:off x="2939425" y="1606074"/>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34" name="Line 1360">
            <a:extLst>
              <a:ext uri="{FF2B5EF4-FFF2-40B4-BE49-F238E27FC236}">
                <a16:creationId xmlns:a16="http://schemas.microsoft.com/office/drawing/2014/main" id="{FE3F70D6-3764-E79D-A8CD-C8B6F78C55B5}"/>
              </a:ext>
            </a:extLst>
          </p:cNvPr>
          <p:cNvSpPr>
            <a:spLocks noChangeShapeType="1"/>
          </p:cNvSpPr>
          <p:nvPr/>
        </p:nvSpPr>
        <p:spPr bwMode="auto">
          <a:xfrm>
            <a:off x="3011378" y="1636075"/>
            <a:ext cx="0" cy="750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35" name="Line 1361">
            <a:extLst>
              <a:ext uri="{FF2B5EF4-FFF2-40B4-BE49-F238E27FC236}">
                <a16:creationId xmlns:a16="http://schemas.microsoft.com/office/drawing/2014/main" id="{8260D81F-6550-597A-2243-D0A168FB99CE}"/>
              </a:ext>
            </a:extLst>
          </p:cNvPr>
          <p:cNvSpPr>
            <a:spLocks noChangeShapeType="1"/>
          </p:cNvSpPr>
          <p:nvPr/>
        </p:nvSpPr>
        <p:spPr bwMode="auto">
          <a:xfrm>
            <a:off x="3011378" y="1643575"/>
            <a:ext cx="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36" name="Line 1362">
            <a:extLst>
              <a:ext uri="{FF2B5EF4-FFF2-40B4-BE49-F238E27FC236}">
                <a16:creationId xmlns:a16="http://schemas.microsoft.com/office/drawing/2014/main" id="{08EDEC2D-EBD6-2A29-563F-54F6B83B2CF5}"/>
              </a:ext>
            </a:extLst>
          </p:cNvPr>
          <p:cNvSpPr>
            <a:spLocks noChangeShapeType="1"/>
          </p:cNvSpPr>
          <p:nvPr/>
        </p:nvSpPr>
        <p:spPr bwMode="auto">
          <a:xfrm>
            <a:off x="3011378" y="1643575"/>
            <a:ext cx="0" cy="37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37" name="Line 1363">
            <a:extLst>
              <a:ext uri="{FF2B5EF4-FFF2-40B4-BE49-F238E27FC236}">
                <a16:creationId xmlns:a16="http://schemas.microsoft.com/office/drawing/2014/main" id="{89B8B121-D1DA-ECB3-DF37-66062E8FC6C6}"/>
              </a:ext>
            </a:extLst>
          </p:cNvPr>
          <p:cNvSpPr>
            <a:spLocks noChangeShapeType="1"/>
          </p:cNvSpPr>
          <p:nvPr/>
        </p:nvSpPr>
        <p:spPr bwMode="auto">
          <a:xfrm>
            <a:off x="3011378" y="1647326"/>
            <a:ext cx="1251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38" name="Line 1364">
            <a:extLst>
              <a:ext uri="{FF2B5EF4-FFF2-40B4-BE49-F238E27FC236}">
                <a16:creationId xmlns:a16="http://schemas.microsoft.com/office/drawing/2014/main" id="{0FC964A7-50A9-6F69-D2CF-726F43D0350D}"/>
              </a:ext>
            </a:extLst>
          </p:cNvPr>
          <p:cNvSpPr>
            <a:spLocks noChangeShapeType="1"/>
          </p:cNvSpPr>
          <p:nvPr/>
        </p:nvSpPr>
        <p:spPr bwMode="auto">
          <a:xfrm>
            <a:off x="3023891" y="1647326"/>
            <a:ext cx="0" cy="112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39" name="Line 1365">
            <a:extLst>
              <a:ext uri="{FF2B5EF4-FFF2-40B4-BE49-F238E27FC236}">
                <a16:creationId xmlns:a16="http://schemas.microsoft.com/office/drawing/2014/main" id="{F01121B4-215B-7A22-B3BC-CB8003F239AD}"/>
              </a:ext>
            </a:extLst>
          </p:cNvPr>
          <p:cNvSpPr>
            <a:spLocks noChangeShapeType="1"/>
          </p:cNvSpPr>
          <p:nvPr/>
        </p:nvSpPr>
        <p:spPr bwMode="auto">
          <a:xfrm>
            <a:off x="3023891" y="1658576"/>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40" name="Line 1366">
            <a:extLst>
              <a:ext uri="{FF2B5EF4-FFF2-40B4-BE49-F238E27FC236}">
                <a16:creationId xmlns:a16="http://schemas.microsoft.com/office/drawing/2014/main" id="{F3A7ABEE-2CC6-B3DB-139E-A75AA99FF1D4}"/>
              </a:ext>
            </a:extLst>
          </p:cNvPr>
          <p:cNvSpPr>
            <a:spLocks noChangeShapeType="1"/>
          </p:cNvSpPr>
          <p:nvPr/>
        </p:nvSpPr>
        <p:spPr bwMode="auto">
          <a:xfrm>
            <a:off x="3030148" y="1658576"/>
            <a:ext cx="7821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41" name="Line 1367">
            <a:extLst>
              <a:ext uri="{FF2B5EF4-FFF2-40B4-BE49-F238E27FC236}">
                <a16:creationId xmlns:a16="http://schemas.microsoft.com/office/drawing/2014/main" id="{424285BF-A5DD-BC0D-CC7B-DCBC16765001}"/>
              </a:ext>
            </a:extLst>
          </p:cNvPr>
          <p:cNvSpPr>
            <a:spLocks noChangeShapeType="1"/>
          </p:cNvSpPr>
          <p:nvPr/>
        </p:nvSpPr>
        <p:spPr bwMode="auto">
          <a:xfrm>
            <a:off x="3108358" y="1658576"/>
            <a:ext cx="0" cy="37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42" name="Line 1368">
            <a:extLst>
              <a:ext uri="{FF2B5EF4-FFF2-40B4-BE49-F238E27FC236}">
                <a16:creationId xmlns:a16="http://schemas.microsoft.com/office/drawing/2014/main" id="{869991A9-91C4-9FB4-2A6C-02CF2E56139E}"/>
              </a:ext>
            </a:extLst>
          </p:cNvPr>
          <p:cNvSpPr>
            <a:spLocks noChangeShapeType="1"/>
          </p:cNvSpPr>
          <p:nvPr/>
        </p:nvSpPr>
        <p:spPr bwMode="auto">
          <a:xfrm>
            <a:off x="3167797" y="1703577"/>
            <a:ext cx="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43" name="Line 1369">
            <a:extLst>
              <a:ext uri="{FF2B5EF4-FFF2-40B4-BE49-F238E27FC236}">
                <a16:creationId xmlns:a16="http://schemas.microsoft.com/office/drawing/2014/main" id="{80F7C3B8-192D-F826-8031-FD8ED7DC64E5}"/>
              </a:ext>
            </a:extLst>
          </p:cNvPr>
          <p:cNvSpPr>
            <a:spLocks noChangeShapeType="1"/>
          </p:cNvSpPr>
          <p:nvPr/>
        </p:nvSpPr>
        <p:spPr bwMode="auto">
          <a:xfrm>
            <a:off x="3167797" y="1703577"/>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44" name="Line 1370">
            <a:extLst>
              <a:ext uri="{FF2B5EF4-FFF2-40B4-BE49-F238E27FC236}">
                <a16:creationId xmlns:a16="http://schemas.microsoft.com/office/drawing/2014/main" id="{96F753BA-C687-4228-1B2D-A24DC7C55731}"/>
              </a:ext>
            </a:extLst>
          </p:cNvPr>
          <p:cNvSpPr>
            <a:spLocks noChangeShapeType="1"/>
          </p:cNvSpPr>
          <p:nvPr/>
        </p:nvSpPr>
        <p:spPr bwMode="auto">
          <a:xfrm>
            <a:off x="3233493" y="1703577"/>
            <a:ext cx="0" cy="112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45" name="Line 1371">
            <a:extLst>
              <a:ext uri="{FF2B5EF4-FFF2-40B4-BE49-F238E27FC236}">
                <a16:creationId xmlns:a16="http://schemas.microsoft.com/office/drawing/2014/main" id="{55A62249-F79F-C249-8405-445763F9E8EC}"/>
              </a:ext>
            </a:extLst>
          </p:cNvPr>
          <p:cNvSpPr>
            <a:spLocks noChangeShapeType="1"/>
          </p:cNvSpPr>
          <p:nvPr/>
        </p:nvSpPr>
        <p:spPr bwMode="auto">
          <a:xfrm>
            <a:off x="3233493" y="1714828"/>
            <a:ext cx="56311"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46" name="Line 1372">
            <a:extLst>
              <a:ext uri="{FF2B5EF4-FFF2-40B4-BE49-F238E27FC236}">
                <a16:creationId xmlns:a16="http://schemas.microsoft.com/office/drawing/2014/main" id="{EE7E2978-A79B-D1D2-3EA2-D5694CD0E5B1}"/>
              </a:ext>
            </a:extLst>
          </p:cNvPr>
          <p:cNvSpPr>
            <a:spLocks noChangeShapeType="1"/>
          </p:cNvSpPr>
          <p:nvPr/>
        </p:nvSpPr>
        <p:spPr bwMode="auto">
          <a:xfrm>
            <a:off x="3308575" y="1774829"/>
            <a:ext cx="21899"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47" name="Line 1373">
            <a:extLst>
              <a:ext uri="{FF2B5EF4-FFF2-40B4-BE49-F238E27FC236}">
                <a16:creationId xmlns:a16="http://schemas.microsoft.com/office/drawing/2014/main" id="{E877333E-2184-AEA9-684E-EB7FF1DD3F5E}"/>
              </a:ext>
            </a:extLst>
          </p:cNvPr>
          <p:cNvSpPr>
            <a:spLocks noChangeShapeType="1"/>
          </p:cNvSpPr>
          <p:nvPr/>
        </p:nvSpPr>
        <p:spPr bwMode="auto">
          <a:xfrm>
            <a:off x="3330474" y="1774829"/>
            <a:ext cx="0" cy="1500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48" name="Line 1374">
            <a:extLst>
              <a:ext uri="{FF2B5EF4-FFF2-40B4-BE49-F238E27FC236}">
                <a16:creationId xmlns:a16="http://schemas.microsoft.com/office/drawing/2014/main" id="{E900B0E1-0D6B-7DA2-4F02-FD4CC18A7A28}"/>
              </a:ext>
            </a:extLst>
          </p:cNvPr>
          <p:cNvSpPr>
            <a:spLocks noChangeShapeType="1"/>
          </p:cNvSpPr>
          <p:nvPr/>
        </p:nvSpPr>
        <p:spPr bwMode="auto">
          <a:xfrm>
            <a:off x="3330474" y="1789830"/>
            <a:ext cx="7821"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49" name="Line 1375">
            <a:extLst>
              <a:ext uri="{FF2B5EF4-FFF2-40B4-BE49-F238E27FC236}">
                <a16:creationId xmlns:a16="http://schemas.microsoft.com/office/drawing/2014/main" id="{791433D7-39B4-D299-84D9-FC2E51585A28}"/>
              </a:ext>
            </a:extLst>
          </p:cNvPr>
          <p:cNvSpPr>
            <a:spLocks noChangeShapeType="1"/>
          </p:cNvSpPr>
          <p:nvPr/>
        </p:nvSpPr>
        <p:spPr bwMode="auto">
          <a:xfrm>
            <a:off x="3338295" y="1789830"/>
            <a:ext cx="0" cy="112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50" name="Line 1376">
            <a:extLst>
              <a:ext uri="{FF2B5EF4-FFF2-40B4-BE49-F238E27FC236}">
                <a16:creationId xmlns:a16="http://schemas.microsoft.com/office/drawing/2014/main" id="{42EE87A7-2D42-7854-FE66-85252055AC37}"/>
              </a:ext>
            </a:extLst>
          </p:cNvPr>
          <p:cNvSpPr>
            <a:spLocks noChangeShapeType="1"/>
          </p:cNvSpPr>
          <p:nvPr/>
        </p:nvSpPr>
        <p:spPr bwMode="auto">
          <a:xfrm>
            <a:off x="3338295" y="1801080"/>
            <a:ext cx="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51" name="Line 1377">
            <a:extLst>
              <a:ext uri="{FF2B5EF4-FFF2-40B4-BE49-F238E27FC236}">
                <a16:creationId xmlns:a16="http://schemas.microsoft.com/office/drawing/2014/main" id="{CF244790-4FD3-119F-0C7E-A24FF96DDA05}"/>
              </a:ext>
            </a:extLst>
          </p:cNvPr>
          <p:cNvSpPr>
            <a:spLocks noChangeShapeType="1"/>
          </p:cNvSpPr>
          <p:nvPr/>
        </p:nvSpPr>
        <p:spPr bwMode="auto">
          <a:xfrm>
            <a:off x="3338295" y="1801080"/>
            <a:ext cx="0" cy="750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52" name="Line 1378">
            <a:extLst>
              <a:ext uri="{FF2B5EF4-FFF2-40B4-BE49-F238E27FC236}">
                <a16:creationId xmlns:a16="http://schemas.microsoft.com/office/drawing/2014/main" id="{8C9015CA-BED0-5D1B-589D-9413768D601A}"/>
              </a:ext>
            </a:extLst>
          </p:cNvPr>
          <p:cNvSpPr>
            <a:spLocks noChangeShapeType="1"/>
          </p:cNvSpPr>
          <p:nvPr/>
        </p:nvSpPr>
        <p:spPr bwMode="auto">
          <a:xfrm>
            <a:off x="3338295" y="1808580"/>
            <a:ext cx="1251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53" name="Line 1379">
            <a:extLst>
              <a:ext uri="{FF2B5EF4-FFF2-40B4-BE49-F238E27FC236}">
                <a16:creationId xmlns:a16="http://schemas.microsoft.com/office/drawing/2014/main" id="{115A2BBD-4647-53E5-3D41-1EA600D10294}"/>
              </a:ext>
            </a:extLst>
          </p:cNvPr>
          <p:cNvSpPr>
            <a:spLocks noChangeShapeType="1"/>
          </p:cNvSpPr>
          <p:nvPr/>
        </p:nvSpPr>
        <p:spPr bwMode="auto">
          <a:xfrm>
            <a:off x="3350808" y="1808580"/>
            <a:ext cx="1877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54" name="Line 1380">
            <a:extLst>
              <a:ext uri="{FF2B5EF4-FFF2-40B4-BE49-F238E27FC236}">
                <a16:creationId xmlns:a16="http://schemas.microsoft.com/office/drawing/2014/main" id="{960CE611-CE43-5DD2-2FD1-504C7C70A8F5}"/>
              </a:ext>
            </a:extLst>
          </p:cNvPr>
          <p:cNvSpPr>
            <a:spLocks noChangeShapeType="1"/>
          </p:cNvSpPr>
          <p:nvPr/>
        </p:nvSpPr>
        <p:spPr bwMode="auto">
          <a:xfrm>
            <a:off x="3369578" y="1808580"/>
            <a:ext cx="0" cy="750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55" name="Line 1381">
            <a:extLst>
              <a:ext uri="{FF2B5EF4-FFF2-40B4-BE49-F238E27FC236}">
                <a16:creationId xmlns:a16="http://schemas.microsoft.com/office/drawing/2014/main" id="{CB457B6E-9705-B53A-BFD9-F820138B2EF8}"/>
              </a:ext>
            </a:extLst>
          </p:cNvPr>
          <p:cNvSpPr>
            <a:spLocks noChangeShapeType="1"/>
          </p:cNvSpPr>
          <p:nvPr/>
        </p:nvSpPr>
        <p:spPr bwMode="auto">
          <a:xfrm>
            <a:off x="3460302" y="1834831"/>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56" name="Line 1382">
            <a:extLst>
              <a:ext uri="{FF2B5EF4-FFF2-40B4-BE49-F238E27FC236}">
                <a16:creationId xmlns:a16="http://schemas.microsoft.com/office/drawing/2014/main" id="{2C86A0CA-A4A0-E5BC-661E-99F7BC730072}"/>
              </a:ext>
            </a:extLst>
          </p:cNvPr>
          <p:cNvSpPr>
            <a:spLocks noChangeShapeType="1"/>
          </p:cNvSpPr>
          <p:nvPr/>
        </p:nvSpPr>
        <p:spPr bwMode="auto">
          <a:xfrm>
            <a:off x="3525998" y="1834831"/>
            <a:ext cx="0" cy="112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57" name="Line 1383">
            <a:extLst>
              <a:ext uri="{FF2B5EF4-FFF2-40B4-BE49-F238E27FC236}">
                <a16:creationId xmlns:a16="http://schemas.microsoft.com/office/drawing/2014/main" id="{58CF1E2D-8051-7375-AF63-21CAC5405EA3}"/>
              </a:ext>
            </a:extLst>
          </p:cNvPr>
          <p:cNvSpPr>
            <a:spLocks noChangeShapeType="1"/>
          </p:cNvSpPr>
          <p:nvPr/>
        </p:nvSpPr>
        <p:spPr bwMode="auto">
          <a:xfrm>
            <a:off x="3525998" y="1846081"/>
            <a:ext cx="3128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58" name="Line 1384">
            <a:extLst>
              <a:ext uri="{FF2B5EF4-FFF2-40B4-BE49-F238E27FC236}">
                <a16:creationId xmlns:a16="http://schemas.microsoft.com/office/drawing/2014/main" id="{0F9542EE-5FF7-E454-9060-B58D49B73E2E}"/>
              </a:ext>
            </a:extLst>
          </p:cNvPr>
          <p:cNvSpPr>
            <a:spLocks noChangeShapeType="1"/>
          </p:cNvSpPr>
          <p:nvPr/>
        </p:nvSpPr>
        <p:spPr bwMode="auto">
          <a:xfrm>
            <a:off x="3557282" y="1846081"/>
            <a:ext cx="21899"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59" name="Line 1385">
            <a:extLst>
              <a:ext uri="{FF2B5EF4-FFF2-40B4-BE49-F238E27FC236}">
                <a16:creationId xmlns:a16="http://schemas.microsoft.com/office/drawing/2014/main" id="{D798E870-1CE9-65D9-815B-13DD540A8C25}"/>
              </a:ext>
            </a:extLst>
          </p:cNvPr>
          <p:cNvSpPr>
            <a:spLocks noChangeShapeType="1"/>
          </p:cNvSpPr>
          <p:nvPr/>
        </p:nvSpPr>
        <p:spPr bwMode="auto">
          <a:xfrm>
            <a:off x="3579181" y="1846081"/>
            <a:ext cx="0" cy="37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60" name="Line 1386">
            <a:extLst>
              <a:ext uri="{FF2B5EF4-FFF2-40B4-BE49-F238E27FC236}">
                <a16:creationId xmlns:a16="http://schemas.microsoft.com/office/drawing/2014/main" id="{E7A3B655-CBC3-7CAD-7BC1-8534C8906FCA}"/>
              </a:ext>
            </a:extLst>
          </p:cNvPr>
          <p:cNvSpPr>
            <a:spLocks noChangeShapeType="1"/>
          </p:cNvSpPr>
          <p:nvPr/>
        </p:nvSpPr>
        <p:spPr bwMode="auto">
          <a:xfrm>
            <a:off x="3663647" y="1876082"/>
            <a:ext cx="0" cy="112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61" name="Line 1387">
            <a:extLst>
              <a:ext uri="{FF2B5EF4-FFF2-40B4-BE49-F238E27FC236}">
                <a16:creationId xmlns:a16="http://schemas.microsoft.com/office/drawing/2014/main" id="{E3A04FB0-4896-0DC7-AE04-CC9ECE12B3C9}"/>
              </a:ext>
            </a:extLst>
          </p:cNvPr>
          <p:cNvSpPr>
            <a:spLocks noChangeShapeType="1"/>
          </p:cNvSpPr>
          <p:nvPr/>
        </p:nvSpPr>
        <p:spPr bwMode="auto">
          <a:xfrm>
            <a:off x="3663647" y="1887332"/>
            <a:ext cx="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62" name="Line 1388">
            <a:extLst>
              <a:ext uri="{FF2B5EF4-FFF2-40B4-BE49-F238E27FC236}">
                <a16:creationId xmlns:a16="http://schemas.microsoft.com/office/drawing/2014/main" id="{D7869973-98AF-A1FE-1F7F-239C5740D582}"/>
              </a:ext>
            </a:extLst>
          </p:cNvPr>
          <p:cNvSpPr>
            <a:spLocks noChangeShapeType="1"/>
          </p:cNvSpPr>
          <p:nvPr/>
        </p:nvSpPr>
        <p:spPr bwMode="auto">
          <a:xfrm>
            <a:off x="3663647" y="1887332"/>
            <a:ext cx="1877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63" name="Line 1389">
            <a:extLst>
              <a:ext uri="{FF2B5EF4-FFF2-40B4-BE49-F238E27FC236}">
                <a16:creationId xmlns:a16="http://schemas.microsoft.com/office/drawing/2014/main" id="{F4EFEB7E-460A-DF57-11D2-C84F110B5C03}"/>
              </a:ext>
            </a:extLst>
          </p:cNvPr>
          <p:cNvSpPr>
            <a:spLocks noChangeShapeType="1"/>
          </p:cNvSpPr>
          <p:nvPr/>
        </p:nvSpPr>
        <p:spPr bwMode="auto">
          <a:xfrm>
            <a:off x="3682418" y="1887332"/>
            <a:ext cx="0" cy="750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64" name="Line 1390">
            <a:extLst>
              <a:ext uri="{FF2B5EF4-FFF2-40B4-BE49-F238E27FC236}">
                <a16:creationId xmlns:a16="http://schemas.microsoft.com/office/drawing/2014/main" id="{ED0D5C96-D103-04E7-8D08-8FFA021631AC}"/>
              </a:ext>
            </a:extLst>
          </p:cNvPr>
          <p:cNvSpPr>
            <a:spLocks noChangeShapeType="1"/>
          </p:cNvSpPr>
          <p:nvPr/>
        </p:nvSpPr>
        <p:spPr bwMode="auto">
          <a:xfrm>
            <a:off x="3682418" y="1894833"/>
            <a:ext cx="1877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65" name="Line 1391">
            <a:extLst>
              <a:ext uri="{FF2B5EF4-FFF2-40B4-BE49-F238E27FC236}">
                <a16:creationId xmlns:a16="http://schemas.microsoft.com/office/drawing/2014/main" id="{2BE65797-1914-5F70-F7DE-5C9C52158958}"/>
              </a:ext>
            </a:extLst>
          </p:cNvPr>
          <p:cNvSpPr>
            <a:spLocks noChangeShapeType="1"/>
          </p:cNvSpPr>
          <p:nvPr/>
        </p:nvSpPr>
        <p:spPr bwMode="auto">
          <a:xfrm>
            <a:off x="3701188" y="1894833"/>
            <a:ext cx="0" cy="750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66" name="Line 1392">
            <a:extLst>
              <a:ext uri="{FF2B5EF4-FFF2-40B4-BE49-F238E27FC236}">
                <a16:creationId xmlns:a16="http://schemas.microsoft.com/office/drawing/2014/main" id="{EFE0460B-F635-48CB-5DD6-D20E0F097D3E}"/>
              </a:ext>
            </a:extLst>
          </p:cNvPr>
          <p:cNvSpPr>
            <a:spLocks noChangeShapeType="1"/>
          </p:cNvSpPr>
          <p:nvPr/>
        </p:nvSpPr>
        <p:spPr bwMode="auto">
          <a:xfrm>
            <a:off x="3701188" y="1902333"/>
            <a:ext cx="53183"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67" name="Line 1393">
            <a:extLst>
              <a:ext uri="{FF2B5EF4-FFF2-40B4-BE49-F238E27FC236}">
                <a16:creationId xmlns:a16="http://schemas.microsoft.com/office/drawing/2014/main" id="{AB1E743C-D61A-8D9B-1E71-4787915C8CED}"/>
              </a:ext>
            </a:extLst>
          </p:cNvPr>
          <p:cNvSpPr>
            <a:spLocks noChangeShapeType="1"/>
          </p:cNvSpPr>
          <p:nvPr/>
        </p:nvSpPr>
        <p:spPr bwMode="auto">
          <a:xfrm>
            <a:off x="3863864" y="1924834"/>
            <a:ext cx="2502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68" name="Line 1394">
            <a:extLst>
              <a:ext uri="{FF2B5EF4-FFF2-40B4-BE49-F238E27FC236}">
                <a16:creationId xmlns:a16="http://schemas.microsoft.com/office/drawing/2014/main" id="{BD9B0578-6E70-64EA-1B2F-5285841AA0EB}"/>
              </a:ext>
            </a:extLst>
          </p:cNvPr>
          <p:cNvSpPr>
            <a:spLocks noChangeShapeType="1"/>
          </p:cNvSpPr>
          <p:nvPr/>
        </p:nvSpPr>
        <p:spPr bwMode="auto">
          <a:xfrm>
            <a:off x="3888891" y="1924834"/>
            <a:ext cx="0" cy="112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69" name="Line 1395">
            <a:extLst>
              <a:ext uri="{FF2B5EF4-FFF2-40B4-BE49-F238E27FC236}">
                <a16:creationId xmlns:a16="http://schemas.microsoft.com/office/drawing/2014/main" id="{6FE9BC6F-98EF-2611-C219-4327CA6EB0B7}"/>
              </a:ext>
            </a:extLst>
          </p:cNvPr>
          <p:cNvSpPr>
            <a:spLocks noChangeShapeType="1"/>
          </p:cNvSpPr>
          <p:nvPr/>
        </p:nvSpPr>
        <p:spPr bwMode="auto">
          <a:xfrm>
            <a:off x="3888891" y="1936084"/>
            <a:ext cx="100109"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70" name="Line 1396">
            <a:extLst>
              <a:ext uri="{FF2B5EF4-FFF2-40B4-BE49-F238E27FC236}">
                <a16:creationId xmlns:a16="http://schemas.microsoft.com/office/drawing/2014/main" id="{C9FF1AE8-DFAB-043C-4A34-954CC5D603C7}"/>
              </a:ext>
            </a:extLst>
          </p:cNvPr>
          <p:cNvSpPr>
            <a:spLocks noChangeShapeType="1"/>
          </p:cNvSpPr>
          <p:nvPr/>
        </p:nvSpPr>
        <p:spPr bwMode="auto">
          <a:xfrm>
            <a:off x="4073466" y="1962335"/>
            <a:ext cx="75081"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71" name="Line 1397">
            <a:extLst>
              <a:ext uri="{FF2B5EF4-FFF2-40B4-BE49-F238E27FC236}">
                <a16:creationId xmlns:a16="http://schemas.microsoft.com/office/drawing/2014/main" id="{304DACD3-E9DC-C594-1A35-5712D3A29850}"/>
              </a:ext>
            </a:extLst>
          </p:cNvPr>
          <p:cNvSpPr>
            <a:spLocks noChangeShapeType="1"/>
          </p:cNvSpPr>
          <p:nvPr/>
        </p:nvSpPr>
        <p:spPr bwMode="auto">
          <a:xfrm>
            <a:off x="4148548" y="1962335"/>
            <a:ext cx="40669"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72" name="Line 1398">
            <a:extLst>
              <a:ext uri="{FF2B5EF4-FFF2-40B4-BE49-F238E27FC236}">
                <a16:creationId xmlns:a16="http://schemas.microsoft.com/office/drawing/2014/main" id="{91FFB366-EC14-DAD6-13D8-409188EB5D33}"/>
              </a:ext>
            </a:extLst>
          </p:cNvPr>
          <p:cNvSpPr>
            <a:spLocks noChangeShapeType="1"/>
          </p:cNvSpPr>
          <p:nvPr/>
        </p:nvSpPr>
        <p:spPr bwMode="auto">
          <a:xfrm>
            <a:off x="4189217" y="1962335"/>
            <a:ext cx="0" cy="112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73" name="Line 1399">
            <a:extLst>
              <a:ext uri="{FF2B5EF4-FFF2-40B4-BE49-F238E27FC236}">
                <a16:creationId xmlns:a16="http://schemas.microsoft.com/office/drawing/2014/main" id="{66EA6DD8-2B59-3F5C-9E03-F8B12AA4A45E}"/>
              </a:ext>
            </a:extLst>
          </p:cNvPr>
          <p:cNvSpPr>
            <a:spLocks noChangeShapeType="1"/>
          </p:cNvSpPr>
          <p:nvPr/>
        </p:nvSpPr>
        <p:spPr bwMode="auto">
          <a:xfrm>
            <a:off x="4189217" y="1973585"/>
            <a:ext cx="1877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74" name="Line 1400">
            <a:extLst>
              <a:ext uri="{FF2B5EF4-FFF2-40B4-BE49-F238E27FC236}">
                <a16:creationId xmlns:a16="http://schemas.microsoft.com/office/drawing/2014/main" id="{2EC8F1ED-D1BD-5728-B2B7-24998367F60D}"/>
              </a:ext>
            </a:extLst>
          </p:cNvPr>
          <p:cNvSpPr>
            <a:spLocks noChangeShapeType="1"/>
          </p:cNvSpPr>
          <p:nvPr/>
        </p:nvSpPr>
        <p:spPr bwMode="auto">
          <a:xfrm>
            <a:off x="4311224" y="1992336"/>
            <a:ext cx="938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75" name="Line 1401">
            <a:extLst>
              <a:ext uri="{FF2B5EF4-FFF2-40B4-BE49-F238E27FC236}">
                <a16:creationId xmlns:a16="http://schemas.microsoft.com/office/drawing/2014/main" id="{75FEAE4D-5526-085E-5F5A-F589FCD234A5}"/>
              </a:ext>
            </a:extLst>
          </p:cNvPr>
          <p:cNvSpPr>
            <a:spLocks noChangeShapeType="1"/>
          </p:cNvSpPr>
          <p:nvPr/>
        </p:nvSpPr>
        <p:spPr bwMode="auto">
          <a:xfrm>
            <a:off x="4320609" y="1992336"/>
            <a:ext cx="0" cy="112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76" name="Line 1402">
            <a:extLst>
              <a:ext uri="{FF2B5EF4-FFF2-40B4-BE49-F238E27FC236}">
                <a16:creationId xmlns:a16="http://schemas.microsoft.com/office/drawing/2014/main" id="{1011CC7E-AEBF-2117-6DF5-DE47B9B4F130}"/>
              </a:ext>
            </a:extLst>
          </p:cNvPr>
          <p:cNvSpPr>
            <a:spLocks noChangeShapeType="1"/>
          </p:cNvSpPr>
          <p:nvPr/>
        </p:nvSpPr>
        <p:spPr bwMode="auto">
          <a:xfrm>
            <a:off x="4320609" y="2003586"/>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77" name="Line 1403">
            <a:extLst>
              <a:ext uri="{FF2B5EF4-FFF2-40B4-BE49-F238E27FC236}">
                <a16:creationId xmlns:a16="http://schemas.microsoft.com/office/drawing/2014/main" id="{1E892179-541E-5C12-8EBC-B6527B777281}"/>
              </a:ext>
            </a:extLst>
          </p:cNvPr>
          <p:cNvSpPr>
            <a:spLocks noChangeShapeType="1"/>
          </p:cNvSpPr>
          <p:nvPr/>
        </p:nvSpPr>
        <p:spPr bwMode="auto">
          <a:xfrm>
            <a:off x="4326866" y="2003586"/>
            <a:ext cx="0" cy="37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78" name="Line 1404">
            <a:extLst>
              <a:ext uri="{FF2B5EF4-FFF2-40B4-BE49-F238E27FC236}">
                <a16:creationId xmlns:a16="http://schemas.microsoft.com/office/drawing/2014/main" id="{E54D90EF-288B-19CF-09C1-CF0FDA4DECFE}"/>
              </a:ext>
            </a:extLst>
          </p:cNvPr>
          <p:cNvSpPr>
            <a:spLocks noChangeShapeType="1"/>
          </p:cNvSpPr>
          <p:nvPr/>
        </p:nvSpPr>
        <p:spPr bwMode="auto">
          <a:xfrm>
            <a:off x="4326866" y="2007336"/>
            <a:ext cx="8446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79" name="Line 1405">
            <a:extLst>
              <a:ext uri="{FF2B5EF4-FFF2-40B4-BE49-F238E27FC236}">
                <a16:creationId xmlns:a16="http://schemas.microsoft.com/office/drawing/2014/main" id="{312F56B8-0C0E-B7DC-81BC-96D9F475019C}"/>
              </a:ext>
            </a:extLst>
          </p:cNvPr>
          <p:cNvSpPr>
            <a:spLocks noChangeShapeType="1"/>
          </p:cNvSpPr>
          <p:nvPr/>
        </p:nvSpPr>
        <p:spPr bwMode="auto">
          <a:xfrm>
            <a:off x="4411333" y="2007336"/>
            <a:ext cx="0" cy="750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80" name="Line 1406">
            <a:extLst>
              <a:ext uri="{FF2B5EF4-FFF2-40B4-BE49-F238E27FC236}">
                <a16:creationId xmlns:a16="http://schemas.microsoft.com/office/drawing/2014/main" id="{A28386F2-681C-2040-2C2E-DD1DB9E6694B}"/>
              </a:ext>
            </a:extLst>
          </p:cNvPr>
          <p:cNvSpPr>
            <a:spLocks noChangeShapeType="1"/>
          </p:cNvSpPr>
          <p:nvPr/>
        </p:nvSpPr>
        <p:spPr bwMode="auto">
          <a:xfrm>
            <a:off x="4502056" y="2041087"/>
            <a:ext cx="37541"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81" name="Line 1407">
            <a:extLst>
              <a:ext uri="{FF2B5EF4-FFF2-40B4-BE49-F238E27FC236}">
                <a16:creationId xmlns:a16="http://schemas.microsoft.com/office/drawing/2014/main" id="{DEC99F9C-19B3-FD96-79F5-23211013F695}"/>
              </a:ext>
            </a:extLst>
          </p:cNvPr>
          <p:cNvSpPr>
            <a:spLocks noChangeShapeType="1"/>
          </p:cNvSpPr>
          <p:nvPr/>
        </p:nvSpPr>
        <p:spPr bwMode="auto">
          <a:xfrm>
            <a:off x="4539597" y="2041087"/>
            <a:ext cx="0" cy="112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82" name="Line 1408">
            <a:extLst>
              <a:ext uri="{FF2B5EF4-FFF2-40B4-BE49-F238E27FC236}">
                <a16:creationId xmlns:a16="http://schemas.microsoft.com/office/drawing/2014/main" id="{47993955-1706-4ED4-E0C1-2D034B325345}"/>
              </a:ext>
            </a:extLst>
          </p:cNvPr>
          <p:cNvSpPr>
            <a:spLocks noChangeShapeType="1"/>
          </p:cNvSpPr>
          <p:nvPr/>
        </p:nvSpPr>
        <p:spPr bwMode="auto">
          <a:xfrm>
            <a:off x="4539597" y="2052337"/>
            <a:ext cx="1251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83" name="Line 1409">
            <a:extLst>
              <a:ext uri="{FF2B5EF4-FFF2-40B4-BE49-F238E27FC236}">
                <a16:creationId xmlns:a16="http://schemas.microsoft.com/office/drawing/2014/main" id="{1C28657F-41DF-5C6C-66DE-00040EE0B4FD}"/>
              </a:ext>
            </a:extLst>
          </p:cNvPr>
          <p:cNvSpPr>
            <a:spLocks noChangeShapeType="1"/>
          </p:cNvSpPr>
          <p:nvPr/>
        </p:nvSpPr>
        <p:spPr bwMode="auto">
          <a:xfrm>
            <a:off x="4552110" y="2052337"/>
            <a:ext cx="0" cy="750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84" name="Line 1410">
            <a:extLst>
              <a:ext uri="{FF2B5EF4-FFF2-40B4-BE49-F238E27FC236}">
                <a16:creationId xmlns:a16="http://schemas.microsoft.com/office/drawing/2014/main" id="{94A9B104-FB55-3279-6954-85F117A73EC5}"/>
              </a:ext>
            </a:extLst>
          </p:cNvPr>
          <p:cNvSpPr>
            <a:spLocks noChangeShapeType="1"/>
          </p:cNvSpPr>
          <p:nvPr/>
        </p:nvSpPr>
        <p:spPr bwMode="auto">
          <a:xfrm>
            <a:off x="4552110" y="2059837"/>
            <a:ext cx="15642"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5" name="Line 1412">
            <a:extLst>
              <a:ext uri="{FF2B5EF4-FFF2-40B4-BE49-F238E27FC236}">
                <a16:creationId xmlns:a16="http://schemas.microsoft.com/office/drawing/2014/main" id="{3B4EF158-9933-889E-C5D0-221EE293F178}"/>
              </a:ext>
            </a:extLst>
          </p:cNvPr>
          <p:cNvSpPr>
            <a:spLocks noChangeShapeType="1"/>
          </p:cNvSpPr>
          <p:nvPr/>
        </p:nvSpPr>
        <p:spPr bwMode="auto">
          <a:xfrm>
            <a:off x="4567751" y="2059838"/>
            <a:ext cx="0" cy="112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6" name="Line 1413">
            <a:extLst>
              <a:ext uri="{FF2B5EF4-FFF2-40B4-BE49-F238E27FC236}">
                <a16:creationId xmlns:a16="http://schemas.microsoft.com/office/drawing/2014/main" id="{7EAD6197-47D9-EE12-44AB-8BAE99EBDEED}"/>
              </a:ext>
            </a:extLst>
          </p:cNvPr>
          <p:cNvSpPr>
            <a:spLocks noChangeShapeType="1"/>
          </p:cNvSpPr>
          <p:nvPr/>
        </p:nvSpPr>
        <p:spPr bwMode="auto">
          <a:xfrm>
            <a:off x="4567751" y="2071088"/>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7" name="Line 1414">
            <a:extLst>
              <a:ext uri="{FF2B5EF4-FFF2-40B4-BE49-F238E27FC236}">
                <a16:creationId xmlns:a16="http://schemas.microsoft.com/office/drawing/2014/main" id="{41D28A87-4F2A-8D60-16F7-6EB4C55BDB33}"/>
              </a:ext>
            </a:extLst>
          </p:cNvPr>
          <p:cNvSpPr>
            <a:spLocks noChangeShapeType="1"/>
          </p:cNvSpPr>
          <p:nvPr/>
        </p:nvSpPr>
        <p:spPr bwMode="auto">
          <a:xfrm>
            <a:off x="4574008" y="2071088"/>
            <a:ext cx="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8" name="Line 1415">
            <a:extLst>
              <a:ext uri="{FF2B5EF4-FFF2-40B4-BE49-F238E27FC236}">
                <a16:creationId xmlns:a16="http://schemas.microsoft.com/office/drawing/2014/main" id="{EE91FA35-1FD9-DD92-7977-A5369522FCBE}"/>
              </a:ext>
            </a:extLst>
          </p:cNvPr>
          <p:cNvSpPr>
            <a:spLocks noChangeShapeType="1"/>
          </p:cNvSpPr>
          <p:nvPr/>
        </p:nvSpPr>
        <p:spPr bwMode="auto">
          <a:xfrm>
            <a:off x="4714786" y="2078588"/>
            <a:ext cx="2815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9" name="Line 1416">
            <a:extLst>
              <a:ext uri="{FF2B5EF4-FFF2-40B4-BE49-F238E27FC236}">
                <a16:creationId xmlns:a16="http://schemas.microsoft.com/office/drawing/2014/main" id="{AA007F34-D59F-7A02-B744-0F1E3A0CE97F}"/>
              </a:ext>
            </a:extLst>
          </p:cNvPr>
          <p:cNvSpPr>
            <a:spLocks noChangeShapeType="1"/>
          </p:cNvSpPr>
          <p:nvPr/>
        </p:nvSpPr>
        <p:spPr bwMode="auto">
          <a:xfrm>
            <a:off x="4742941" y="2078588"/>
            <a:ext cx="6882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0" name="Line 1417">
            <a:extLst>
              <a:ext uri="{FF2B5EF4-FFF2-40B4-BE49-F238E27FC236}">
                <a16:creationId xmlns:a16="http://schemas.microsoft.com/office/drawing/2014/main" id="{53D899B6-5614-FFC0-8FA2-D5054CC564F7}"/>
              </a:ext>
            </a:extLst>
          </p:cNvPr>
          <p:cNvSpPr>
            <a:spLocks noChangeShapeType="1"/>
          </p:cNvSpPr>
          <p:nvPr/>
        </p:nvSpPr>
        <p:spPr bwMode="auto">
          <a:xfrm>
            <a:off x="4811766" y="2078588"/>
            <a:ext cx="53183"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1" name="Line 1418">
            <a:extLst>
              <a:ext uri="{FF2B5EF4-FFF2-40B4-BE49-F238E27FC236}">
                <a16:creationId xmlns:a16="http://schemas.microsoft.com/office/drawing/2014/main" id="{3CA90EF5-5763-7D58-9694-738C5846DEF5}"/>
              </a:ext>
            </a:extLst>
          </p:cNvPr>
          <p:cNvSpPr>
            <a:spLocks noChangeShapeType="1"/>
          </p:cNvSpPr>
          <p:nvPr/>
        </p:nvSpPr>
        <p:spPr bwMode="auto">
          <a:xfrm>
            <a:off x="4968185" y="2097339"/>
            <a:ext cx="21899"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2" name="Line 1419">
            <a:extLst>
              <a:ext uri="{FF2B5EF4-FFF2-40B4-BE49-F238E27FC236}">
                <a16:creationId xmlns:a16="http://schemas.microsoft.com/office/drawing/2014/main" id="{D2566174-D173-E331-0E58-7291C3C82AE8}"/>
              </a:ext>
            </a:extLst>
          </p:cNvPr>
          <p:cNvSpPr>
            <a:spLocks noChangeShapeType="1"/>
          </p:cNvSpPr>
          <p:nvPr/>
        </p:nvSpPr>
        <p:spPr bwMode="auto">
          <a:xfrm>
            <a:off x="4990084" y="2097339"/>
            <a:ext cx="90723"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3" name="Line 1420">
            <a:extLst>
              <a:ext uri="{FF2B5EF4-FFF2-40B4-BE49-F238E27FC236}">
                <a16:creationId xmlns:a16="http://schemas.microsoft.com/office/drawing/2014/main" id="{CFC69F94-EE8F-D233-FCCA-02F8490D0DC4}"/>
              </a:ext>
            </a:extLst>
          </p:cNvPr>
          <p:cNvSpPr>
            <a:spLocks noChangeShapeType="1"/>
          </p:cNvSpPr>
          <p:nvPr/>
        </p:nvSpPr>
        <p:spPr bwMode="auto">
          <a:xfrm>
            <a:off x="5080807" y="2097339"/>
            <a:ext cx="1251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4" name="Line 1421">
            <a:extLst>
              <a:ext uri="{FF2B5EF4-FFF2-40B4-BE49-F238E27FC236}">
                <a16:creationId xmlns:a16="http://schemas.microsoft.com/office/drawing/2014/main" id="{6A49392F-18FE-64F4-D180-3AAAE97AB231}"/>
              </a:ext>
            </a:extLst>
          </p:cNvPr>
          <p:cNvSpPr>
            <a:spLocks noChangeShapeType="1"/>
          </p:cNvSpPr>
          <p:nvPr/>
        </p:nvSpPr>
        <p:spPr bwMode="auto">
          <a:xfrm>
            <a:off x="5093321" y="2097339"/>
            <a:ext cx="0" cy="112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85" name="Line 608">
            <a:extLst>
              <a:ext uri="{FF2B5EF4-FFF2-40B4-BE49-F238E27FC236}">
                <a16:creationId xmlns:a16="http://schemas.microsoft.com/office/drawing/2014/main" id="{4EDC9670-59E4-7874-1984-81EBCDF013FA}"/>
              </a:ext>
            </a:extLst>
          </p:cNvPr>
          <p:cNvSpPr>
            <a:spLocks noChangeShapeType="1"/>
          </p:cNvSpPr>
          <p:nvPr/>
        </p:nvSpPr>
        <p:spPr bwMode="auto">
          <a:xfrm>
            <a:off x="10815148" y="2402972"/>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86" name="Line 609">
            <a:extLst>
              <a:ext uri="{FF2B5EF4-FFF2-40B4-BE49-F238E27FC236}">
                <a16:creationId xmlns:a16="http://schemas.microsoft.com/office/drawing/2014/main" id="{03DA77BE-430A-0958-5BCA-C484803758E0}"/>
              </a:ext>
            </a:extLst>
          </p:cNvPr>
          <p:cNvSpPr>
            <a:spLocks noChangeShapeType="1"/>
          </p:cNvSpPr>
          <p:nvPr/>
        </p:nvSpPr>
        <p:spPr bwMode="auto">
          <a:xfrm flipH="1">
            <a:off x="10793249" y="2429222"/>
            <a:ext cx="65696"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87" name="Line 610">
            <a:extLst>
              <a:ext uri="{FF2B5EF4-FFF2-40B4-BE49-F238E27FC236}">
                <a16:creationId xmlns:a16="http://schemas.microsoft.com/office/drawing/2014/main" id="{F4077E3F-7C1F-BEA5-1140-258020E0285C}"/>
              </a:ext>
            </a:extLst>
          </p:cNvPr>
          <p:cNvSpPr>
            <a:spLocks noChangeShapeType="1"/>
          </p:cNvSpPr>
          <p:nvPr/>
        </p:nvSpPr>
        <p:spPr bwMode="auto">
          <a:xfrm>
            <a:off x="10827661" y="2402972"/>
            <a:ext cx="0" cy="5625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5" name="Line 1422">
            <a:extLst>
              <a:ext uri="{FF2B5EF4-FFF2-40B4-BE49-F238E27FC236}">
                <a16:creationId xmlns:a16="http://schemas.microsoft.com/office/drawing/2014/main" id="{944A207A-2B9E-CA45-74EC-AA7CD8F53761}"/>
              </a:ext>
            </a:extLst>
          </p:cNvPr>
          <p:cNvSpPr>
            <a:spLocks noChangeShapeType="1"/>
          </p:cNvSpPr>
          <p:nvPr/>
        </p:nvSpPr>
        <p:spPr bwMode="auto">
          <a:xfrm>
            <a:off x="5093321" y="2108589"/>
            <a:ext cx="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6" name="Line 1423">
            <a:extLst>
              <a:ext uri="{FF2B5EF4-FFF2-40B4-BE49-F238E27FC236}">
                <a16:creationId xmlns:a16="http://schemas.microsoft.com/office/drawing/2014/main" id="{8E1BC287-2718-AECB-6CBB-A63D612712D1}"/>
              </a:ext>
            </a:extLst>
          </p:cNvPr>
          <p:cNvSpPr>
            <a:spLocks noChangeShapeType="1"/>
          </p:cNvSpPr>
          <p:nvPr/>
        </p:nvSpPr>
        <p:spPr bwMode="auto">
          <a:xfrm>
            <a:off x="5229406" y="2119839"/>
            <a:ext cx="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7" name="Line 1424">
            <a:extLst>
              <a:ext uri="{FF2B5EF4-FFF2-40B4-BE49-F238E27FC236}">
                <a16:creationId xmlns:a16="http://schemas.microsoft.com/office/drawing/2014/main" id="{41F78702-E9EC-68EC-4628-0E7F5415BA57}"/>
              </a:ext>
            </a:extLst>
          </p:cNvPr>
          <p:cNvSpPr>
            <a:spLocks noChangeShapeType="1"/>
          </p:cNvSpPr>
          <p:nvPr/>
        </p:nvSpPr>
        <p:spPr bwMode="auto">
          <a:xfrm>
            <a:off x="5229406" y="2119839"/>
            <a:ext cx="0" cy="750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8" name="Line 1425">
            <a:extLst>
              <a:ext uri="{FF2B5EF4-FFF2-40B4-BE49-F238E27FC236}">
                <a16:creationId xmlns:a16="http://schemas.microsoft.com/office/drawing/2014/main" id="{AA4C1952-78D7-EF26-758A-D70BF8272CCC}"/>
              </a:ext>
            </a:extLst>
          </p:cNvPr>
          <p:cNvSpPr>
            <a:spLocks noChangeShapeType="1"/>
          </p:cNvSpPr>
          <p:nvPr/>
        </p:nvSpPr>
        <p:spPr bwMode="auto">
          <a:xfrm>
            <a:off x="5229406" y="2127340"/>
            <a:ext cx="3128"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9" name="Line 1426">
            <a:extLst>
              <a:ext uri="{FF2B5EF4-FFF2-40B4-BE49-F238E27FC236}">
                <a16:creationId xmlns:a16="http://schemas.microsoft.com/office/drawing/2014/main" id="{0C5DC2F7-6D27-6186-CB9F-08F1486D9541}"/>
              </a:ext>
            </a:extLst>
          </p:cNvPr>
          <p:cNvSpPr>
            <a:spLocks noChangeShapeType="1"/>
          </p:cNvSpPr>
          <p:nvPr/>
        </p:nvSpPr>
        <p:spPr bwMode="auto">
          <a:xfrm>
            <a:off x="5232535" y="2127340"/>
            <a:ext cx="0" cy="112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0" name="Line 1427">
            <a:extLst>
              <a:ext uri="{FF2B5EF4-FFF2-40B4-BE49-F238E27FC236}">
                <a16:creationId xmlns:a16="http://schemas.microsoft.com/office/drawing/2014/main" id="{EF1597C5-CF5A-BB85-F1B6-69F8EC28A884}"/>
              </a:ext>
            </a:extLst>
          </p:cNvPr>
          <p:cNvSpPr>
            <a:spLocks noChangeShapeType="1"/>
          </p:cNvSpPr>
          <p:nvPr/>
        </p:nvSpPr>
        <p:spPr bwMode="auto">
          <a:xfrm>
            <a:off x="5232535" y="2138590"/>
            <a:ext cx="81338"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1" name="Line 1428">
            <a:extLst>
              <a:ext uri="{FF2B5EF4-FFF2-40B4-BE49-F238E27FC236}">
                <a16:creationId xmlns:a16="http://schemas.microsoft.com/office/drawing/2014/main" id="{77F62DD1-4C7A-EA74-D68B-F9E1FBD27126}"/>
              </a:ext>
            </a:extLst>
          </p:cNvPr>
          <p:cNvSpPr>
            <a:spLocks noChangeShapeType="1"/>
          </p:cNvSpPr>
          <p:nvPr/>
        </p:nvSpPr>
        <p:spPr bwMode="auto">
          <a:xfrm>
            <a:off x="5313873" y="2138590"/>
            <a:ext cx="0" cy="750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2" name="Line 1429">
            <a:extLst>
              <a:ext uri="{FF2B5EF4-FFF2-40B4-BE49-F238E27FC236}">
                <a16:creationId xmlns:a16="http://schemas.microsoft.com/office/drawing/2014/main" id="{EACD0AFA-49BB-E8F5-62AB-61C198A8FF48}"/>
              </a:ext>
            </a:extLst>
          </p:cNvPr>
          <p:cNvSpPr>
            <a:spLocks noChangeShapeType="1"/>
          </p:cNvSpPr>
          <p:nvPr/>
        </p:nvSpPr>
        <p:spPr bwMode="auto">
          <a:xfrm>
            <a:off x="5413982" y="2164841"/>
            <a:ext cx="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3" name="Line 1430">
            <a:extLst>
              <a:ext uri="{FF2B5EF4-FFF2-40B4-BE49-F238E27FC236}">
                <a16:creationId xmlns:a16="http://schemas.microsoft.com/office/drawing/2014/main" id="{1B223166-2AA7-16E1-77ED-70AAB60FD69E}"/>
              </a:ext>
            </a:extLst>
          </p:cNvPr>
          <p:cNvSpPr>
            <a:spLocks noChangeShapeType="1"/>
          </p:cNvSpPr>
          <p:nvPr/>
        </p:nvSpPr>
        <p:spPr bwMode="auto">
          <a:xfrm>
            <a:off x="5413982" y="2164841"/>
            <a:ext cx="0" cy="112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4" name="Line 1431">
            <a:extLst>
              <a:ext uri="{FF2B5EF4-FFF2-40B4-BE49-F238E27FC236}">
                <a16:creationId xmlns:a16="http://schemas.microsoft.com/office/drawing/2014/main" id="{CA3B4B7A-3274-9504-F8FA-45AAC13B2725}"/>
              </a:ext>
            </a:extLst>
          </p:cNvPr>
          <p:cNvSpPr>
            <a:spLocks noChangeShapeType="1"/>
          </p:cNvSpPr>
          <p:nvPr/>
        </p:nvSpPr>
        <p:spPr bwMode="auto">
          <a:xfrm>
            <a:off x="5413982" y="2176091"/>
            <a:ext cx="1251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5" name="Line 1432">
            <a:extLst>
              <a:ext uri="{FF2B5EF4-FFF2-40B4-BE49-F238E27FC236}">
                <a16:creationId xmlns:a16="http://schemas.microsoft.com/office/drawing/2014/main" id="{370B76E6-BCD0-11D1-4B4C-689D64A4A8FC}"/>
              </a:ext>
            </a:extLst>
          </p:cNvPr>
          <p:cNvSpPr>
            <a:spLocks noChangeShapeType="1"/>
          </p:cNvSpPr>
          <p:nvPr/>
        </p:nvSpPr>
        <p:spPr bwMode="auto">
          <a:xfrm>
            <a:off x="5426495" y="2176091"/>
            <a:ext cx="56311"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6" name="Line 1433">
            <a:extLst>
              <a:ext uri="{FF2B5EF4-FFF2-40B4-BE49-F238E27FC236}">
                <a16:creationId xmlns:a16="http://schemas.microsoft.com/office/drawing/2014/main" id="{2960ACF1-4966-02A6-056B-9BD8587C3F84}"/>
              </a:ext>
            </a:extLst>
          </p:cNvPr>
          <p:cNvSpPr>
            <a:spLocks noChangeShapeType="1"/>
          </p:cNvSpPr>
          <p:nvPr/>
        </p:nvSpPr>
        <p:spPr bwMode="auto">
          <a:xfrm>
            <a:off x="5482806" y="2176091"/>
            <a:ext cx="0" cy="112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7" name="Line 1434">
            <a:extLst>
              <a:ext uri="{FF2B5EF4-FFF2-40B4-BE49-F238E27FC236}">
                <a16:creationId xmlns:a16="http://schemas.microsoft.com/office/drawing/2014/main" id="{977402CA-FDA6-6B6D-31F4-9D095192B779}"/>
              </a:ext>
            </a:extLst>
          </p:cNvPr>
          <p:cNvSpPr>
            <a:spLocks noChangeShapeType="1"/>
          </p:cNvSpPr>
          <p:nvPr/>
        </p:nvSpPr>
        <p:spPr bwMode="auto">
          <a:xfrm>
            <a:off x="5482806" y="2187341"/>
            <a:ext cx="3128"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8" name="Line 1435">
            <a:extLst>
              <a:ext uri="{FF2B5EF4-FFF2-40B4-BE49-F238E27FC236}">
                <a16:creationId xmlns:a16="http://schemas.microsoft.com/office/drawing/2014/main" id="{A904C416-C828-D375-B070-1865A63FB6F0}"/>
              </a:ext>
            </a:extLst>
          </p:cNvPr>
          <p:cNvSpPr>
            <a:spLocks noChangeShapeType="1"/>
          </p:cNvSpPr>
          <p:nvPr/>
        </p:nvSpPr>
        <p:spPr bwMode="auto">
          <a:xfrm>
            <a:off x="5485935" y="2187341"/>
            <a:ext cx="0" cy="112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9" name="Line 1436">
            <a:extLst>
              <a:ext uri="{FF2B5EF4-FFF2-40B4-BE49-F238E27FC236}">
                <a16:creationId xmlns:a16="http://schemas.microsoft.com/office/drawing/2014/main" id="{BCA6BE39-730A-A3F3-C6BF-A6DE80BCF186}"/>
              </a:ext>
            </a:extLst>
          </p:cNvPr>
          <p:cNvSpPr>
            <a:spLocks noChangeShapeType="1"/>
          </p:cNvSpPr>
          <p:nvPr/>
        </p:nvSpPr>
        <p:spPr bwMode="auto">
          <a:xfrm>
            <a:off x="5485935" y="2198592"/>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0" name="Line 1437">
            <a:extLst>
              <a:ext uri="{FF2B5EF4-FFF2-40B4-BE49-F238E27FC236}">
                <a16:creationId xmlns:a16="http://schemas.microsoft.com/office/drawing/2014/main" id="{BA08D90E-95E1-A982-3772-4B8E9C987DA8}"/>
              </a:ext>
            </a:extLst>
          </p:cNvPr>
          <p:cNvSpPr>
            <a:spLocks noChangeShapeType="1"/>
          </p:cNvSpPr>
          <p:nvPr/>
        </p:nvSpPr>
        <p:spPr bwMode="auto">
          <a:xfrm>
            <a:off x="5601685" y="2217342"/>
            <a:ext cx="7821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1" name="Line 1438">
            <a:extLst>
              <a:ext uri="{FF2B5EF4-FFF2-40B4-BE49-F238E27FC236}">
                <a16:creationId xmlns:a16="http://schemas.microsoft.com/office/drawing/2014/main" id="{0B4E0D13-8ED8-CFE3-8333-B16193B2EE77}"/>
              </a:ext>
            </a:extLst>
          </p:cNvPr>
          <p:cNvSpPr>
            <a:spLocks noChangeShapeType="1"/>
          </p:cNvSpPr>
          <p:nvPr/>
        </p:nvSpPr>
        <p:spPr bwMode="auto">
          <a:xfrm>
            <a:off x="5679895" y="2217342"/>
            <a:ext cx="0" cy="112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2" name="Line 1439">
            <a:extLst>
              <a:ext uri="{FF2B5EF4-FFF2-40B4-BE49-F238E27FC236}">
                <a16:creationId xmlns:a16="http://schemas.microsoft.com/office/drawing/2014/main" id="{2A776920-4DE9-9397-0066-5F9BF31AAF13}"/>
              </a:ext>
            </a:extLst>
          </p:cNvPr>
          <p:cNvSpPr>
            <a:spLocks noChangeShapeType="1"/>
          </p:cNvSpPr>
          <p:nvPr/>
        </p:nvSpPr>
        <p:spPr bwMode="auto">
          <a:xfrm>
            <a:off x="5679895" y="2228592"/>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3" name="Line 1440">
            <a:extLst>
              <a:ext uri="{FF2B5EF4-FFF2-40B4-BE49-F238E27FC236}">
                <a16:creationId xmlns:a16="http://schemas.microsoft.com/office/drawing/2014/main" id="{3BC2A320-A8D2-5E23-8106-E2A3BAA38130}"/>
              </a:ext>
            </a:extLst>
          </p:cNvPr>
          <p:cNvSpPr>
            <a:spLocks noChangeShapeType="1"/>
          </p:cNvSpPr>
          <p:nvPr/>
        </p:nvSpPr>
        <p:spPr bwMode="auto">
          <a:xfrm>
            <a:off x="5686152" y="2228592"/>
            <a:ext cx="0" cy="112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4" name="Line 1441">
            <a:extLst>
              <a:ext uri="{FF2B5EF4-FFF2-40B4-BE49-F238E27FC236}">
                <a16:creationId xmlns:a16="http://schemas.microsoft.com/office/drawing/2014/main" id="{4954CF4A-98C9-A3EC-42BB-B428C3B54448}"/>
              </a:ext>
            </a:extLst>
          </p:cNvPr>
          <p:cNvSpPr>
            <a:spLocks noChangeShapeType="1"/>
          </p:cNvSpPr>
          <p:nvPr/>
        </p:nvSpPr>
        <p:spPr bwMode="auto">
          <a:xfrm>
            <a:off x="5686152" y="2239843"/>
            <a:ext cx="1251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5" name="Line 1442">
            <a:extLst>
              <a:ext uri="{FF2B5EF4-FFF2-40B4-BE49-F238E27FC236}">
                <a16:creationId xmlns:a16="http://schemas.microsoft.com/office/drawing/2014/main" id="{30131BBA-7644-6E47-0982-572A2F8CB430}"/>
              </a:ext>
            </a:extLst>
          </p:cNvPr>
          <p:cNvSpPr>
            <a:spLocks noChangeShapeType="1"/>
          </p:cNvSpPr>
          <p:nvPr/>
        </p:nvSpPr>
        <p:spPr bwMode="auto">
          <a:xfrm>
            <a:off x="5698665" y="2239843"/>
            <a:ext cx="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6" name="Line 1443">
            <a:extLst>
              <a:ext uri="{FF2B5EF4-FFF2-40B4-BE49-F238E27FC236}">
                <a16:creationId xmlns:a16="http://schemas.microsoft.com/office/drawing/2014/main" id="{07259929-CD66-6CED-1F97-A4820487C27E}"/>
              </a:ext>
            </a:extLst>
          </p:cNvPr>
          <p:cNvSpPr>
            <a:spLocks noChangeShapeType="1"/>
          </p:cNvSpPr>
          <p:nvPr/>
        </p:nvSpPr>
        <p:spPr bwMode="auto">
          <a:xfrm>
            <a:off x="5830058" y="2251093"/>
            <a:ext cx="140778"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7" name="Line 1444">
            <a:extLst>
              <a:ext uri="{FF2B5EF4-FFF2-40B4-BE49-F238E27FC236}">
                <a16:creationId xmlns:a16="http://schemas.microsoft.com/office/drawing/2014/main" id="{B588DED6-D31F-5250-A052-6ED5CFE605AA}"/>
              </a:ext>
            </a:extLst>
          </p:cNvPr>
          <p:cNvSpPr>
            <a:spLocks noChangeShapeType="1"/>
          </p:cNvSpPr>
          <p:nvPr/>
        </p:nvSpPr>
        <p:spPr bwMode="auto">
          <a:xfrm>
            <a:off x="5970835" y="2251093"/>
            <a:ext cx="0" cy="37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8" name="Line 1445">
            <a:extLst>
              <a:ext uri="{FF2B5EF4-FFF2-40B4-BE49-F238E27FC236}">
                <a16:creationId xmlns:a16="http://schemas.microsoft.com/office/drawing/2014/main" id="{652BDBAB-95C9-96EB-649C-5F1F4951A678}"/>
              </a:ext>
            </a:extLst>
          </p:cNvPr>
          <p:cNvSpPr>
            <a:spLocks noChangeShapeType="1"/>
          </p:cNvSpPr>
          <p:nvPr/>
        </p:nvSpPr>
        <p:spPr bwMode="auto">
          <a:xfrm>
            <a:off x="6077200" y="2269844"/>
            <a:ext cx="0" cy="750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9" name="Line 1446">
            <a:extLst>
              <a:ext uri="{FF2B5EF4-FFF2-40B4-BE49-F238E27FC236}">
                <a16:creationId xmlns:a16="http://schemas.microsoft.com/office/drawing/2014/main" id="{A0210BB3-B83A-4B57-D823-763D9F7D43FC}"/>
              </a:ext>
            </a:extLst>
          </p:cNvPr>
          <p:cNvSpPr>
            <a:spLocks noChangeShapeType="1"/>
          </p:cNvSpPr>
          <p:nvPr/>
        </p:nvSpPr>
        <p:spPr bwMode="auto">
          <a:xfrm>
            <a:off x="6077200" y="2277344"/>
            <a:ext cx="140778"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0" name="Line 1447">
            <a:extLst>
              <a:ext uri="{FF2B5EF4-FFF2-40B4-BE49-F238E27FC236}">
                <a16:creationId xmlns:a16="http://schemas.microsoft.com/office/drawing/2014/main" id="{8C0F5C5B-A610-D6EC-64B3-DE7BDF4C71F0}"/>
              </a:ext>
            </a:extLst>
          </p:cNvPr>
          <p:cNvSpPr>
            <a:spLocks noChangeShapeType="1"/>
          </p:cNvSpPr>
          <p:nvPr/>
        </p:nvSpPr>
        <p:spPr bwMode="auto">
          <a:xfrm>
            <a:off x="6318086" y="2296094"/>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1" name="Line 1448">
            <a:extLst>
              <a:ext uri="{FF2B5EF4-FFF2-40B4-BE49-F238E27FC236}">
                <a16:creationId xmlns:a16="http://schemas.microsoft.com/office/drawing/2014/main" id="{4F89832F-334C-79A2-E7CA-B5892F51F13F}"/>
              </a:ext>
            </a:extLst>
          </p:cNvPr>
          <p:cNvSpPr>
            <a:spLocks noChangeShapeType="1"/>
          </p:cNvSpPr>
          <p:nvPr/>
        </p:nvSpPr>
        <p:spPr bwMode="auto">
          <a:xfrm>
            <a:off x="6324343" y="2296094"/>
            <a:ext cx="0" cy="13126"/>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2" name="Line 1449">
            <a:extLst>
              <a:ext uri="{FF2B5EF4-FFF2-40B4-BE49-F238E27FC236}">
                <a16:creationId xmlns:a16="http://schemas.microsoft.com/office/drawing/2014/main" id="{2EBB3F2D-D7C4-F25C-DA08-89E7977924AB}"/>
              </a:ext>
            </a:extLst>
          </p:cNvPr>
          <p:cNvSpPr>
            <a:spLocks noChangeShapeType="1"/>
          </p:cNvSpPr>
          <p:nvPr/>
        </p:nvSpPr>
        <p:spPr bwMode="auto">
          <a:xfrm>
            <a:off x="6324343" y="2309219"/>
            <a:ext cx="62568"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3" name="Line 1450">
            <a:extLst>
              <a:ext uri="{FF2B5EF4-FFF2-40B4-BE49-F238E27FC236}">
                <a16:creationId xmlns:a16="http://schemas.microsoft.com/office/drawing/2014/main" id="{A46344E3-98CA-EA49-65BD-C4B48CBE6928}"/>
              </a:ext>
            </a:extLst>
          </p:cNvPr>
          <p:cNvSpPr>
            <a:spLocks noChangeShapeType="1"/>
          </p:cNvSpPr>
          <p:nvPr/>
        </p:nvSpPr>
        <p:spPr bwMode="auto">
          <a:xfrm>
            <a:off x="6386911" y="2309219"/>
            <a:ext cx="0" cy="112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4" name="Line 1451">
            <a:extLst>
              <a:ext uri="{FF2B5EF4-FFF2-40B4-BE49-F238E27FC236}">
                <a16:creationId xmlns:a16="http://schemas.microsoft.com/office/drawing/2014/main" id="{80C731A7-B584-EA4B-CBA5-A52E5944890A}"/>
              </a:ext>
            </a:extLst>
          </p:cNvPr>
          <p:cNvSpPr>
            <a:spLocks noChangeShapeType="1"/>
          </p:cNvSpPr>
          <p:nvPr/>
        </p:nvSpPr>
        <p:spPr bwMode="auto">
          <a:xfrm>
            <a:off x="6386911" y="2320469"/>
            <a:ext cx="34412"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5" name="Line 1452">
            <a:extLst>
              <a:ext uri="{FF2B5EF4-FFF2-40B4-BE49-F238E27FC236}">
                <a16:creationId xmlns:a16="http://schemas.microsoft.com/office/drawing/2014/main" id="{D0CB9506-D0AB-1652-062A-08F135BA5EA5}"/>
              </a:ext>
            </a:extLst>
          </p:cNvPr>
          <p:cNvSpPr>
            <a:spLocks noChangeShapeType="1"/>
          </p:cNvSpPr>
          <p:nvPr/>
        </p:nvSpPr>
        <p:spPr bwMode="auto">
          <a:xfrm>
            <a:off x="6571486" y="2320469"/>
            <a:ext cx="10949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6" name="Line 1453">
            <a:extLst>
              <a:ext uri="{FF2B5EF4-FFF2-40B4-BE49-F238E27FC236}">
                <a16:creationId xmlns:a16="http://schemas.microsoft.com/office/drawing/2014/main" id="{0C91267A-44AC-073D-8178-1578957A1E61}"/>
              </a:ext>
            </a:extLst>
          </p:cNvPr>
          <p:cNvSpPr>
            <a:spLocks noChangeShapeType="1"/>
          </p:cNvSpPr>
          <p:nvPr/>
        </p:nvSpPr>
        <p:spPr bwMode="auto">
          <a:xfrm>
            <a:off x="6680980" y="2320469"/>
            <a:ext cx="4379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7" name="Line 1454">
            <a:extLst>
              <a:ext uri="{FF2B5EF4-FFF2-40B4-BE49-F238E27FC236}">
                <a16:creationId xmlns:a16="http://schemas.microsoft.com/office/drawing/2014/main" id="{CBB69EAF-FBF2-D6FC-CC36-10E3C7CB1E96}"/>
              </a:ext>
            </a:extLst>
          </p:cNvPr>
          <p:cNvSpPr>
            <a:spLocks noChangeShapeType="1"/>
          </p:cNvSpPr>
          <p:nvPr/>
        </p:nvSpPr>
        <p:spPr bwMode="auto">
          <a:xfrm>
            <a:off x="6849913" y="2331720"/>
            <a:ext cx="150163"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8" name="Line 1455">
            <a:extLst>
              <a:ext uri="{FF2B5EF4-FFF2-40B4-BE49-F238E27FC236}">
                <a16:creationId xmlns:a16="http://schemas.microsoft.com/office/drawing/2014/main" id="{A14FDDF3-136F-F661-FDA1-2B9C2CFDDDFD}"/>
              </a:ext>
            </a:extLst>
          </p:cNvPr>
          <p:cNvSpPr>
            <a:spLocks noChangeShapeType="1"/>
          </p:cNvSpPr>
          <p:nvPr/>
        </p:nvSpPr>
        <p:spPr bwMode="auto">
          <a:xfrm>
            <a:off x="7111133" y="2350470"/>
            <a:ext cx="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9" name="Line 1456">
            <a:extLst>
              <a:ext uri="{FF2B5EF4-FFF2-40B4-BE49-F238E27FC236}">
                <a16:creationId xmlns:a16="http://schemas.microsoft.com/office/drawing/2014/main" id="{665F2643-3690-34E7-2040-0FCF1AC9D766}"/>
              </a:ext>
            </a:extLst>
          </p:cNvPr>
          <p:cNvSpPr>
            <a:spLocks noChangeShapeType="1"/>
          </p:cNvSpPr>
          <p:nvPr/>
        </p:nvSpPr>
        <p:spPr bwMode="auto">
          <a:xfrm>
            <a:off x="7111133" y="2350470"/>
            <a:ext cx="40669"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0" name="Line 1457">
            <a:extLst>
              <a:ext uri="{FF2B5EF4-FFF2-40B4-BE49-F238E27FC236}">
                <a16:creationId xmlns:a16="http://schemas.microsoft.com/office/drawing/2014/main" id="{2193D752-8719-3748-14DD-070DB3E019C4}"/>
              </a:ext>
            </a:extLst>
          </p:cNvPr>
          <p:cNvSpPr>
            <a:spLocks noChangeShapeType="1"/>
          </p:cNvSpPr>
          <p:nvPr/>
        </p:nvSpPr>
        <p:spPr bwMode="auto">
          <a:xfrm>
            <a:off x="7151802" y="2350470"/>
            <a:ext cx="0" cy="112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1" name="Line 1458">
            <a:extLst>
              <a:ext uri="{FF2B5EF4-FFF2-40B4-BE49-F238E27FC236}">
                <a16:creationId xmlns:a16="http://schemas.microsoft.com/office/drawing/2014/main" id="{A66B5E8B-EC15-94B2-F63D-9719E60B10EA}"/>
              </a:ext>
            </a:extLst>
          </p:cNvPr>
          <p:cNvSpPr>
            <a:spLocks noChangeShapeType="1"/>
          </p:cNvSpPr>
          <p:nvPr/>
        </p:nvSpPr>
        <p:spPr bwMode="auto">
          <a:xfrm>
            <a:off x="7151802" y="2361720"/>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2" name="Line 1459">
            <a:extLst>
              <a:ext uri="{FF2B5EF4-FFF2-40B4-BE49-F238E27FC236}">
                <a16:creationId xmlns:a16="http://schemas.microsoft.com/office/drawing/2014/main" id="{43FF54DD-EA72-BEDF-E87F-D285F98B2B3F}"/>
              </a:ext>
            </a:extLst>
          </p:cNvPr>
          <p:cNvSpPr>
            <a:spLocks noChangeShapeType="1"/>
          </p:cNvSpPr>
          <p:nvPr/>
        </p:nvSpPr>
        <p:spPr bwMode="auto">
          <a:xfrm>
            <a:off x="7158059" y="2361720"/>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3" name="Line 1460">
            <a:extLst>
              <a:ext uri="{FF2B5EF4-FFF2-40B4-BE49-F238E27FC236}">
                <a16:creationId xmlns:a16="http://schemas.microsoft.com/office/drawing/2014/main" id="{94F4EC87-D40C-61FB-370D-D2AE8207DDBB}"/>
              </a:ext>
            </a:extLst>
          </p:cNvPr>
          <p:cNvSpPr>
            <a:spLocks noChangeShapeType="1"/>
          </p:cNvSpPr>
          <p:nvPr/>
        </p:nvSpPr>
        <p:spPr bwMode="auto">
          <a:xfrm>
            <a:off x="7164316" y="2361720"/>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4" name="Line 1461">
            <a:extLst>
              <a:ext uri="{FF2B5EF4-FFF2-40B4-BE49-F238E27FC236}">
                <a16:creationId xmlns:a16="http://schemas.microsoft.com/office/drawing/2014/main" id="{5B265D1C-7360-D875-B185-808B6EB82FDC}"/>
              </a:ext>
            </a:extLst>
          </p:cNvPr>
          <p:cNvSpPr>
            <a:spLocks noChangeShapeType="1"/>
          </p:cNvSpPr>
          <p:nvPr/>
        </p:nvSpPr>
        <p:spPr bwMode="auto">
          <a:xfrm>
            <a:off x="7383303" y="2361720"/>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5" name="Line 1462">
            <a:extLst>
              <a:ext uri="{FF2B5EF4-FFF2-40B4-BE49-F238E27FC236}">
                <a16:creationId xmlns:a16="http://schemas.microsoft.com/office/drawing/2014/main" id="{48D657B9-DB21-222F-45B2-597DE0B50417}"/>
              </a:ext>
            </a:extLst>
          </p:cNvPr>
          <p:cNvSpPr>
            <a:spLocks noChangeShapeType="1"/>
          </p:cNvSpPr>
          <p:nvPr/>
        </p:nvSpPr>
        <p:spPr bwMode="auto">
          <a:xfrm>
            <a:off x="7448999" y="2361720"/>
            <a:ext cx="0" cy="112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6" name="Line 1463">
            <a:extLst>
              <a:ext uri="{FF2B5EF4-FFF2-40B4-BE49-F238E27FC236}">
                <a16:creationId xmlns:a16="http://schemas.microsoft.com/office/drawing/2014/main" id="{96BB400F-9B62-E0E7-B8D5-42D575353F81}"/>
              </a:ext>
            </a:extLst>
          </p:cNvPr>
          <p:cNvSpPr>
            <a:spLocks noChangeShapeType="1"/>
          </p:cNvSpPr>
          <p:nvPr/>
        </p:nvSpPr>
        <p:spPr bwMode="auto">
          <a:xfrm>
            <a:off x="7448999" y="2372971"/>
            <a:ext cx="59439"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7" name="Line 1464">
            <a:extLst>
              <a:ext uri="{FF2B5EF4-FFF2-40B4-BE49-F238E27FC236}">
                <a16:creationId xmlns:a16="http://schemas.microsoft.com/office/drawing/2014/main" id="{9E70623C-A287-86F2-F4C0-AD1854A484D3}"/>
              </a:ext>
            </a:extLst>
          </p:cNvPr>
          <p:cNvSpPr>
            <a:spLocks noChangeShapeType="1"/>
          </p:cNvSpPr>
          <p:nvPr/>
        </p:nvSpPr>
        <p:spPr bwMode="auto">
          <a:xfrm>
            <a:off x="7636703" y="2384221"/>
            <a:ext cx="15642"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8" name="Line 1465">
            <a:extLst>
              <a:ext uri="{FF2B5EF4-FFF2-40B4-BE49-F238E27FC236}">
                <a16:creationId xmlns:a16="http://schemas.microsoft.com/office/drawing/2014/main" id="{B70ADBF1-6224-77F5-FBF1-08A31ACDC422}"/>
              </a:ext>
            </a:extLst>
          </p:cNvPr>
          <p:cNvSpPr>
            <a:spLocks noChangeShapeType="1"/>
          </p:cNvSpPr>
          <p:nvPr/>
        </p:nvSpPr>
        <p:spPr bwMode="auto">
          <a:xfrm>
            <a:off x="7652345" y="2384221"/>
            <a:ext cx="0" cy="750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9" name="Line 1466">
            <a:extLst>
              <a:ext uri="{FF2B5EF4-FFF2-40B4-BE49-F238E27FC236}">
                <a16:creationId xmlns:a16="http://schemas.microsoft.com/office/drawing/2014/main" id="{625C165A-734F-5D65-AAB0-EFCBCECA60DD}"/>
              </a:ext>
            </a:extLst>
          </p:cNvPr>
          <p:cNvSpPr>
            <a:spLocks noChangeShapeType="1"/>
          </p:cNvSpPr>
          <p:nvPr/>
        </p:nvSpPr>
        <p:spPr bwMode="auto">
          <a:xfrm>
            <a:off x="7652345" y="2391721"/>
            <a:ext cx="3128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80" name="Line 1467">
            <a:extLst>
              <a:ext uri="{FF2B5EF4-FFF2-40B4-BE49-F238E27FC236}">
                <a16:creationId xmlns:a16="http://schemas.microsoft.com/office/drawing/2014/main" id="{A7ABB223-84C1-7D85-96A0-7240A3F4770F}"/>
              </a:ext>
            </a:extLst>
          </p:cNvPr>
          <p:cNvSpPr>
            <a:spLocks noChangeShapeType="1"/>
          </p:cNvSpPr>
          <p:nvPr/>
        </p:nvSpPr>
        <p:spPr bwMode="auto">
          <a:xfrm>
            <a:off x="7683629" y="2391721"/>
            <a:ext cx="2502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81" name="Line 1468">
            <a:extLst>
              <a:ext uri="{FF2B5EF4-FFF2-40B4-BE49-F238E27FC236}">
                <a16:creationId xmlns:a16="http://schemas.microsoft.com/office/drawing/2014/main" id="{9D635EFA-B1DA-57E8-1880-0952D5CB9EBA}"/>
              </a:ext>
            </a:extLst>
          </p:cNvPr>
          <p:cNvSpPr>
            <a:spLocks noChangeShapeType="1"/>
          </p:cNvSpPr>
          <p:nvPr/>
        </p:nvSpPr>
        <p:spPr bwMode="auto">
          <a:xfrm>
            <a:off x="7708656" y="2391721"/>
            <a:ext cx="53183"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82" name="Line 1469">
            <a:extLst>
              <a:ext uri="{FF2B5EF4-FFF2-40B4-BE49-F238E27FC236}">
                <a16:creationId xmlns:a16="http://schemas.microsoft.com/office/drawing/2014/main" id="{FDF9E97B-7D71-E822-65DA-6DE5A1E8238D}"/>
              </a:ext>
            </a:extLst>
          </p:cNvPr>
          <p:cNvSpPr>
            <a:spLocks noChangeShapeType="1"/>
          </p:cNvSpPr>
          <p:nvPr/>
        </p:nvSpPr>
        <p:spPr bwMode="auto">
          <a:xfrm>
            <a:off x="7890102" y="2402972"/>
            <a:ext cx="150163"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83" name="Line 1470">
            <a:extLst>
              <a:ext uri="{FF2B5EF4-FFF2-40B4-BE49-F238E27FC236}">
                <a16:creationId xmlns:a16="http://schemas.microsoft.com/office/drawing/2014/main" id="{A2708410-917F-AD73-9ED3-3AC17F3AD2DB}"/>
              </a:ext>
            </a:extLst>
          </p:cNvPr>
          <p:cNvSpPr>
            <a:spLocks noChangeShapeType="1"/>
          </p:cNvSpPr>
          <p:nvPr/>
        </p:nvSpPr>
        <p:spPr bwMode="auto">
          <a:xfrm>
            <a:off x="8143502" y="2425472"/>
            <a:ext cx="15642"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84" name="Line 1471">
            <a:extLst>
              <a:ext uri="{FF2B5EF4-FFF2-40B4-BE49-F238E27FC236}">
                <a16:creationId xmlns:a16="http://schemas.microsoft.com/office/drawing/2014/main" id="{57C065E0-B0E1-2BA2-DB64-D19B7DF88163}"/>
              </a:ext>
            </a:extLst>
          </p:cNvPr>
          <p:cNvSpPr>
            <a:spLocks noChangeShapeType="1"/>
          </p:cNvSpPr>
          <p:nvPr/>
        </p:nvSpPr>
        <p:spPr bwMode="auto">
          <a:xfrm>
            <a:off x="8159144" y="2425472"/>
            <a:ext cx="134521"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85" name="Line 1472">
            <a:extLst>
              <a:ext uri="{FF2B5EF4-FFF2-40B4-BE49-F238E27FC236}">
                <a16:creationId xmlns:a16="http://schemas.microsoft.com/office/drawing/2014/main" id="{B0B36CA1-A015-A987-8C02-266C97D9ED89}"/>
              </a:ext>
            </a:extLst>
          </p:cNvPr>
          <p:cNvSpPr>
            <a:spLocks noChangeShapeType="1"/>
          </p:cNvSpPr>
          <p:nvPr/>
        </p:nvSpPr>
        <p:spPr bwMode="auto">
          <a:xfrm>
            <a:off x="8412544" y="2436723"/>
            <a:ext cx="90723"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86" name="Line 1473">
            <a:extLst>
              <a:ext uri="{FF2B5EF4-FFF2-40B4-BE49-F238E27FC236}">
                <a16:creationId xmlns:a16="http://schemas.microsoft.com/office/drawing/2014/main" id="{BBD8A0A5-BEE6-FB1F-7495-AB2E4C336C8C}"/>
              </a:ext>
            </a:extLst>
          </p:cNvPr>
          <p:cNvSpPr>
            <a:spLocks noChangeShapeType="1"/>
          </p:cNvSpPr>
          <p:nvPr/>
        </p:nvSpPr>
        <p:spPr bwMode="auto">
          <a:xfrm>
            <a:off x="8503267" y="2436723"/>
            <a:ext cx="1877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87" name="Line 1474">
            <a:extLst>
              <a:ext uri="{FF2B5EF4-FFF2-40B4-BE49-F238E27FC236}">
                <a16:creationId xmlns:a16="http://schemas.microsoft.com/office/drawing/2014/main" id="{D9AA9E49-A6DF-8241-F8FE-26CAEDE2EDAD}"/>
              </a:ext>
            </a:extLst>
          </p:cNvPr>
          <p:cNvSpPr>
            <a:spLocks noChangeShapeType="1"/>
          </p:cNvSpPr>
          <p:nvPr/>
        </p:nvSpPr>
        <p:spPr bwMode="auto">
          <a:xfrm>
            <a:off x="8522037" y="2436723"/>
            <a:ext cx="0" cy="750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88" name="Line 1475">
            <a:extLst>
              <a:ext uri="{FF2B5EF4-FFF2-40B4-BE49-F238E27FC236}">
                <a16:creationId xmlns:a16="http://schemas.microsoft.com/office/drawing/2014/main" id="{1DCA567F-D895-4A45-13E0-99BF41D8E078}"/>
              </a:ext>
            </a:extLst>
          </p:cNvPr>
          <p:cNvSpPr>
            <a:spLocks noChangeShapeType="1"/>
          </p:cNvSpPr>
          <p:nvPr/>
        </p:nvSpPr>
        <p:spPr bwMode="auto">
          <a:xfrm>
            <a:off x="8522037" y="2444223"/>
            <a:ext cx="1877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89" name="Line 1476">
            <a:extLst>
              <a:ext uri="{FF2B5EF4-FFF2-40B4-BE49-F238E27FC236}">
                <a16:creationId xmlns:a16="http://schemas.microsoft.com/office/drawing/2014/main" id="{D7D1BE46-E684-D2C2-9E46-6097E0975E3E}"/>
              </a:ext>
            </a:extLst>
          </p:cNvPr>
          <p:cNvSpPr>
            <a:spLocks noChangeShapeType="1"/>
          </p:cNvSpPr>
          <p:nvPr/>
        </p:nvSpPr>
        <p:spPr bwMode="auto">
          <a:xfrm>
            <a:off x="8690970" y="2444223"/>
            <a:ext cx="7821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0" name="Line 1477">
            <a:extLst>
              <a:ext uri="{FF2B5EF4-FFF2-40B4-BE49-F238E27FC236}">
                <a16:creationId xmlns:a16="http://schemas.microsoft.com/office/drawing/2014/main" id="{FF78A7B0-0C0C-E337-7825-E25AA135F738}"/>
              </a:ext>
            </a:extLst>
          </p:cNvPr>
          <p:cNvSpPr>
            <a:spLocks noChangeShapeType="1"/>
          </p:cNvSpPr>
          <p:nvPr/>
        </p:nvSpPr>
        <p:spPr bwMode="auto">
          <a:xfrm>
            <a:off x="8769180" y="2444223"/>
            <a:ext cx="0" cy="1500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1" name="Line 1478">
            <a:extLst>
              <a:ext uri="{FF2B5EF4-FFF2-40B4-BE49-F238E27FC236}">
                <a16:creationId xmlns:a16="http://schemas.microsoft.com/office/drawing/2014/main" id="{4E4718BE-11B8-2CAF-875E-B1E783510D23}"/>
              </a:ext>
            </a:extLst>
          </p:cNvPr>
          <p:cNvSpPr>
            <a:spLocks noChangeShapeType="1"/>
          </p:cNvSpPr>
          <p:nvPr/>
        </p:nvSpPr>
        <p:spPr bwMode="auto">
          <a:xfrm>
            <a:off x="8769180" y="2459223"/>
            <a:ext cx="1251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2" name="Line 1479">
            <a:extLst>
              <a:ext uri="{FF2B5EF4-FFF2-40B4-BE49-F238E27FC236}">
                <a16:creationId xmlns:a16="http://schemas.microsoft.com/office/drawing/2014/main" id="{26325DBE-EC09-231C-E22C-8305ACBA4BEF}"/>
              </a:ext>
            </a:extLst>
          </p:cNvPr>
          <p:cNvSpPr>
            <a:spLocks noChangeShapeType="1"/>
          </p:cNvSpPr>
          <p:nvPr/>
        </p:nvSpPr>
        <p:spPr bwMode="auto">
          <a:xfrm>
            <a:off x="8781694" y="2459223"/>
            <a:ext cx="0" cy="1125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3" name="Line 1480">
            <a:extLst>
              <a:ext uri="{FF2B5EF4-FFF2-40B4-BE49-F238E27FC236}">
                <a16:creationId xmlns:a16="http://schemas.microsoft.com/office/drawing/2014/main" id="{A9FFEB2D-ED40-9E91-6DAC-CEDA9A4F99F8}"/>
              </a:ext>
            </a:extLst>
          </p:cNvPr>
          <p:cNvSpPr>
            <a:spLocks noChangeShapeType="1"/>
          </p:cNvSpPr>
          <p:nvPr/>
        </p:nvSpPr>
        <p:spPr bwMode="auto">
          <a:xfrm>
            <a:off x="8781694" y="2470474"/>
            <a:ext cx="1251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4" name="Line 1481">
            <a:extLst>
              <a:ext uri="{FF2B5EF4-FFF2-40B4-BE49-F238E27FC236}">
                <a16:creationId xmlns:a16="http://schemas.microsoft.com/office/drawing/2014/main" id="{CC6C1233-5ADB-1AF3-6CF6-7290A6BA2E25}"/>
              </a:ext>
            </a:extLst>
          </p:cNvPr>
          <p:cNvSpPr>
            <a:spLocks noChangeShapeType="1"/>
          </p:cNvSpPr>
          <p:nvPr/>
        </p:nvSpPr>
        <p:spPr bwMode="auto">
          <a:xfrm>
            <a:off x="8945935" y="2470474"/>
            <a:ext cx="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5" name="Line 1482">
            <a:extLst>
              <a:ext uri="{FF2B5EF4-FFF2-40B4-BE49-F238E27FC236}">
                <a16:creationId xmlns:a16="http://schemas.microsoft.com/office/drawing/2014/main" id="{6B4AAF40-8747-4CB1-AAEE-927E1232DE2A}"/>
              </a:ext>
            </a:extLst>
          </p:cNvPr>
          <p:cNvSpPr>
            <a:spLocks noChangeShapeType="1"/>
          </p:cNvSpPr>
          <p:nvPr/>
        </p:nvSpPr>
        <p:spPr bwMode="auto">
          <a:xfrm>
            <a:off x="8945935" y="2470474"/>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6" name="Line 1483">
            <a:extLst>
              <a:ext uri="{FF2B5EF4-FFF2-40B4-BE49-F238E27FC236}">
                <a16:creationId xmlns:a16="http://schemas.microsoft.com/office/drawing/2014/main" id="{0607C035-118D-E205-DC50-B46429308C88}"/>
              </a:ext>
            </a:extLst>
          </p:cNvPr>
          <p:cNvSpPr>
            <a:spLocks noChangeShapeType="1"/>
          </p:cNvSpPr>
          <p:nvPr/>
        </p:nvSpPr>
        <p:spPr bwMode="auto">
          <a:xfrm>
            <a:off x="8952191" y="2470474"/>
            <a:ext cx="2815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7" name="Line 1484">
            <a:extLst>
              <a:ext uri="{FF2B5EF4-FFF2-40B4-BE49-F238E27FC236}">
                <a16:creationId xmlns:a16="http://schemas.microsoft.com/office/drawing/2014/main" id="{5BF361C5-F42B-EA33-A484-B71ACC1E387F}"/>
              </a:ext>
            </a:extLst>
          </p:cNvPr>
          <p:cNvSpPr>
            <a:spLocks noChangeShapeType="1"/>
          </p:cNvSpPr>
          <p:nvPr/>
        </p:nvSpPr>
        <p:spPr bwMode="auto">
          <a:xfrm>
            <a:off x="8980347" y="2470474"/>
            <a:ext cx="1251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8" name="Line 1485">
            <a:extLst>
              <a:ext uri="{FF2B5EF4-FFF2-40B4-BE49-F238E27FC236}">
                <a16:creationId xmlns:a16="http://schemas.microsoft.com/office/drawing/2014/main" id="{43AB2307-9BD4-3E55-C118-47C5FEDBB6FA}"/>
              </a:ext>
            </a:extLst>
          </p:cNvPr>
          <p:cNvSpPr>
            <a:spLocks noChangeShapeType="1"/>
          </p:cNvSpPr>
          <p:nvPr/>
        </p:nvSpPr>
        <p:spPr bwMode="auto">
          <a:xfrm>
            <a:off x="8992861" y="2470474"/>
            <a:ext cx="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9" name="Line 1486">
            <a:extLst>
              <a:ext uri="{FF2B5EF4-FFF2-40B4-BE49-F238E27FC236}">
                <a16:creationId xmlns:a16="http://schemas.microsoft.com/office/drawing/2014/main" id="{07D95F62-A88A-9B12-3E40-EACB93B42B5D}"/>
              </a:ext>
            </a:extLst>
          </p:cNvPr>
          <p:cNvSpPr>
            <a:spLocks noChangeShapeType="1"/>
          </p:cNvSpPr>
          <p:nvPr/>
        </p:nvSpPr>
        <p:spPr bwMode="auto">
          <a:xfrm>
            <a:off x="8992861" y="2470474"/>
            <a:ext cx="1877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0" name="Line 1487">
            <a:extLst>
              <a:ext uri="{FF2B5EF4-FFF2-40B4-BE49-F238E27FC236}">
                <a16:creationId xmlns:a16="http://schemas.microsoft.com/office/drawing/2014/main" id="{4A7A7EA8-0C65-3713-10D3-DDE580F96495}"/>
              </a:ext>
            </a:extLst>
          </p:cNvPr>
          <p:cNvSpPr>
            <a:spLocks noChangeShapeType="1"/>
          </p:cNvSpPr>
          <p:nvPr/>
        </p:nvSpPr>
        <p:spPr bwMode="auto">
          <a:xfrm>
            <a:off x="9011631" y="2470474"/>
            <a:ext cx="1877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1" name="Line 1488">
            <a:extLst>
              <a:ext uri="{FF2B5EF4-FFF2-40B4-BE49-F238E27FC236}">
                <a16:creationId xmlns:a16="http://schemas.microsoft.com/office/drawing/2014/main" id="{82258A8E-23F0-9447-B927-32D30D1C9C6D}"/>
              </a:ext>
            </a:extLst>
          </p:cNvPr>
          <p:cNvSpPr>
            <a:spLocks noChangeShapeType="1"/>
          </p:cNvSpPr>
          <p:nvPr/>
        </p:nvSpPr>
        <p:spPr bwMode="auto">
          <a:xfrm>
            <a:off x="9030401" y="2470474"/>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2" name="Line 1489">
            <a:extLst>
              <a:ext uri="{FF2B5EF4-FFF2-40B4-BE49-F238E27FC236}">
                <a16:creationId xmlns:a16="http://schemas.microsoft.com/office/drawing/2014/main" id="{ECCABC3C-C6AA-6277-0F0A-5FC48D8A158F}"/>
              </a:ext>
            </a:extLst>
          </p:cNvPr>
          <p:cNvSpPr>
            <a:spLocks noChangeShapeType="1"/>
          </p:cNvSpPr>
          <p:nvPr/>
        </p:nvSpPr>
        <p:spPr bwMode="auto">
          <a:xfrm>
            <a:off x="9218105" y="2481724"/>
            <a:ext cx="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3" name="Line 1490">
            <a:extLst>
              <a:ext uri="{FF2B5EF4-FFF2-40B4-BE49-F238E27FC236}">
                <a16:creationId xmlns:a16="http://schemas.microsoft.com/office/drawing/2014/main" id="{E4912F33-166D-8DE5-915C-C365E60E9A87}"/>
              </a:ext>
            </a:extLst>
          </p:cNvPr>
          <p:cNvSpPr>
            <a:spLocks noChangeShapeType="1"/>
          </p:cNvSpPr>
          <p:nvPr/>
        </p:nvSpPr>
        <p:spPr bwMode="auto">
          <a:xfrm>
            <a:off x="9218105" y="2481724"/>
            <a:ext cx="2815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4" name="Line 1491">
            <a:extLst>
              <a:ext uri="{FF2B5EF4-FFF2-40B4-BE49-F238E27FC236}">
                <a16:creationId xmlns:a16="http://schemas.microsoft.com/office/drawing/2014/main" id="{0422CA63-9DF1-6A32-5E22-67FF4D911455}"/>
              </a:ext>
            </a:extLst>
          </p:cNvPr>
          <p:cNvSpPr>
            <a:spLocks noChangeShapeType="1"/>
          </p:cNvSpPr>
          <p:nvPr/>
        </p:nvSpPr>
        <p:spPr bwMode="auto">
          <a:xfrm>
            <a:off x="9246260" y="2481724"/>
            <a:ext cx="1877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5" name="Line 1492">
            <a:extLst>
              <a:ext uri="{FF2B5EF4-FFF2-40B4-BE49-F238E27FC236}">
                <a16:creationId xmlns:a16="http://schemas.microsoft.com/office/drawing/2014/main" id="{60EB8B76-6E40-3A54-B618-F2596D33EDE5}"/>
              </a:ext>
            </a:extLst>
          </p:cNvPr>
          <p:cNvSpPr>
            <a:spLocks noChangeShapeType="1"/>
          </p:cNvSpPr>
          <p:nvPr/>
        </p:nvSpPr>
        <p:spPr bwMode="auto">
          <a:xfrm>
            <a:off x="9265031" y="2481724"/>
            <a:ext cx="90723"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6" name="Line 1493">
            <a:extLst>
              <a:ext uri="{FF2B5EF4-FFF2-40B4-BE49-F238E27FC236}">
                <a16:creationId xmlns:a16="http://schemas.microsoft.com/office/drawing/2014/main" id="{E29D7BE8-1B41-1B3B-80C9-2708D34104A9}"/>
              </a:ext>
            </a:extLst>
          </p:cNvPr>
          <p:cNvSpPr>
            <a:spLocks noChangeShapeType="1"/>
          </p:cNvSpPr>
          <p:nvPr/>
        </p:nvSpPr>
        <p:spPr bwMode="auto">
          <a:xfrm>
            <a:off x="9355754" y="2481724"/>
            <a:ext cx="1251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7" name="Line 1494">
            <a:extLst>
              <a:ext uri="{FF2B5EF4-FFF2-40B4-BE49-F238E27FC236}">
                <a16:creationId xmlns:a16="http://schemas.microsoft.com/office/drawing/2014/main" id="{0252AA84-9FB7-43F5-E68D-8BA6595425F2}"/>
              </a:ext>
            </a:extLst>
          </p:cNvPr>
          <p:cNvSpPr>
            <a:spLocks noChangeShapeType="1"/>
          </p:cNvSpPr>
          <p:nvPr/>
        </p:nvSpPr>
        <p:spPr bwMode="auto">
          <a:xfrm>
            <a:off x="9368267" y="2481724"/>
            <a:ext cx="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8" name="Line 1495">
            <a:extLst>
              <a:ext uri="{FF2B5EF4-FFF2-40B4-BE49-F238E27FC236}">
                <a16:creationId xmlns:a16="http://schemas.microsoft.com/office/drawing/2014/main" id="{E24238DB-B118-F959-7796-E68D779A1A7D}"/>
              </a:ext>
            </a:extLst>
          </p:cNvPr>
          <p:cNvSpPr>
            <a:spLocks noChangeShapeType="1"/>
          </p:cNvSpPr>
          <p:nvPr/>
        </p:nvSpPr>
        <p:spPr bwMode="auto">
          <a:xfrm>
            <a:off x="9368267" y="2481724"/>
            <a:ext cx="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9" name="Line 1496">
            <a:extLst>
              <a:ext uri="{FF2B5EF4-FFF2-40B4-BE49-F238E27FC236}">
                <a16:creationId xmlns:a16="http://schemas.microsoft.com/office/drawing/2014/main" id="{BA4B841B-A92F-9E88-CD98-37C3AFBE9A9E}"/>
              </a:ext>
            </a:extLst>
          </p:cNvPr>
          <p:cNvSpPr>
            <a:spLocks noChangeShapeType="1"/>
          </p:cNvSpPr>
          <p:nvPr/>
        </p:nvSpPr>
        <p:spPr bwMode="auto">
          <a:xfrm>
            <a:off x="9487146" y="2496724"/>
            <a:ext cx="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0" name="Line 1497">
            <a:extLst>
              <a:ext uri="{FF2B5EF4-FFF2-40B4-BE49-F238E27FC236}">
                <a16:creationId xmlns:a16="http://schemas.microsoft.com/office/drawing/2014/main" id="{A0BCF582-BFCB-21ED-55E2-ACD8DAA2A01D}"/>
              </a:ext>
            </a:extLst>
          </p:cNvPr>
          <p:cNvSpPr>
            <a:spLocks noChangeShapeType="1"/>
          </p:cNvSpPr>
          <p:nvPr/>
        </p:nvSpPr>
        <p:spPr bwMode="auto">
          <a:xfrm>
            <a:off x="9487146" y="2496724"/>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1" name="Line 1498">
            <a:extLst>
              <a:ext uri="{FF2B5EF4-FFF2-40B4-BE49-F238E27FC236}">
                <a16:creationId xmlns:a16="http://schemas.microsoft.com/office/drawing/2014/main" id="{E223572B-FBFC-060C-3346-7D755DC38808}"/>
              </a:ext>
            </a:extLst>
          </p:cNvPr>
          <p:cNvSpPr>
            <a:spLocks noChangeShapeType="1"/>
          </p:cNvSpPr>
          <p:nvPr/>
        </p:nvSpPr>
        <p:spPr bwMode="auto">
          <a:xfrm>
            <a:off x="9493403" y="2496724"/>
            <a:ext cx="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2" name="Line 1499">
            <a:extLst>
              <a:ext uri="{FF2B5EF4-FFF2-40B4-BE49-F238E27FC236}">
                <a16:creationId xmlns:a16="http://schemas.microsoft.com/office/drawing/2014/main" id="{788723F0-C1D4-D009-3305-8FADCCFC5F06}"/>
              </a:ext>
            </a:extLst>
          </p:cNvPr>
          <p:cNvSpPr>
            <a:spLocks noChangeShapeType="1"/>
          </p:cNvSpPr>
          <p:nvPr/>
        </p:nvSpPr>
        <p:spPr bwMode="auto">
          <a:xfrm>
            <a:off x="9493403" y="2496724"/>
            <a:ext cx="37541"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3" name="Line 1500">
            <a:extLst>
              <a:ext uri="{FF2B5EF4-FFF2-40B4-BE49-F238E27FC236}">
                <a16:creationId xmlns:a16="http://schemas.microsoft.com/office/drawing/2014/main" id="{236AD1BA-0D48-0041-9A00-B86821EC5F2D}"/>
              </a:ext>
            </a:extLst>
          </p:cNvPr>
          <p:cNvSpPr>
            <a:spLocks noChangeShapeType="1"/>
          </p:cNvSpPr>
          <p:nvPr/>
        </p:nvSpPr>
        <p:spPr bwMode="auto">
          <a:xfrm>
            <a:off x="9530944" y="2496724"/>
            <a:ext cx="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4" name="Line 1501">
            <a:extLst>
              <a:ext uri="{FF2B5EF4-FFF2-40B4-BE49-F238E27FC236}">
                <a16:creationId xmlns:a16="http://schemas.microsoft.com/office/drawing/2014/main" id="{4FCF5800-187E-3E8C-B2A1-830D0B7E378D}"/>
              </a:ext>
            </a:extLst>
          </p:cNvPr>
          <p:cNvSpPr>
            <a:spLocks noChangeShapeType="1"/>
          </p:cNvSpPr>
          <p:nvPr/>
        </p:nvSpPr>
        <p:spPr bwMode="auto">
          <a:xfrm>
            <a:off x="9530944" y="2496724"/>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5" name="Line 1502">
            <a:extLst>
              <a:ext uri="{FF2B5EF4-FFF2-40B4-BE49-F238E27FC236}">
                <a16:creationId xmlns:a16="http://schemas.microsoft.com/office/drawing/2014/main" id="{985CE359-3234-0B61-8625-EC6276FE1918}"/>
              </a:ext>
            </a:extLst>
          </p:cNvPr>
          <p:cNvSpPr>
            <a:spLocks noChangeShapeType="1"/>
          </p:cNvSpPr>
          <p:nvPr/>
        </p:nvSpPr>
        <p:spPr bwMode="auto">
          <a:xfrm>
            <a:off x="9537201" y="2496724"/>
            <a:ext cx="1251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6" name="Line 1503">
            <a:extLst>
              <a:ext uri="{FF2B5EF4-FFF2-40B4-BE49-F238E27FC236}">
                <a16:creationId xmlns:a16="http://schemas.microsoft.com/office/drawing/2014/main" id="{58DDD494-46AD-7F2E-4189-C1C9C372F104}"/>
              </a:ext>
            </a:extLst>
          </p:cNvPr>
          <p:cNvSpPr>
            <a:spLocks noChangeShapeType="1"/>
          </p:cNvSpPr>
          <p:nvPr/>
        </p:nvSpPr>
        <p:spPr bwMode="auto">
          <a:xfrm>
            <a:off x="9549714" y="2496724"/>
            <a:ext cx="34412"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7" name="Line 1504">
            <a:extLst>
              <a:ext uri="{FF2B5EF4-FFF2-40B4-BE49-F238E27FC236}">
                <a16:creationId xmlns:a16="http://schemas.microsoft.com/office/drawing/2014/main" id="{2ED4C63E-22B2-A47B-1C60-685E412DFF9C}"/>
              </a:ext>
            </a:extLst>
          </p:cNvPr>
          <p:cNvSpPr>
            <a:spLocks noChangeShapeType="1"/>
          </p:cNvSpPr>
          <p:nvPr/>
        </p:nvSpPr>
        <p:spPr bwMode="auto">
          <a:xfrm>
            <a:off x="9584126" y="2496724"/>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8" name="Line 1505">
            <a:extLst>
              <a:ext uri="{FF2B5EF4-FFF2-40B4-BE49-F238E27FC236}">
                <a16:creationId xmlns:a16="http://schemas.microsoft.com/office/drawing/2014/main" id="{8119A9B6-0BA6-2505-FF3E-2D2AE0C20924}"/>
              </a:ext>
            </a:extLst>
          </p:cNvPr>
          <p:cNvSpPr>
            <a:spLocks noChangeShapeType="1"/>
          </p:cNvSpPr>
          <p:nvPr/>
        </p:nvSpPr>
        <p:spPr bwMode="auto">
          <a:xfrm>
            <a:off x="9590383" y="2496724"/>
            <a:ext cx="1877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9" name="Line 1506">
            <a:extLst>
              <a:ext uri="{FF2B5EF4-FFF2-40B4-BE49-F238E27FC236}">
                <a16:creationId xmlns:a16="http://schemas.microsoft.com/office/drawing/2014/main" id="{1F02A94F-0324-42F6-602C-1D75E5FE851C}"/>
              </a:ext>
            </a:extLst>
          </p:cNvPr>
          <p:cNvSpPr>
            <a:spLocks noChangeShapeType="1"/>
          </p:cNvSpPr>
          <p:nvPr/>
        </p:nvSpPr>
        <p:spPr bwMode="auto">
          <a:xfrm>
            <a:off x="9609154" y="2496724"/>
            <a:ext cx="1251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0" name="Line 1507">
            <a:extLst>
              <a:ext uri="{FF2B5EF4-FFF2-40B4-BE49-F238E27FC236}">
                <a16:creationId xmlns:a16="http://schemas.microsoft.com/office/drawing/2014/main" id="{717B9A73-2642-7D55-21B5-DA8DC45C9B06}"/>
              </a:ext>
            </a:extLst>
          </p:cNvPr>
          <p:cNvSpPr>
            <a:spLocks noChangeShapeType="1"/>
          </p:cNvSpPr>
          <p:nvPr/>
        </p:nvSpPr>
        <p:spPr bwMode="auto">
          <a:xfrm>
            <a:off x="9621667" y="2496724"/>
            <a:ext cx="1251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1" name="Line 1508">
            <a:extLst>
              <a:ext uri="{FF2B5EF4-FFF2-40B4-BE49-F238E27FC236}">
                <a16:creationId xmlns:a16="http://schemas.microsoft.com/office/drawing/2014/main" id="{E120DE9D-9B0C-AB2D-8CF6-97B3A15C002F}"/>
              </a:ext>
            </a:extLst>
          </p:cNvPr>
          <p:cNvSpPr>
            <a:spLocks noChangeShapeType="1"/>
          </p:cNvSpPr>
          <p:nvPr/>
        </p:nvSpPr>
        <p:spPr bwMode="auto">
          <a:xfrm>
            <a:off x="9634181" y="2496724"/>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2" name="Line 1509">
            <a:extLst>
              <a:ext uri="{FF2B5EF4-FFF2-40B4-BE49-F238E27FC236}">
                <a16:creationId xmlns:a16="http://schemas.microsoft.com/office/drawing/2014/main" id="{5B525F8E-7B73-7D47-C901-617196DB00CA}"/>
              </a:ext>
            </a:extLst>
          </p:cNvPr>
          <p:cNvSpPr>
            <a:spLocks noChangeShapeType="1"/>
          </p:cNvSpPr>
          <p:nvPr/>
        </p:nvSpPr>
        <p:spPr bwMode="auto">
          <a:xfrm>
            <a:off x="9771830" y="2504224"/>
            <a:ext cx="0" cy="750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3" name="Line 1510">
            <a:extLst>
              <a:ext uri="{FF2B5EF4-FFF2-40B4-BE49-F238E27FC236}">
                <a16:creationId xmlns:a16="http://schemas.microsoft.com/office/drawing/2014/main" id="{3FA7E06D-98BB-BEB7-884A-E1F545D20A74}"/>
              </a:ext>
            </a:extLst>
          </p:cNvPr>
          <p:cNvSpPr>
            <a:spLocks noChangeShapeType="1"/>
          </p:cNvSpPr>
          <p:nvPr/>
        </p:nvSpPr>
        <p:spPr bwMode="auto">
          <a:xfrm>
            <a:off x="9771830" y="2511725"/>
            <a:ext cx="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4" name="Line 1511">
            <a:extLst>
              <a:ext uri="{FF2B5EF4-FFF2-40B4-BE49-F238E27FC236}">
                <a16:creationId xmlns:a16="http://schemas.microsoft.com/office/drawing/2014/main" id="{9466F0B9-D257-E97D-76C1-484CE8D0CFE9}"/>
              </a:ext>
            </a:extLst>
          </p:cNvPr>
          <p:cNvSpPr>
            <a:spLocks noChangeShapeType="1"/>
          </p:cNvSpPr>
          <p:nvPr/>
        </p:nvSpPr>
        <p:spPr bwMode="auto">
          <a:xfrm>
            <a:off x="9771830" y="2511725"/>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5" name="Line 1512">
            <a:extLst>
              <a:ext uri="{FF2B5EF4-FFF2-40B4-BE49-F238E27FC236}">
                <a16:creationId xmlns:a16="http://schemas.microsoft.com/office/drawing/2014/main" id="{4326672E-3ED3-0A90-50B5-C74AF07ED27D}"/>
              </a:ext>
            </a:extLst>
          </p:cNvPr>
          <p:cNvSpPr>
            <a:spLocks noChangeShapeType="1"/>
          </p:cNvSpPr>
          <p:nvPr/>
        </p:nvSpPr>
        <p:spPr bwMode="auto">
          <a:xfrm>
            <a:off x="9778087" y="2511725"/>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6" name="Line 1513">
            <a:extLst>
              <a:ext uri="{FF2B5EF4-FFF2-40B4-BE49-F238E27FC236}">
                <a16:creationId xmlns:a16="http://schemas.microsoft.com/office/drawing/2014/main" id="{49263F9F-E151-9859-9907-8C792B02C4FB}"/>
              </a:ext>
            </a:extLst>
          </p:cNvPr>
          <p:cNvSpPr>
            <a:spLocks noChangeShapeType="1"/>
          </p:cNvSpPr>
          <p:nvPr/>
        </p:nvSpPr>
        <p:spPr bwMode="auto">
          <a:xfrm>
            <a:off x="9784343" y="2511725"/>
            <a:ext cx="1877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7" name="Line 1514">
            <a:extLst>
              <a:ext uri="{FF2B5EF4-FFF2-40B4-BE49-F238E27FC236}">
                <a16:creationId xmlns:a16="http://schemas.microsoft.com/office/drawing/2014/main" id="{DBD97160-4D30-5F73-A092-C4A46340EF91}"/>
              </a:ext>
            </a:extLst>
          </p:cNvPr>
          <p:cNvSpPr>
            <a:spLocks noChangeShapeType="1"/>
          </p:cNvSpPr>
          <p:nvPr/>
        </p:nvSpPr>
        <p:spPr bwMode="auto">
          <a:xfrm>
            <a:off x="9803114" y="2511725"/>
            <a:ext cx="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8" name="Line 1515">
            <a:extLst>
              <a:ext uri="{FF2B5EF4-FFF2-40B4-BE49-F238E27FC236}">
                <a16:creationId xmlns:a16="http://schemas.microsoft.com/office/drawing/2014/main" id="{F930A46C-765C-7A81-1C3F-4C736DFB3312}"/>
              </a:ext>
            </a:extLst>
          </p:cNvPr>
          <p:cNvSpPr>
            <a:spLocks noChangeShapeType="1"/>
          </p:cNvSpPr>
          <p:nvPr/>
        </p:nvSpPr>
        <p:spPr bwMode="auto">
          <a:xfrm>
            <a:off x="9803114" y="2511725"/>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9" name="Line 1516">
            <a:extLst>
              <a:ext uri="{FF2B5EF4-FFF2-40B4-BE49-F238E27FC236}">
                <a16:creationId xmlns:a16="http://schemas.microsoft.com/office/drawing/2014/main" id="{C89B8281-0FBE-17E5-A07D-DD9C9DFC0C19}"/>
              </a:ext>
            </a:extLst>
          </p:cNvPr>
          <p:cNvSpPr>
            <a:spLocks noChangeShapeType="1"/>
          </p:cNvSpPr>
          <p:nvPr/>
        </p:nvSpPr>
        <p:spPr bwMode="auto">
          <a:xfrm>
            <a:off x="9809371" y="2511725"/>
            <a:ext cx="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0" name="Line 1517">
            <a:extLst>
              <a:ext uri="{FF2B5EF4-FFF2-40B4-BE49-F238E27FC236}">
                <a16:creationId xmlns:a16="http://schemas.microsoft.com/office/drawing/2014/main" id="{D5DA8951-D1A9-7C4C-B781-4A348BDEB5AB}"/>
              </a:ext>
            </a:extLst>
          </p:cNvPr>
          <p:cNvSpPr>
            <a:spLocks noChangeShapeType="1"/>
          </p:cNvSpPr>
          <p:nvPr/>
        </p:nvSpPr>
        <p:spPr bwMode="auto">
          <a:xfrm>
            <a:off x="9809371" y="2511725"/>
            <a:ext cx="938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1" name="Line 1518">
            <a:extLst>
              <a:ext uri="{FF2B5EF4-FFF2-40B4-BE49-F238E27FC236}">
                <a16:creationId xmlns:a16="http://schemas.microsoft.com/office/drawing/2014/main" id="{21A35420-0233-A6BD-E8DC-8912B178E8DD}"/>
              </a:ext>
            </a:extLst>
          </p:cNvPr>
          <p:cNvSpPr>
            <a:spLocks noChangeShapeType="1"/>
          </p:cNvSpPr>
          <p:nvPr/>
        </p:nvSpPr>
        <p:spPr bwMode="auto">
          <a:xfrm>
            <a:off x="9818756" y="2511725"/>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2" name="Line 1519">
            <a:extLst>
              <a:ext uri="{FF2B5EF4-FFF2-40B4-BE49-F238E27FC236}">
                <a16:creationId xmlns:a16="http://schemas.microsoft.com/office/drawing/2014/main" id="{3871C3B3-DB3E-B413-7092-802BD85DBF73}"/>
              </a:ext>
            </a:extLst>
          </p:cNvPr>
          <p:cNvSpPr>
            <a:spLocks noChangeShapeType="1"/>
          </p:cNvSpPr>
          <p:nvPr/>
        </p:nvSpPr>
        <p:spPr bwMode="auto">
          <a:xfrm>
            <a:off x="9825012" y="2511725"/>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3" name="Line 1520">
            <a:extLst>
              <a:ext uri="{FF2B5EF4-FFF2-40B4-BE49-F238E27FC236}">
                <a16:creationId xmlns:a16="http://schemas.microsoft.com/office/drawing/2014/main" id="{DF620EF3-DF8D-8209-E466-0F1C809DB6E5}"/>
              </a:ext>
            </a:extLst>
          </p:cNvPr>
          <p:cNvSpPr>
            <a:spLocks noChangeShapeType="1"/>
          </p:cNvSpPr>
          <p:nvPr/>
        </p:nvSpPr>
        <p:spPr bwMode="auto">
          <a:xfrm>
            <a:off x="9831269" y="2511725"/>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4" name="Line 1521">
            <a:extLst>
              <a:ext uri="{FF2B5EF4-FFF2-40B4-BE49-F238E27FC236}">
                <a16:creationId xmlns:a16="http://schemas.microsoft.com/office/drawing/2014/main" id="{A7E72AC6-B265-DE9F-8060-AC4A79C55E78}"/>
              </a:ext>
            </a:extLst>
          </p:cNvPr>
          <p:cNvSpPr>
            <a:spLocks noChangeShapeType="1"/>
          </p:cNvSpPr>
          <p:nvPr/>
        </p:nvSpPr>
        <p:spPr bwMode="auto">
          <a:xfrm>
            <a:off x="9837526" y="2511725"/>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5" name="Line 1522">
            <a:extLst>
              <a:ext uri="{FF2B5EF4-FFF2-40B4-BE49-F238E27FC236}">
                <a16:creationId xmlns:a16="http://schemas.microsoft.com/office/drawing/2014/main" id="{7D130485-AC91-AFAC-6A9F-CA889E9B3717}"/>
              </a:ext>
            </a:extLst>
          </p:cNvPr>
          <p:cNvSpPr>
            <a:spLocks noChangeShapeType="1"/>
          </p:cNvSpPr>
          <p:nvPr/>
        </p:nvSpPr>
        <p:spPr bwMode="auto">
          <a:xfrm>
            <a:off x="9843783" y="2511725"/>
            <a:ext cx="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6" name="Line 1523">
            <a:extLst>
              <a:ext uri="{FF2B5EF4-FFF2-40B4-BE49-F238E27FC236}">
                <a16:creationId xmlns:a16="http://schemas.microsoft.com/office/drawing/2014/main" id="{C5D0F9F4-9926-5556-7BF7-92394969A459}"/>
              </a:ext>
            </a:extLst>
          </p:cNvPr>
          <p:cNvSpPr>
            <a:spLocks noChangeShapeType="1"/>
          </p:cNvSpPr>
          <p:nvPr/>
        </p:nvSpPr>
        <p:spPr bwMode="auto">
          <a:xfrm>
            <a:off x="9843783" y="2511725"/>
            <a:ext cx="1877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7" name="Line 1524">
            <a:extLst>
              <a:ext uri="{FF2B5EF4-FFF2-40B4-BE49-F238E27FC236}">
                <a16:creationId xmlns:a16="http://schemas.microsoft.com/office/drawing/2014/main" id="{4C694886-E994-1588-0859-CE5CC5AB5388}"/>
              </a:ext>
            </a:extLst>
          </p:cNvPr>
          <p:cNvSpPr>
            <a:spLocks noChangeShapeType="1"/>
          </p:cNvSpPr>
          <p:nvPr/>
        </p:nvSpPr>
        <p:spPr bwMode="auto">
          <a:xfrm>
            <a:off x="9862553" y="2511725"/>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8" name="Line 1525">
            <a:extLst>
              <a:ext uri="{FF2B5EF4-FFF2-40B4-BE49-F238E27FC236}">
                <a16:creationId xmlns:a16="http://schemas.microsoft.com/office/drawing/2014/main" id="{39888695-3B11-140E-E58B-B49B2DC7E88E}"/>
              </a:ext>
            </a:extLst>
          </p:cNvPr>
          <p:cNvSpPr>
            <a:spLocks noChangeShapeType="1"/>
          </p:cNvSpPr>
          <p:nvPr/>
        </p:nvSpPr>
        <p:spPr bwMode="auto">
          <a:xfrm>
            <a:off x="9868810" y="2511725"/>
            <a:ext cx="1877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9" name="Line 1526">
            <a:extLst>
              <a:ext uri="{FF2B5EF4-FFF2-40B4-BE49-F238E27FC236}">
                <a16:creationId xmlns:a16="http://schemas.microsoft.com/office/drawing/2014/main" id="{27905E98-0F14-4AA8-FFBA-F5F710C06C0C}"/>
              </a:ext>
            </a:extLst>
          </p:cNvPr>
          <p:cNvSpPr>
            <a:spLocks noChangeShapeType="1"/>
          </p:cNvSpPr>
          <p:nvPr/>
        </p:nvSpPr>
        <p:spPr bwMode="auto">
          <a:xfrm>
            <a:off x="9887580" y="2511725"/>
            <a:ext cx="0" cy="750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0" name="Line 1527">
            <a:extLst>
              <a:ext uri="{FF2B5EF4-FFF2-40B4-BE49-F238E27FC236}">
                <a16:creationId xmlns:a16="http://schemas.microsoft.com/office/drawing/2014/main" id="{4A5EE58F-17CD-84C4-EF83-6CBD288DCAFD}"/>
              </a:ext>
            </a:extLst>
          </p:cNvPr>
          <p:cNvSpPr>
            <a:spLocks noChangeShapeType="1"/>
          </p:cNvSpPr>
          <p:nvPr/>
        </p:nvSpPr>
        <p:spPr bwMode="auto">
          <a:xfrm>
            <a:off x="10006459" y="2530475"/>
            <a:ext cx="1251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1" name="Line 1528">
            <a:extLst>
              <a:ext uri="{FF2B5EF4-FFF2-40B4-BE49-F238E27FC236}">
                <a16:creationId xmlns:a16="http://schemas.microsoft.com/office/drawing/2014/main" id="{D670532B-83BE-BD00-3B38-8D3E3E8A3203}"/>
              </a:ext>
            </a:extLst>
          </p:cNvPr>
          <p:cNvSpPr>
            <a:spLocks noChangeShapeType="1"/>
          </p:cNvSpPr>
          <p:nvPr/>
        </p:nvSpPr>
        <p:spPr bwMode="auto">
          <a:xfrm>
            <a:off x="10018973" y="2530475"/>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2" name="Line 1529">
            <a:extLst>
              <a:ext uri="{FF2B5EF4-FFF2-40B4-BE49-F238E27FC236}">
                <a16:creationId xmlns:a16="http://schemas.microsoft.com/office/drawing/2014/main" id="{CA39107C-C3AE-1F6C-609E-0B03EF110646}"/>
              </a:ext>
            </a:extLst>
          </p:cNvPr>
          <p:cNvSpPr>
            <a:spLocks noChangeShapeType="1"/>
          </p:cNvSpPr>
          <p:nvPr/>
        </p:nvSpPr>
        <p:spPr bwMode="auto">
          <a:xfrm>
            <a:off x="10025229" y="2530475"/>
            <a:ext cx="1251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3" name="Line 1530">
            <a:extLst>
              <a:ext uri="{FF2B5EF4-FFF2-40B4-BE49-F238E27FC236}">
                <a16:creationId xmlns:a16="http://schemas.microsoft.com/office/drawing/2014/main" id="{35CCCF2D-D783-9439-74B7-8C657D465640}"/>
              </a:ext>
            </a:extLst>
          </p:cNvPr>
          <p:cNvSpPr>
            <a:spLocks noChangeShapeType="1"/>
          </p:cNvSpPr>
          <p:nvPr/>
        </p:nvSpPr>
        <p:spPr bwMode="auto">
          <a:xfrm>
            <a:off x="10037743" y="2530475"/>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4" name="Line 1531">
            <a:extLst>
              <a:ext uri="{FF2B5EF4-FFF2-40B4-BE49-F238E27FC236}">
                <a16:creationId xmlns:a16="http://schemas.microsoft.com/office/drawing/2014/main" id="{3CBE6D14-921E-2A0A-43A3-344CB73ED52C}"/>
              </a:ext>
            </a:extLst>
          </p:cNvPr>
          <p:cNvSpPr>
            <a:spLocks noChangeShapeType="1"/>
          </p:cNvSpPr>
          <p:nvPr/>
        </p:nvSpPr>
        <p:spPr bwMode="auto">
          <a:xfrm>
            <a:off x="10044000" y="2530475"/>
            <a:ext cx="1877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5" name="Line 1532">
            <a:extLst>
              <a:ext uri="{FF2B5EF4-FFF2-40B4-BE49-F238E27FC236}">
                <a16:creationId xmlns:a16="http://schemas.microsoft.com/office/drawing/2014/main" id="{C7DE28DA-0E98-1C4D-266D-061DA0DEE871}"/>
              </a:ext>
            </a:extLst>
          </p:cNvPr>
          <p:cNvSpPr>
            <a:spLocks noChangeShapeType="1"/>
          </p:cNvSpPr>
          <p:nvPr/>
        </p:nvSpPr>
        <p:spPr bwMode="auto">
          <a:xfrm>
            <a:off x="10062770" y="2530475"/>
            <a:ext cx="3128"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6" name="Line 1533">
            <a:extLst>
              <a:ext uri="{FF2B5EF4-FFF2-40B4-BE49-F238E27FC236}">
                <a16:creationId xmlns:a16="http://schemas.microsoft.com/office/drawing/2014/main" id="{ADCE64D4-6442-161D-06A7-EB416B8BEAFE}"/>
              </a:ext>
            </a:extLst>
          </p:cNvPr>
          <p:cNvSpPr>
            <a:spLocks noChangeShapeType="1"/>
          </p:cNvSpPr>
          <p:nvPr/>
        </p:nvSpPr>
        <p:spPr bwMode="auto">
          <a:xfrm>
            <a:off x="10065899" y="2530475"/>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7" name="Line 1534">
            <a:extLst>
              <a:ext uri="{FF2B5EF4-FFF2-40B4-BE49-F238E27FC236}">
                <a16:creationId xmlns:a16="http://schemas.microsoft.com/office/drawing/2014/main" id="{A41D3754-4642-6673-7471-36A31694DE60}"/>
              </a:ext>
            </a:extLst>
          </p:cNvPr>
          <p:cNvSpPr>
            <a:spLocks noChangeShapeType="1"/>
          </p:cNvSpPr>
          <p:nvPr/>
        </p:nvSpPr>
        <p:spPr bwMode="auto">
          <a:xfrm>
            <a:off x="10072155" y="2530475"/>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8" name="Line 1535">
            <a:extLst>
              <a:ext uri="{FF2B5EF4-FFF2-40B4-BE49-F238E27FC236}">
                <a16:creationId xmlns:a16="http://schemas.microsoft.com/office/drawing/2014/main" id="{392C6C86-81E0-8DBE-3FB2-DBD1AF057D7E}"/>
              </a:ext>
            </a:extLst>
          </p:cNvPr>
          <p:cNvSpPr>
            <a:spLocks noChangeShapeType="1"/>
          </p:cNvSpPr>
          <p:nvPr/>
        </p:nvSpPr>
        <p:spPr bwMode="auto">
          <a:xfrm>
            <a:off x="10078412" y="2530475"/>
            <a:ext cx="1251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9" name="Line 1536">
            <a:extLst>
              <a:ext uri="{FF2B5EF4-FFF2-40B4-BE49-F238E27FC236}">
                <a16:creationId xmlns:a16="http://schemas.microsoft.com/office/drawing/2014/main" id="{B91FC55E-F1DC-9856-C934-577E2E9EDE9C}"/>
              </a:ext>
            </a:extLst>
          </p:cNvPr>
          <p:cNvSpPr>
            <a:spLocks noChangeShapeType="1"/>
          </p:cNvSpPr>
          <p:nvPr/>
        </p:nvSpPr>
        <p:spPr bwMode="auto">
          <a:xfrm>
            <a:off x="10090926" y="2530475"/>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0" name="Line 1537">
            <a:extLst>
              <a:ext uri="{FF2B5EF4-FFF2-40B4-BE49-F238E27FC236}">
                <a16:creationId xmlns:a16="http://schemas.microsoft.com/office/drawing/2014/main" id="{FB32304F-7F17-C7B8-FB94-017BE44DFA54}"/>
              </a:ext>
            </a:extLst>
          </p:cNvPr>
          <p:cNvSpPr>
            <a:spLocks noChangeShapeType="1"/>
          </p:cNvSpPr>
          <p:nvPr/>
        </p:nvSpPr>
        <p:spPr bwMode="auto">
          <a:xfrm>
            <a:off x="10097182" y="2530475"/>
            <a:ext cx="1251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1" name="Line 1538">
            <a:extLst>
              <a:ext uri="{FF2B5EF4-FFF2-40B4-BE49-F238E27FC236}">
                <a16:creationId xmlns:a16="http://schemas.microsoft.com/office/drawing/2014/main" id="{E4F71F70-377F-73A3-E015-70CB165EBFCE}"/>
              </a:ext>
            </a:extLst>
          </p:cNvPr>
          <p:cNvSpPr>
            <a:spLocks noChangeShapeType="1"/>
          </p:cNvSpPr>
          <p:nvPr/>
        </p:nvSpPr>
        <p:spPr bwMode="auto">
          <a:xfrm>
            <a:off x="10109696" y="2530475"/>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2" name="Line 1539">
            <a:extLst>
              <a:ext uri="{FF2B5EF4-FFF2-40B4-BE49-F238E27FC236}">
                <a16:creationId xmlns:a16="http://schemas.microsoft.com/office/drawing/2014/main" id="{B509C739-9C3B-F08D-8510-FF5E5BCD41E7}"/>
              </a:ext>
            </a:extLst>
          </p:cNvPr>
          <p:cNvSpPr>
            <a:spLocks noChangeShapeType="1"/>
          </p:cNvSpPr>
          <p:nvPr/>
        </p:nvSpPr>
        <p:spPr bwMode="auto">
          <a:xfrm>
            <a:off x="10115953" y="2530475"/>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3" name="Line 1540">
            <a:extLst>
              <a:ext uri="{FF2B5EF4-FFF2-40B4-BE49-F238E27FC236}">
                <a16:creationId xmlns:a16="http://schemas.microsoft.com/office/drawing/2014/main" id="{624B1A31-8288-7755-D54C-C9BDF4928766}"/>
              </a:ext>
            </a:extLst>
          </p:cNvPr>
          <p:cNvSpPr>
            <a:spLocks noChangeShapeType="1"/>
          </p:cNvSpPr>
          <p:nvPr/>
        </p:nvSpPr>
        <p:spPr bwMode="auto">
          <a:xfrm>
            <a:off x="10122210" y="2530475"/>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4" name="Line 1541">
            <a:extLst>
              <a:ext uri="{FF2B5EF4-FFF2-40B4-BE49-F238E27FC236}">
                <a16:creationId xmlns:a16="http://schemas.microsoft.com/office/drawing/2014/main" id="{76CE8F82-9347-E203-458E-82306F430DC0}"/>
              </a:ext>
            </a:extLst>
          </p:cNvPr>
          <p:cNvSpPr>
            <a:spLocks noChangeShapeType="1"/>
          </p:cNvSpPr>
          <p:nvPr/>
        </p:nvSpPr>
        <p:spPr bwMode="auto">
          <a:xfrm>
            <a:off x="10128466" y="2530475"/>
            <a:ext cx="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5" name="Line 1542">
            <a:extLst>
              <a:ext uri="{FF2B5EF4-FFF2-40B4-BE49-F238E27FC236}">
                <a16:creationId xmlns:a16="http://schemas.microsoft.com/office/drawing/2014/main" id="{52937FDF-CF26-96B6-740C-1A608E7F27CD}"/>
              </a:ext>
            </a:extLst>
          </p:cNvPr>
          <p:cNvSpPr>
            <a:spLocks noChangeShapeType="1"/>
          </p:cNvSpPr>
          <p:nvPr/>
        </p:nvSpPr>
        <p:spPr bwMode="auto">
          <a:xfrm>
            <a:off x="10128466" y="2530475"/>
            <a:ext cx="1251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6" name="Line 1543">
            <a:extLst>
              <a:ext uri="{FF2B5EF4-FFF2-40B4-BE49-F238E27FC236}">
                <a16:creationId xmlns:a16="http://schemas.microsoft.com/office/drawing/2014/main" id="{2F37A520-92DA-59DC-C00D-4E6B432FD841}"/>
              </a:ext>
            </a:extLst>
          </p:cNvPr>
          <p:cNvSpPr>
            <a:spLocks noChangeShapeType="1"/>
          </p:cNvSpPr>
          <p:nvPr/>
        </p:nvSpPr>
        <p:spPr bwMode="auto">
          <a:xfrm>
            <a:off x="10140980" y="2530475"/>
            <a:ext cx="3128"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7" name="Line 1544">
            <a:extLst>
              <a:ext uri="{FF2B5EF4-FFF2-40B4-BE49-F238E27FC236}">
                <a16:creationId xmlns:a16="http://schemas.microsoft.com/office/drawing/2014/main" id="{93F61455-9FDB-A5F3-4007-B67EB026D9CD}"/>
              </a:ext>
            </a:extLst>
          </p:cNvPr>
          <p:cNvSpPr>
            <a:spLocks noChangeShapeType="1"/>
          </p:cNvSpPr>
          <p:nvPr/>
        </p:nvSpPr>
        <p:spPr bwMode="auto">
          <a:xfrm>
            <a:off x="10144108" y="2530475"/>
            <a:ext cx="1251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8" name="Line 1545">
            <a:extLst>
              <a:ext uri="{FF2B5EF4-FFF2-40B4-BE49-F238E27FC236}">
                <a16:creationId xmlns:a16="http://schemas.microsoft.com/office/drawing/2014/main" id="{5AEA2CB1-5B92-310E-3304-8BAFD598D45E}"/>
              </a:ext>
            </a:extLst>
          </p:cNvPr>
          <p:cNvSpPr>
            <a:spLocks noChangeShapeType="1"/>
          </p:cNvSpPr>
          <p:nvPr/>
        </p:nvSpPr>
        <p:spPr bwMode="auto">
          <a:xfrm>
            <a:off x="10309913" y="2530475"/>
            <a:ext cx="9385"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9" name="Line 1546">
            <a:extLst>
              <a:ext uri="{FF2B5EF4-FFF2-40B4-BE49-F238E27FC236}">
                <a16:creationId xmlns:a16="http://schemas.microsoft.com/office/drawing/2014/main" id="{ED3F928A-8311-3EB1-A2EB-CBAF2853B9A7}"/>
              </a:ext>
            </a:extLst>
          </p:cNvPr>
          <p:cNvSpPr>
            <a:spLocks noChangeShapeType="1"/>
          </p:cNvSpPr>
          <p:nvPr/>
        </p:nvSpPr>
        <p:spPr bwMode="auto">
          <a:xfrm>
            <a:off x="10319298" y="2530475"/>
            <a:ext cx="2502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60" name="Line 1547">
            <a:extLst>
              <a:ext uri="{FF2B5EF4-FFF2-40B4-BE49-F238E27FC236}">
                <a16:creationId xmlns:a16="http://schemas.microsoft.com/office/drawing/2014/main" id="{742B2234-3AD1-FC28-ADC6-6833A092E68A}"/>
              </a:ext>
            </a:extLst>
          </p:cNvPr>
          <p:cNvSpPr>
            <a:spLocks noChangeShapeType="1"/>
          </p:cNvSpPr>
          <p:nvPr/>
        </p:nvSpPr>
        <p:spPr bwMode="auto">
          <a:xfrm>
            <a:off x="10344325" y="2530475"/>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61" name="Line 1548">
            <a:extLst>
              <a:ext uri="{FF2B5EF4-FFF2-40B4-BE49-F238E27FC236}">
                <a16:creationId xmlns:a16="http://schemas.microsoft.com/office/drawing/2014/main" id="{F2649E09-E11C-9F3A-7A3F-1A43D6AB1DB8}"/>
              </a:ext>
            </a:extLst>
          </p:cNvPr>
          <p:cNvSpPr>
            <a:spLocks noChangeShapeType="1"/>
          </p:cNvSpPr>
          <p:nvPr/>
        </p:nvSpPr>
        <p:spPr bwMode="auto">
          <a:xfrm>
            <a:off x="10350582" y="2530475"/>
            <a:ext cx="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62" name="Line 1549">
            <a:extLst>
              <a:ext uri="{FF2B5EF4-FFF2-40B4-BE49-F238E27FC236}">
                <a16:creationId xmlns:a16="http://schemas.microsoft.com/office/drawing/2014/main" id="{1199A25D-1610-7755-BF6D-55153D8FF12C}"/>
              </a:ext>
            </a:extLst>
          </p:cNvPr>
          <p:cNvSpPr>
            <a:spLocks noChangeShapeType="1"/>
          </p:cNvSpPr>
          <p:nvPr/>
        </p:nvSpPr>
        <p:spPr bwMode="auto">
          <a:xfrm>
            <a:off x="10350582" y="2530475"/>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63" name="Line 1550">
            <a:extLst>
              <a:ext uri="{FF2B5EF4-FFF2-40B4-BE49-F238E27FC236}">
                <a16:creationId xmlns:a16="http://schemas.microsoft.com/office/drawing/2014/main" id="{F2D2B53B-8214-7CD2-AF8D-2607D50C27A0}"/>
              </a:ext>
            </a:extLst>
          </p:cNvPr>
          <p:cNvSpPr>
            <a:spLocks noChangeShapeType="1"/>
          </p:cNvSpPr>
          <p:nvPr/>
        </p:nvSpPr>
        <p:spPr bwMode="auto">
          <a:xfrm>
            <a:off x="10356839" y="2530475"/>
            <a:ext cx="12514"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64" name="Line 1551">
            <a:extLst>
              <a:ext uri="{FF2B5EF4-FFF2-40B4-BE49-F238E27FC236}">
                <a16:creationId xmlns:a16="http://schemas.microsoft.com/office/drawing/2014/main" id="{6B3858A8-BBEC-0575-04F8-3E4DA0C655E0}"/>
              </a:ext>
            </a:extLst>
          </p:cNvPr>
          <p:cNvSpPr>
            <a:spLocks noChangeShapeType="1"/>
          </p:cNvSpPr>
          <p:nvPr/>
        </p:nvSpPr>
        <p:spPr bwMode="auto">
          <a:xfrm>
            <a:off x="10369352" y="2530475"/>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65" name="Line 1552">
            <a:extLst>
              <a:ext uri="{FF2B5EF4-FFF2-40B4-BE49-F238E27FC236}">
                <a16:creationId xmlns:a16="http://schemas.microsoft.com/office/drawing/2014/main" id="{316950B1-37FF-33CD-5E7A-015C0E5915B0}"/>
              </a:ext>
            </a:extLst>
          </p:cNvPr>
          <p:cNvSpPr>
            <a:spLocks noChangeShapeType="1"/>
          </p:cNvSpPr>
          <p:nvPr/>
        </p:nvSpPr>
        <p:spPr bwMode="auto">
          <a:xfrm>
            <a:off x="10375609" y="2530475"/>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66" name="Line 1553">
            <a:extLst>
              <a:ext uri="{FF2B5EF4-FFF2-40B4-BE49-F238E27FC236}">
                <a16:creationId xmlns:a16="http://schemas.microsoft.com/office/drawing/2014/main" id="{DC893CD0-F919-4AA8-3D5A-CFF50A038D77}"/>
              </a:ext>
            </a:extLst>
          </p:cNvPr>
          <p:cNvSpPr>
            <a:spLocks noChangeShapeType="1"/>
          </p:cNvSpPr>
          <p:nvPr/>
        </p:nvSpPr>
        <p:spPr bwMode="auto">
          <a:xfrm>
            <a:off x="10381866" y="2530475"/>
            <a:ext cx="40669"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67" name="Line 1554">
            <a:extLst>
              <a:ext uri="{FF2B5EF4-FFF2-40B4-BE49-F238E27FC236}">
                <a16:creationId xmlns:a16="http://schemas.microsoft.com/office/drawing/2014/main" id="{5FB46C84-924E-FEB5-E4A2-472150266654}"/>
              </a:ext>
            </a:extLst>
          </p:cNvPr>
          <p:cNvSpPr>
            <a:spLocks noChangeShapeType="1"/>
          </p:cNvSpPr>
          <p:nvPr/>
        </p:nvSpPr>
        <p:spPr bwMode="auto">
          <a:xfrm>
            <a:off x="10422535" y="2530475"/>
            <a:ext cx="1877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68" name="Line 1555">
            <a:extLst>
              <a:ext uri="{FF2B5EF4-FFF2-40B4-BE49-F238E27FC236}">
                <a16:creationId xmlns:a16="http://schemas.microsoft.com/office/drawing/2014/main" id="{A0032294-03D5-26EB-3BC8-244611B3382F}"/>
              </a:ext>
            </a:extLst>
          </p:cNvPr>
          <p:cNvSpPr>
            <a:spLocks noChangeShapeType="1"/>
          </p:cNvSpPr>
          <p:nvPr/>
        </p:nvSpPr>
        <p:spPr bwMode="auto">
          <a:xfrm>
            <a:off x="10441305" y="2530475"/>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69" name="Line 1556">
            <a:extLst>
              <a:ext uri="{FF2B5EF4-FFF2-40B4-BE49-F238E27FC236}">
                <a16:creationId xmlns:a16="http://schemas.microsoft.com/office/drawing/2014/main" id="{0A478F70-619D-9D3C-9F4A-E353F558A6EA}"/>
              </a:ext>
            </a:extLst>
          </p:cNvPr>
          <p:cNvSpPr>
            <a:spLocks noChangeShapeType="1"/>
          </p:cNvSpPr>
          <p:nvPr/>
        </p:nvSpPr>
        <p:spPr bwMode="auto">
          <a:xfrm>
            <a:off x="10447562" y="2530475"/>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70" name="Line 1557">
            <a:extLst>
              <a:ext uri="{FF2B5EF4-FFF2-40B4-BE49-F238E27FC236}">
                <a16:creationId xmlns:a16="http://schemas.microsoft.com/office/drawing/2014/main" id="{0DC824EE-6C1D-C6FE-F794-00C6258B19FA}"/>
              </a:ext>
            </a:extLst>
          </p:cNvPr>
          <p:cNvSpPr>
            <a:spLocks noChangeShapeType="1"/>
          </p:cNvSpPr>
          <p:nvPr/>
        </p:nvSpPr>
        <p:spPr bwMode="auto">
          <a:xfrm>
            <a:off x="10453819" y="2530475"/>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71" name="Line 1558">
            <a:extLst>
              <a:ext uri="{FF2B5EF4-FFF2-40B4-BE49-F238E27FC236}">
                <a16:creationId xmlns:a16="http://schemas.microsoft.com/office/drawing/2014/main" id="{99052D51-A620-EF29-5533-5ADE454E7730}"/>
              </a:ext>
            </a:extLst>
          </p:cNvPr>
          <p:cNvSpPr>
            <a:spLocks noChangeShapeType="1"/>
          </p:cNvSpPr>
          <p:nvPr/>
        </p:nvSpPr>
        <p:spPr bwMode="auto">
          <a:xfrm>
            <a:off x="10610239" y="2530475"/>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72" name="Line 1559">
            <a:extLst>
              <a:ext uri="{FF2B5EF4-FFF2-40B4-BE49-F238E27FC236}">
                <a16:creationId xmlns:a16="http://schemas.microsoft.com/office/drawing/2014/main" id="{246C243A-967E-FE07-BCEA-8429D0D3E23B}"/>
              </a:ext>
            </a:extLst>
          </p:cNvPr>
          <p:cNvSpPr>
            <a:spLocks noChangeShapeType="1"/>
          </p:cNvSpPr>
          <p:nvPr/>
        </p:nvSpPr>
        <p:spPr bwMode="auto">
          <a:xfrm>
            <a:off x="10616495" y="2530475"/>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73" name="Line 1560">
            <a:extLst>
              <a:ext uri="{FF2B5EF4-FFF2-40B4-BE49-F238E27FC236}">
                <a16:creationId xmlns:a16="http://schemas.microsoft.com/office/drawing/2014/main" id="{4BFF6059-C6CE-7170-DD73-402C69B8289D}"/>
              </a:ext>
            </a:extLst>
          </p:cNvPr>
          <p:cNvSpPr>
            <a:spLocks noChangeShapeType="1"/>
          </p:cNvSpPr>
          <p:nvPr/>
        </p:nvSpPr>
        <p:spPr bwMode="auto">
          <a:xfrm>
            <a:off x="10622752" y="2530475"/>
            <a:ext cx="1877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74" name="Line 1561">
            <a:extLst>
              <a:ext uri="{FF2B5EF4-FFF2-40B4-BE49-F238E27FC236}">
                <a16:creationId xmlns:a16="http://schemas.microsoft.com/office/drawing/2014/main" id="{7883E349-0AE4-8329-92A4-93D072F0E162}"/>
              </a:ext>
            </a:extLst>
          </p:cNvPr>
          <p:cNvSpPr>
            <a:spLocks noChangeShapeType="1"/>
          </p:cNvSpPr>
          <p:nvPr/>
        </p:nvSpPr>
        <p:spPr bwMode="auto">
          <a:xfrm>
            <a:off x="10641522" y="2530475"/>
            <a:ext cx="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75" name="Line 1562">
            <a:extLst>
              <a:ext uri="{FF2B5EF4-FFF2-40B4-BE49-F238E27FC236}">
                <a16:creationId xmlns:a16="http://schemas.microsoft.com/office/drawing/2014/main" id="{CD693B97-BE46-6F2D-DB4C-AF72B8883633}"/>
              </a:ext>
            </a:extLst>
          </p:cNvPr>
          <p:cNvSpPr>
            <a:spLocks noChangeShapeType="1"/>
          </p:cNvSpPr>
          <p:nvPr/>
        </p:nvSpPr>
        <p:spPr bwMode="auto">
          <a:xfrm>
            <a:off x="10641522" y="2530475"/>
            <a:ext cx="34412"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76" name="Line 1563">
            <a:extLst>
              <a:ext uri="{FF2B5EF4-FFF2-40B4-BE49-F238E27FC236}">
                <a16:creationId xmlns:a16="http://schemas.microsoft.com/office/drawing/2014/main" id="{06D5B0F6-7985-7AC4-1270-D97AD9BE1BB1}"/>
              </a:ext>
            </a:extLst>
          </p:cNvPr>
          <p:cNvSpPr>
            <a:spLocks noChangeShapeType="1"/>
          </p:cNvSpPr>
          <p:nvPr/>
        </p:nvSpPr>
        <p:spPr bwMode="auto">
          <a:xfrm>
            <a:off x="10675935" y="2530475"/>
            <a:ext cx="1877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77" name="Line 1564">
            <a:extLst>
              <a:ext uri="{FF2B5EF4-FFF2-40B4-BE49-F238E27FC236}">
                <a16:creationId xmlns:a16="http://schemas.microsoft.com/office/drawing/2014/main" id="{83DE244E-1787-7F33-7B1C-A7967658A9F2}"/>
              </a:ext>
            </a:extLst>
          </p:cNvPr>
          <p:cNvSpPr>
            <a:spLocks noChangeShapeType="1"/>
          </p:cNvSpPr>
          <p:nvPr/>
        </p:nvSpPr>
        <p:spPr bwMode="auto">
          <a:xfrm>
            <a:off x="10694705" y="2530475"/>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78" name="Line 1565">
            <a:extLst>
              <a:ext uri="{FF2B5EF4-FFF2-40B4-BE49-F238E27FC236}">
                <a16:creationId xmlns:a16="http://schemas.microsoft.com/office/drawing/2014/main" id="{F23597FB-A4DE-C551-7FD4-535CE1C802F0}"/>
              </a:ext>
            </a:extLst>
          </p:cNvPr>
          <p:cNvSpPr>
            <a:spLocks noChangeShapeType="1"/>
          </p:cNvSpPr>
          <p:nvPr/>
        </p:nvSpPr>
        <p:spPr bwMode="auto">
          <a:xfrm>
            <a:off x="10700962" y="2530475"/>
            <a:ext cx="34412"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79" name="Line 1566">
            <a:extLst>
              <a:ext uri="{FF2B5EF4-FFF2-40B4-BE49-F238E27FC236}">
                <a16:creationId xmlns:a16="http://schemas.microsoft.com/office/drawing/2014/main" id="{1666D575-E7C8-BC15-D220-0A9A26A4567E}"/>
              </a:ext>
            </a:extLst>
          </p:cNvPr>
          <p:cNvSpPr>
            <a:spLocks noChangeShapeType="1"/>
          </p:cNvSpPr>
          <p:nvPr/>
        </p:nvSpPr>
        <p:spPr bwMode="auto">
          <a:xfrm>
            <a:off x="10735374" y="2530475"/>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80" name="Line 1567">
            <a:extLst>
              <a:ext uri="{FF2B5EF4-FFF2-40B4-BE49-F238E27FC236}">
                <a16:creationId xmlns:a16="http://schemas.microsoft.com/office/drawing/2014/main" id="{00450D87-9221-5010-E76F-8CBE9BAF7176}"/>
              </a:ext>
            </a:extLst>
          </p:cNvPr>
          <p:cNvSpPr>
            <a:spLocks noChangeShapeType="1"/>
          </p:cNvSpPr>
          <p:nvPr/>
        </p:nvSpPr>
        <p:spPr bwMode="auto">
          <a:xfrm>
            <a:off x="10741631" y="2530475"/>
            <a:ext cx="6257"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81" name="Line 1568">
            <a:extLst>
              <a:ext uri="{FF2B5EF4-FFF2-40B4-BE49-F238E27FC236}">
                <a16:creationId xmlns:a16="http://schemas.microsoft.com/office/drawing/2014/main" id="{A4BD8FD7-407F-F62F-0918-DD6B12FD6A90}"/>
              </a:ext>
            </a:extLst>
          </p:cNvPr>
          <p:cNvSpPr>
            <a:spLocks noChangeShapeType="1"/>
          </p:cNvSpPr>
          <p:nvPr/>
        </p:nvSpPr>
        <p:spPr bwMode="auto">
          <a:xfrm>
            <a:off x="10747888" y="2530475"/>
            <a:ext cx="14078"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82" name="Line 1569">
            <a:extLst>
              <a:ext uri="{FF2B5EF4-FFF2-40B4-BE49-F238E27FC236}">
                <a16:creationId xmlns:a16="http://schemas.microsoft.com/office/drawing/2014/main" id="{6CF32311-336C-EB08-4EAE-B60824123B96}"/>
              </a:ext>
            </a:extLst>
          </p:cNvPr>
          <p:cNvSpPr>
            <a:spLocks noChangeShapeType="1"/>
          </p:cNvSpPr>
          <p:nvPr/>
        </p:nvSpPr>
        <p:spPr bwMode="auto">
          <a:xfrm>
            <a:off x="10761965" y="2530475"/>
            <a:ext cx="0"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83" name="Line 1570">
            <a:extLst>
              <a:ext uri="{FF2B5EF4-FFF2-40B4-BE49-F238E27FC236}">
                <a16:creationId xmlns:a16="http://schemas.microsoft.com/office/drawing/2014/main" id="{CB6D27C5-7CCA-38BD-0732-FA9D1D81E481}"/>
              </a:ext>
            </a:extLst>
          </p:cNvPr>
          <p:cNvSpPr>
            <a:spLocks noChangeShapeType="1"/>
          </p:cNvSpPr>
          <p:nvPr/>
        </p:nvSpPr>
        <p:spPr bwMode="auto">
          <a:xfrm>
            <a:off x="10912128" y="2530475"/>
            <a:ext cx="56311"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84" name="Line 1571">
            <a:extLst>
              <a:ext uri="{FF2B5EF4-FFF2-40B4-BE49-F238E27FC236}">
                <a16:creationId xmlns:a16="http://schemas.microsoft.com/office/drawing/2014/main" id="{4F8D3D70-559D-CBA6-F462-472B051A728A}"/>
              </a:ext>
            </a:extLst>
          </p:cNvPr>
          <p:cNvSpPr>
            <a:spLocks noChangeShapeType="1"/>
          </p:cNvSpPr>
          <p:nvPr/>
        </p:nvSpPr>
        <p:spPr bwMode="auto">
          <a:xfrm>
            <a:off x="10968439" y="2530475"/>
            <a:ext cx="65696" cy="0"/>
          </a:xfrm>
          <a:prstGeom prst="line">
            <a:avLst/>
          </a:prstGeom>
          <a:noFill/>
          <a:ln w="12700" cap="flat">
            <a:solidFill>
              <a:srgbClr val="0080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grpSp>
        <p:nvGrpSpPr>
          <p:cNvPr id="1648" name="Group 1647">
            <a:extLst>
              <a:ext uri="{FF2B5EF4-FFF2-40B4-BE49-F238E27FC236}">
                <a16:creationId xmlns:a16="http://schemas.microsoft.com/office/drawing/2014/main" id="{5A229BAD-6528-A83F-9916-460F9484B27F}"/>
              </a:ext>
            </a:extLst>
          </p:cNvPr>
          <p:cNvGrpSpPr/>
          <p:nvPr/>
        </p:nvGrpSpPr>
        <p:grpSpPr>
          <a:xfrm>
            <a:off x="845354" y="1077399"/>
            <a:ext cx="723096" cy="3809299"/>
            <a:chOff x="845354" y="1077399"/>
            <a:chExt cx="723096" cy="3809299"/>
          </a:xfrm>
        </p:grpSpPr>
        <p:sp>
          <p:nvSpPr>
            <p:cNvPr id="1649" name="Line 1565">
              <a:extLst>
                <a:ext uri="{FF2B5EF4-FFF2-40B4-BE49-F238E27FC236}">
                  <a16:creationId xmlns:a16="http://schemas.microsoft.com/office/drawing/2014/main" id="{B17BC7E0-490B-0F9D-7B36-0D85E01E18A5}"/>
                </a:ext>
              </a:extLst>
            </p:cNvPr>
            <p:cNvSpPr>
              <a:spLocks noChangeShapeType="1"/>
            </p:cNvSpPr>
            <p:nvPr/>
          </p:nvSpPr>
          <p:spPr bwMode="auto">
            <a:xfrm>
              <a:off x="1568450" y="1171193"/>
              <a:ext cx="0" cy="58255"/>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650" name="Line 1567">
              <a:extLst>
                <a:ext uri="{FF2B5EF4-FFF2-40B4-BE49-F238E27FC236}">
                  <a16:creationId xmlns:a16="http://schemas.microsoft.com/office/drawing/2014/main" id="{3ED8261C-7E97-1D52-56D3-05256E129449}"/>
                </a:ext>
              </a:extLst>
            </p:cNvPr>
            <p:cNvSpPr>
              <a:spLocks noChangeShapeType="1"/>
            </p:cNvSpPr>
            <p:nvPr/>
          </p:nvSpPr>
          <p:spPr bwMode="auto">
            <a:xfrm>
              <a:off x="1565275" y="1171193"/>
              <a:ext cx="0" cy="58255"/>
            </a:xfrm>
            <a:prstGeom prst="line">
              <a:avLst/>
            </a:prstGeom>
            <a:noFill/>
            <a:ln w="6350" cap="flat">
              <a:solidFill>
                <a:srgbClr val="0F81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651" name="Line 5">
              <a:extLst>
                <a:ext uri="{FF2B5EF4-FFF2-40B4-BE49-F238E27FC236}">
                  <a16:creationId xmlns:a16="http://schemas.microsoft.com/office/drawing/2014/main" id="{AC02880C-54FF-A781-E6F2-9C7C407C62E6}"/>
                </a:ext>
              </a:extLst>
            </p:cNvPr>
            <p:cNvSpPr>
              <a:spLocks noChangeShapeType="1"/>
            </p:cNvSpPr>
            <p:nvPr/>
          </p:nvSpPr>
          <p:spPr bwMode="auto">
            <a:xfrm flipH="1">
              <a:off x="1430338" y="4766811"/>
              <a:ext cx="6350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652" name="Line 6">
              <a:extLst>
                <a:ext uri="{FF2B5EF4-FFF2-40B4-BE49-F238E27FC236}">
                  <a16:creationId xmlns:a16="http://schemas.microsoft.com/office/drawing/2014/main" id="{0FD605EF-2957-2467-4A6F-6C9922B52EA2}"/>
                </a:ext>
              </a:extLst>
            </p:cNvPr>
            <p:cNvSpPr>
              <a:spLocks noChangeShapeType="1"/>
            </p:cNvSpPr>
            <p:nvPr/>
          </p:nvSpPr>
          <p:spPr bwMode="auto">
            <a:xfrm flipH="1">
              <a:off x="1430338" y="4412615"/>
              <a:ext cx="6350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653" name="Line 7">
              <a:extLst>
                <a:ext uri="{FF2B5EF4-FFF2-40B4-BE49-F238E27FC236}">
                  <a16:creationId xmlns:a16="http://schemas.microsoft.com/office/drawing/2014/main" id="{16867744-B004-1741-9B67-0E30BA543840}"/>
                </a:ext>
              </a:extLst>
            </p:cNvPr>
            <p:cNvSpPr>
              <a:spLocks noChangeShapeType="1"/>
            </p:cNvSpPr>
            <p:nvPr/>
          </p:nvSpPr>
          <p:spPr bwMode="auto">
            <a:xfrm flipH="1">
              <a:off x="1430338" y="4056471"/>
              <a:ext cx="6350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654" name="Line 8">
              <a:extLst>
                <a:ext uri="{FF2B5EF4-FFF2-40B4-BE49-F238E27FC236}">
                  <a16:creationId xmlns:a16="http://schemas.microsoft.com/office/drawing/2014/main" id="{6B5FF2BF-C017-5AA5-5293-31AD0236527A}"/>
                </a:ext>
              </a:extLst>
            </p:cNvPr>
            <p:cNvSpPr>
              <a:spLocks noChangeShapeType="1"/>
            </p:cNvSpPr>
            <p:nvPr/>
          </p:nvSpPr>
          <p:spPr bwMode="auto">
            <a:xfrm flipH="1">
              <a:off x="1430338" y="3698382"/>
              <a:ext cx="6350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655" name="Line 9">
              <a:extLst>
                <a:ext uri="{FF2B5EF4-FFF2-40B4-BE49-F238E27FC236}">
                  <a16:creationId xmlns:a16="http://schemas.microsoft.com/office/drawing/2014/main" id="{10132A6A-932F-8EBD-AE4D-698DD3E975F5}"/>
                </a:ext>
              </a:extLst>
            </p:cNvPr>
            <p:cNvSpPr>
              <a:spLocks noChangeShapeType="1"/>
            </p:cNvSpPr>
            <p:nvPr/>
          </p:nvSpPr>
          <p:spPr bwMode="auto">
            <a:xfrm flipH="1">
              <a:off x="1424912" y="3344185"/>
              <a:ext cx="6350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657" name="Line 12">
              <a:extLst>
                <a:ext uri="{FF2B5EF4-FFF2-40B4-BE49-F238E27FC236}">
                  <a16:creationId xmlns:a16="http://schemas.microsoft.com/office/drawing/2014/main" id="{DF280493-20CF-E0D7-C2CC-227F4CA972BF}"/>
                </a:ext>
              </a:extLst>
            </p:cNvPr>
            <p:cNvSpPr>
              <a:spLocks noChangeShapeType="1"/>
            </p:cNvSpPr>
            <p:nvPr/>
          </p:nvSpPr>
          <p:spPr bwMode="auto">
            <a:xfrm flipH="1">
              <a:off x="1430338" y="2633846"/>
              <a:ext cx="6350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658" name="Line 13">
              <a:extLst>
                <a:ext uri="{FF2B5EF4-FFF2-40B4-BE49-F238E27FC236}">
                  <a16:creationId xmlns:a16="http://schemas.microsoft.com/office/drawing/2014/main" id="{9C04C28D-66CF-BD8F-6049-DE0D4CDC9A6B}"/>
                </a:ext>
              </a:extLst>
            </p:cNvPr>
            <p:cNvSpPr>
              <a:spLocks noChangeShapeType="1"/>
            </p:cNvSpPr>
            <p:nvPr/>
          </p:nvSpPr>
          <p:spPr bwMode="auto">
            <a:xfrm flipH="1">
              <a:off x="1430338" y="2275757"/>
              <a:ext cx="6350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659" name="Line 14">
              <a:extLst>
                <a:ext uri="{FF2B5EF4-FFF2-40B4-BE49-F238E27FC236}">
                  <a16:creationId xmlns:a16="http://schemas.microsoft.com/office/drawing/2014/main" id="{10D36D3F-6317-5656-AC63-960C382D74C3}"/>
                </a:ext>
              </a:extLst>
            </p:cNvPr>
            <p:cNvSpPr>
              <a:spLocks noChangeShapeType="1"/>
            </p:cNvSpPr>
            <p:nvPr/>
          </p:nvSpPr>
          <p:spPr bwMode="auto">
            <a:xfrm flipH="1">
              <a:off x="1430338" y="1925453"/>
              <a:ext cx="6350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660" name="Line 15">
              <a:extLst>
                <a:ext uri="{FF2B5EF4-FFF2-40B4-BE49-F238E27FC236}">
                  <a16:creationId xmlns:a16="http://schemas.microsoft.com/office/drawing/2014/main" id="{059F17D8-E9D6-6CE0-6D42-71088DFDD9EB}"/>
                </a:ext>
              </a:extLst>
            </p:cNvPr>
            <p:cNvSpPr>
              <a:spLocks noChangeShapeType="1"/>
            </p:cNvSpPr>
            <p:nvPr/>
          </p:nvSpPr>
          <p:spPr bwMode="auto">
            <a:xfrm flipH="1">
              <a:off x="1430338" y="1567364"/>
              <a:ext cx="6350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661" name="Line 16">
              <a:extLst>
                <a:ext uri="{FF2B5EF4-FFF2-40B4-BE49-F238E27FC236}">
                  <a16:creationId xmlns:a16="http://schemas.microsoft.com/office/drawing/2014/main" id="{3A26CC58-23A3-DBBC-A132-B37696B38948}"/>
                </a:ext>
              </a:extLst>
            </p:cNvPr>
            <p:cNvSpPr>
              <a:spLocks noChangeShapeType="1"/>
            </p:cNvSpPr>
            <p:nvPr/>
          </p:nvSpPr>
          <p:spPr bwMode="auto">
            <a:xfrm flipH="1">
              <a:off x="1430338" y="1213167"/>
              <a:ext cx="6350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grpSp>
          <p:nvGrpSpPr>
            <p:cNvPr id="1662" name="Group 1661">
              <a:extLst>
                <a:ext uri="{FF2B5EF4-FFF2-40B4-BE49-F238E27FC236}">
                  <a16:creationId xmlns:a16="http://schemas.microsoft.com/office/drawing/2014/main" id="{9C5275CD-8A50-EE32-5144-608E6510A76B}"/>
                </a:ext>
              </a:extLst>
            </p:cNvPr>
            <p:cNvGrpSpPr/>
            <p:nvPr/>
          </p:nvGrpSpPr>
          <p:grpSpPr>
            <a:xfrm>
              <a:off x="845354" y="1077399"/>
              <a:ext cx="524183" cy="3809299"/>
              <a:chOff x="723434" y="1159256"/>
              <a:chExt cx="524183" cy="3107325"/>
            </a:xfrm>
          </p:grpSpPr>
          <p:sp>
            <p:nvSpPr>
              <p:cNvPr id="1668" name="Rectangle 634">
                <a:extLst>
                  <a:ext uri="{FF2B5EF4-FFF2-40B4-BE49-F238E27FC236}">
                    <a16:creationId xmlns:a16="http://schemas.microsoft.com/office/drawing/2014/main" id="{23441382-DB2C-CE13-D4B5-F2D3B73A3593}"/>
                  </a:ext>
                </a:extLst>
              </p:cNvPr>
              <p:cNvSpPr>
                <a:spLocks noChangeArrowheads="1"/>
              </p:cNvSpPr>
              <p:nvPr/>
            </p:nvSpPr>
            <p:spPr bwMode="auto">
              <a:xfrm>
                <a:off x="837248" y="3189884"/>
                <a:ext cx="410369" cy="20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a:ln>
                      <a:noFill/>
                    </a:ln>
                    <a:solidFill>
                      <a:srgbClr val="010101"/>
                    </a:solidFill>
                    <a:effectLst/>
                    <a:uLnTx/>
                    <a:uFillTx/>
                    <a:latin typeface="Arial" panose="020B0604020202020204" pitchFamily="34" charset="0"/>
                    <a:ea typeface="+mn-ea"/>
                    <a:cs typeface="+mn-cs"/>
                  </a:rPr>
                  <a:t>30%</a:t>
                </a:r>
                <a:endParaRPr kumimoji="0" lang="en-US" altLang="en-US" sz="16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69" name="Rectangle 635">
                <a:extLst>
                  <a:ext uri="{FF2B5EF4-FFF2-40B4-BE49-F238E27FC236}">
                    <a16:creationId xmlns:a16="http://schemas.microsoft.com/office/drawing/2014/main" id="{466FCE68-5747-9958-C186-3F00697C0C86}"/>
                  </a:ext>
                </a:extLst>
              </p:cNvPr>
              <p:cNvSpPr>
                <a:spLocks noChangeArrowheads="1"/>
              </p:cNvSpPr>
              <p:nvPr/>
            </p:nvSpPr>
            <p:spPr bwMode="auto">
              <a:xfrm>
                <a:off x="837248" y="3505232"/>
                <a:ext cx="410369" cy="20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a:ln>
                      <a:noFill/>
                    </a:ln>
                    <a:solidFill>
                      <a:srgbClr val="010101"/>
                    </a:solidFill>
                    <a:effectLst/>
                    <a:uLnTx/>
                    <a:uFillTx/>
                    <a:latin typeface="Arial" panose="020B0604020202020204" pitchFamily="34" charset="0"/>
                    <a:ea typeface="+mn-ea"/>
                    <a:cs typeface="+mn-cs"/>
                  </a:rPr>
                  <a:t>20%</a:t>
                </a:r>
                <a:endParaRPr kumimoji="0" lang="en-US" altLang="en-US" sz="16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670" name="Group 1669">
                <a:extLst>
                  <a:ext uri="{FF2B5EF4-FFF2-40B4-BE49-F238E27FC236}">
                    <a16:creationId xmlns:a16="http://schemas.microsoft.com/office/drawing/2014/main" id="{2E9EFCEF-CD2F-76D6-BF7A-980D87582EC9}"/>
                  </a:ext>
                </a:extLst>
              </p:cNvPr>
              <p:cNvGrpSpPr/>
              <p:nvPr/>
            </p:nvGrpSpPr>
            <p:grpSpPr>
              <a:xfrm>
                <a:off x="723434" y="1159256"/>
                <a:ext cx="524183" cy="3107325"/>
                <a:chOff x="723434" y="1159256"/>
                <a:chExt cx="524183" cy="3107325"/>
              </a:xfrm>
            </p:grpSpPr>
            <p:sp>
              <p:nvSpPr>
                <p:cNvPr id="1671" name="Rectangle 630">
                  <a:extLst>
                    <a:ext uri="{FF2B5EF4-FFF2-40B4-BE49-F238E27FC236}">
                      <a16:creationId xmlns:a16="http://schemas.microsoft.com/office/drawing/2014/main" id="{107688D9-EC8A-8843-B028-B15C44D24EA4}"/>
                    </a:ext>
                  </a:extLst>
                </p:cNvPr>
                <p:cNvSpPr>
                  <a:spLocks noChangeArrowheads="1"/>
                </p:cNvSpPr>
                <p:nvPr/>
              </p:nvSpPr>
              <p:spPr bwMode="auto">
                <a:xfrm>
                  <a:off x="837248" y="2041906"/>
                  <a:ext cx="410369" cy="20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a:ln>
                        <a:noFill/>
                      </a:ln>
                      <a:solidFill>
                        <a:srgbClr val="010101"/>
                      </a:solidFill>
                      <a:effectLst/>
                      <a:uLnTx/>
                      <a:uFillTx/>
                      <a:latin typeface="Arial" panose="020B0604020202020204" pitchFamily="34" charset="0"/>
                      <a:ea typeface="+mn-ea"/>
                      <a:cs typeface="+mn-cs"/>
                    </a:rPr>
                    <a:t>70%</a:t>
                  </a:r>
                  <a:endParaRPr kumimoji="0" lang="en-US" altLang="en-US" sz="16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72" name="Rectangle 631">
                  <a:extLst>
                    <a:ext uri="{FF2B5EF4-FFF2-40B4-BE49-F238E27FC236}">
                      <a16:creationId xmlns:a16="http://schemas.microsoft.com/office/drawing/2014/main" id="{4E53A4B2-0FBB-F9B9-0BFE-A94B2510936E}"/>
                    </a:ext>
                  </a:extLst>
                </p:cNvPr>
                <p:cNvSpPr>
                  <a:spLocks noChangeArrowheads="1"/>
                </p:cNvSpPr>
                <p:nvPr/>
              </p:nvSpPr>
              <p:spPr bwMode="auto">
                <a:xfrm>
                  <a:off x="837248" y="2340356"/>
                  <a:ext cx="410369" cy="20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10101"/>
                      </a:solidFill>
                      <a:effectLst/>
                      <a:uLnTx/>
                      <a:uFillTx/>
                      <a:latin typeface="Arial" panose="020B0604020202020204" pitchFamily="34" charset="0"/>
                      <a:ea typeface="+mn-ea"/>
                      <a:cs typeface="+mn-cs"/>
                    </a:rPr>
                    <a:t>60%</a:t>
                  </a:r>
                  <a:endParaRPr kumimoji="0" lang="en-US" altLang="en-US" sz="16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673" name="Group 1672">
                  <a:extLst>
                    <a:ext uri="{FF2B5EF4-FFF2-40B4-BE49-F238E27FC236}">
                      <a16:creationId xmlns:a16="http://schemas.microsoft.com/office/drawing/2014/main" id="{4B207808-F774-B640-1F9F-684CDBEAF92A}"/>
                    </a:ext>
                  </a:extLst>
                </p:cNvPr>
                <p:cNvGrpSpPr/>
                <p:nvPr/>
              </p:nvGrpSpPr>
              <p:grpSpPr>
                <a:xfrm>
                  <a:off x="723434" y="1159256"/>
                  <a:ext cx="524183" cy="3107325"/>
                  <a:chOff x="723434" y="1159256"/>
                  <a:chExt cx="524183" cy="3107325"/>
                </a:xfrm>
              </p:grpSpPr>
              <p:sp>
                <p:nvSpPr>
                  <p:cNvPr id="1674" name="Rectangle 637">
                    <a:extLst>
                      <a:ext uri="{FF2B5EF4-FFF2-40B4-BE49-F238E27FC236}">
                        <a16:creationId xmlns:a16="http://schemas.microsoft.com/office/drawing/2014/main" id="{B21E27C1-2E0C-6B91-EF9C-E646376A0104}"/>
                      </a:ext>
                    </a:extLst>
                  </p:cNvPr>
                  <p:cNvSpPr>
                    <a:spLocks noChangeArrowheads="1"/>
                  </p:cNvSpPr>
                  <p:nvPr/>
                </p:nvSpPr>
                <p:spPr bwMode="auto">
                  <a:xfrm>
                    <a:off x="951060" y="4065733"/>
                    <a:ext cx="296556" cy="20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a:ln>
                          <a:noFill/>
                        </a:ln>
                        <a:solidFill>
                          <a:srgbClr val="010101"/>
                        </a:solidFill>
                        <a:effectLst/>
                        <a:uLnTx/>
                        <a:uFillTx/>
                        <a:latin typeface="Arial" panose="020B0604020202020204" pitchFamily="34" charset="0"/>
                        <a:ea typeface="+mn-ea"/>
                        <a:cs typeface="+mn-cs"/>
                      </a:rPr>
                      <a:t>0%</a:t>
                    </a:r>
                    <a:endParaRPr kumimoji="0" lang="en-US" altLang="en-US" sz="16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75" name="Rectangle 627">
                    <a:extLst>
                      <a:ext uri="{FF2B5EF4-FFF2-40B4-BE49-F238E27FC236}">
                        <a16:creationId xmlns:a16="http://schemas.microsoft.com/office/drawing/2014/main" id="{1FE3936D-B62A-E4AF-C68D-F58B29847BC5}"/>
                      </a:ext>
                    </a:extLst>
                  </p:cNvPr>
                  <p:cNvSpPr>
                    <a:spLocks noChangeArrowheads="1"/>
                  </p:cNvSpPr>
                  <p:nvPr/>
                </p:nvSpPr>
                <p:spPr bwMode="auto">
                  <a:xfrm>
                    <a:off x="723434" y="1159256"/>
                    <a:ext cx="524182" cy="20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a:ln>
                          <a:noFill/>
                        </a:ln>
                        <a:solidFill>
                          <a:srgbClr val="010101"/>
                        </a:solidFill>
                        <a:effectLst/>
                        <a:uLnTx/>
                        <a:uFillTx/>
                        <a:latin typeface="Arial" panose="020B0604020202020204" pitchFamily="34" charset="0"/>
                        <a:ea typeface="+mn-ea"/>
                        <a:cs typeface="+mn-cs"/>
                      </a:rPr>
                      <a:t>100%</a:t>
                    </a:r>
                    <a:endParaRPr kumimoji="0" lang="en-US" altLang="en-US" sz="16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76" name="Rectangle 628">
                    <a:extLst>
                      <a:ext uri="{FF2B5EF4-FFF2-40B4-BE49-F238E27FC236}">
                        <a16:creationId xmlns:a16="http://schemas.microsoft.com/office/drawing/2014/main" id="{CA37ED2D-D0E0-DDA0-D7C6-C5BEF27392EB}"/>
                      </a:ext>
                    </a:extLst>
                  </p:cNvPr>
                  <p:cNvSpPr>
                    <a:spLocks noChangeArrowheads="1"/>
                  </p:cNvSpPr>
                  <p:nvPr/>
                </p:nvSpPr>
                <p:spPr bwMode="auto">
                  <a:xfrm>
                    <a:off x="837247" y="1440244"/>
                    <a:ext cx="410369" cy="20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a:ln>
                          <a:noFill/>
                        </a:ln>
                        <a:solidFill>
                          <a:srgbClr val="010101"/>
                        </a:solidFill>
                        <a:effectLst/>
                        <a:uLnTx/>
                        <a:uFillTx/>
                        <a:latin typeface="Arial" panose="020B0604020202020204" pitchFamily="34" charset="0"/>
                        <a:ea typeface="+mn-ea"/>
                        <a:cs typeface="+mn-cs"/>
                      </a:rPr>
                      <a:t>90%</a:t>
                    </a:r>
                    <a:endParaRPr kumimoji="0" lang="en-US" altLang="en-US" sz="16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77" name="Rectangle 629">
                    <a:extLst>
                      <a:ext uri="{FF2B5EF4-FFF2-40B4-BE49-F238E27FC236}">
                        <a16:creationId xmlns:a16="http://schemas.microsoft.com/office/drawing/2014/main" id="{D0476680-866A-DF36-AC21-2280DCA1B948}"/>
                      </a:ext>
                    </a:extLst>
                  </p:cNvPr>
                  <p:cNvSpPr>
                    <a:spLocks noChangeArrowheads="1"/>
                  </p:cNvSpPr>
                  <p:nvPr/>
                </p:nvSpPr>
                <p:spPr bwMode="auto">
                  <a:xfrm>
                    <a:off x="837247" y="1738694"/>
                    <a:ext cx="410369" cy="20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a:ln>
                          <a:noFill/>
                        </a:ln>
                        <a:solidFill>
                          <a:srgbClr val="010101"/>
                        </a:solidFill>
                        <a:effectLst/>
                        <a:uLnTx/>
                        <a:uFillTx/>
                        <a:latin typeface="Arial" panose="020B0604020202020204" pitchFamily="34" charset="0"/>
                        <a:ea typeface="+mn-ea"/>
                        <a:cs typeface="+mn-cs"/>
                      </a:rPr>
                      <a:t>80%</a:t>
                    </a:r>
                    <a:endParaRPr kumimoji="0" lang="en-US" altLang="en-US" sz="16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79" name="Rectangle 633">
                    <a:extLst>
                      <a:ext uri="{FF2B5EF4-FFF2-40B4-BE49-F238E27FC236}">
                        <a16:creationId xmlns:a16="http://schemas.microsoft.com/office/drawing/2014/main" id="{8BDF8595-43DE-E082-F8BE-7C2C8398FC55}"/>
                      </a:ext>
                    </a:extLst>
                  </p:cNvPr>
                  <p:cNvSpPr>
                    <a:spLocks noChangeArrowheads="1"/>
                  </p:cNvSpPr>
                  <p:nvPr/>
                </p:nvSpPr>
                <p:spPr bwMode="auto">
                  <a:xfrm>
                    <a:off x="837248" y="2911710"/>
                    <a:ext cx="410369" cy="20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a:ln>
                          <a:noFill/>
                        </a:ln>
                        <a:solidFill>
                          <a:srgbClr val="010101"/>
                        </a:solidFill>
                        <a:effectLst/>
                        <a:uLnTx/>
                        <a:uFillTx/>
                        <a:latin typeface="Arial" panose="020B0604020202020204" pitchFamily="34" charset="0"/>
                        <a:ea typeface="+mn-ea"/>
                        <a:cs typeface="+mn-cs"/>
                      </a:rPr>
                      <a:t>40%</a:t>
                    </a:r>
                    <a:endParaRPr kumimoji="0" lang="en-US" altLang="en-US" sz="16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80" name="Rectangle 636">
                    <a:extLst>
                      <a:ext uri="{FF2B5EF4-FFF2-40B4-BE49-F238E27FC236}">
                        <a16:creationId xmlns:a16="http://schemas.microsoft.com/office/drawing/2014/main" id="{121903E7-EA80-F9A7-A990-D27276969399}"/>
                      </a:ext>
                    </a:extLst>
                  </p:cNvPr>
                  <p:cNvSpPr>
                    <a:spLocks noChangeArrowheads="1"/>
                  </p:cNvSpPr>
                  <p:nvPr/>
                </p:nvSpPr>
                <p:spPr bwMode="auto">
                  <a:xfrm>
                    <a:off x="837247" y="3776549"/>
                    <a:ext cx="410369" cy="20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a:ln>
                          <a:noFill/>
                        </a:ln>
                        <a:solidFill>
                          <a:srgbClr val="010101"/>
                        </a:solidFill>
                        <a:effectLst/>
                        <a:uLnTx/>
                        <a:uFillTx/>
                        <a:latin typeface="Arial" panose="020B0604020202020204" pitchFamily="34" charset="0"/>
                        <a:ea typeface="+mn-ea"/>
                        <a:cs typeface="+mn-cs"/>
                      </a:rPr>
                      <a:t>10%</a:t>
                    </a:r>
                    <a:endParaRPr kumimoji="0" lang="en-US" altLang="en-US" sz="16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sp>
          <p:nvSpPr>
            <p:cNvPr id="1663" name="Line 63">
              <a:extLst>
                <a:ext uri="{FF2B5EF4-FFF2-40B4-BE49-F238E27FC236}">
                  <a16:creationId xmlns:a16="http://schemas.microsoft.com/office/drawing/2014/main" id="{93C981D3-4A56-D174-6DD1-92C64CA42642}"/>
                </a:ext>
              </a:extLst>
            </p:cNvPr>
            <p:cNvSpPr>
              <a:spLocks noChangeShapeType="1"/>
            </p:cNvSpPr>
            <p:nvPr/>
          </p:nvSpPr>
          <p:spPr bwMode="auto">
            <a:xfrm flipH="1">
              <a:off x="1432637" y="2632837"/>
              <a:ext cx="63187"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664" name="Line 64">
              <a:extLst>
                <a:ext uri="{FF2B5EF4-FFF2-40B4-BE49-F238E27FC236}">
                  <a16:creationId xmlns:a16="http://schemas.microsoft.com/office/drawing/2014/main" id="{0D10F4FA-A869-F32C-C2C4-F4729DF5DD19}"/>
                </a:ext>
              </a:extLst>
            </p:cNvPr>
            <p:cNvSpPr>
              <a:spLocks noChangeShapeType="1"/>
            </p:cNvSpPr>
            <p:nvPr/>
          </p:nvSpPr>
          <p:spPr bwMode="auto">
            <a:xfrm flipH="1">
              <a:off x="1432637" y="2277803"/>
              <a:ext cx="63187"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665" name="Line 65">
              <a:extLst>
                <a:ext uri="{FF2B5EF4-FFF2-40B4-BE49-F238E27FC236}">
                  <a16:creationId xmlns:a16="http://schemas.microsoft.com/office/drawing/2014/main" id="{5984C324-8C04-37B4-8D19-41FF77AFCEBD}"/>
                </a:ext>
              </a:extLst>
            </p:cNvPr>
            <p:cNvSpPr>
              <a:spLocks noChangeShapeType="1"/>
            </p:cNvSpPr>
            <p:nvPr/>
          </p:nvSpPr>
          <p:spPr bwMode="auto">
            <a:xfrm flipH="1">
              <a:off x="1432637" y="1926630"/>
              <a:ext cx="63187"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666" name="Line 66">
              <a:extLst>
                <a:ext uri="{FF2B5EF4-FFF2-40B4-BE49-F238E27FC236}">
                  <a16:creationId xmlns:a16="http://schemas.microsoft.com/office/drawing/2014/main" id="{B6F29E71-B41A-BD98-445F-D1ED0C0B685B}"/>
                </a:ext>
              </a:extLst>
            </p:cNvPr>
            <p:cNvSpPr>
              <a:spLocks noChangeShapeType="1"/>
            </p:cNvSpPr>
            <p:nvPr/>
          </p:nvSpPr>
          <p:spPr bwMode="auto">
            <a:xfrm flipH="1">
              <a:off x="1432637" y="1567736"/>
              <a:ext cx="63187"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667" name="Line 67">
              <a:extLst>
                <a:ext uri="{FF2B5EF4-FFF2-40B4-BE49-F238E27FC236}">
                  <a16:creationId xmlns:a16="http://schemas.microsoft.com/office/drawing/2014/main" id="{B683EA85-95AC-AAC0-62F1-F84898DD5D33}"/>
                </a:ext>
              </a:extLst>
            </p:cNvPr>
            <p:cNvSpPr>
              <a:spLocks noChangeShapeType="1"/>
            </p:cNvSpPr>
            <p:nvPr/>
          </p:nvSpPr>
          <p:spPr bwMode="auto">
            <a:xfrm flipH="1">
              <a:off x="1432637" y="1212703"/>
              <a:ext cx="63187"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grpSp>
      <p:grpSp>
        <p:nvGrpSpPr>
          <p:cNvPr id="6" name="Group 5">
            <a:extLst>
              <a:ext uri="{FF2B5EF4-FFF2-40B4-BE49-F238E27FC236}">
                <a16:creationId xmlns:a16="http://schemas.microsoft.com/office/drawing/2014/main" id="{958B4534-D677-F2FC-4968-1EAB918885BB}"/>
              </a:ext>
            </a:extLst>
          </p:cNvPr>
          <p:cNvGrpSpPr/>
          <p:nvPr/>
        </p:nvGrpSpPr>
        <p:grpSpPr>
          <a:xfrm>
            <a:off x="1494430" y="4851000"/>
            <a:ext cx="10087972" cy="300614"/>
            <a:chOff x="1494430" y="4851000"/>
            <a:chExt cx="10087972" cy="300614"/>
          </a:xfrm>
        </p:grpSpPr>
        <p:sp>
          <p:nvSpPr>
            <p:cNvPr id="1421" name="Line 41">
              <a:extLst>
                <a:ext uri="{FF2B5EF4-FFF2-40B4-BE49-F238E27FC236}">
                  <a16:creationId xmlns:a16="http://schemas.microsoft.com/office/drawing/2014/main" id="{6EB2C79E-E62D-4E45-734D-B58A77222C52}"/>
                </a:ext>
              </a:extLst>
            </p:cNvPr>
            <p:cNvSpPr>
              <a:spLocks noChangeShapeType="1"/>
            </p:cNvSpPr>
            <p:nvPr/>
          </p:nvSpPr>
          <p:spPr bwMode="auto">
            <a:xfrm>
              <a:off x="1581702"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22" name="Line 42">
              <a:extLst>
                <a:ext uri="{FF2B5EF4-FFF2-40B4-BE49-F238E27FC236}">
                  <a16:creationId xmlns:a16="http://schemas.microsoft.com/office/drawing/2014/main" id="{147EBFD9-20C0-AF83-E117-A17BC72880BE}"/>
                </a:ext>
              </a:extLst>
            </p:cNvPr>
            <p:cNvSpPr>
              <a:spLocks noChangeShapeType="1"/>
            </p:cNvSpPr>
            <p:nvPr/>
          </p:nvSpPr>
          <p:spPr bwMode="auto">
            <a:xfrm>
              <a:off x="1891413"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23" name="Line 43">
              <a:extLst>
                <a:ext uri="{FF2B5EF4-FFF2-40B4-BE49-F238E27FC236}">
                  <a16:creationId xmlns:a16="http://schemas.microsoft.com/office/drawing/2014/main" id="{9FB4C65E-D29D-050D-5582-F84F9389B51D}"/>
                </a:ext>
              </a:extLst>
            </p:cNvPr>
            <p:cNvSpPr>
              <a:spLocks noChangeShapeType="1"/>
            </p:cNvSpPr>
            <p:nvPr/>
          </p:nvSpPr>
          <p:spPr bwMode="auto">
            <a:xfrm>
              <a:off x="2197995"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24" name="Line 44">
              <a:extLst>
                <a:ext uri="{FF2B5EF4-FFF2-40B4-BE49-F238E27FC236}">
                  <a16:creationId xmlns:a16="http://schemas.microsoft.com/office/drawing/2014/main" id="{FDA2E9CF-9587-B9FF-7A58-401225AAAC4A}"/>
                </a:ext>
              </a:extLst>
            </p:cNvPr>
            <p:cNvSpPr>
              <a:spLocks noChangeShapeType="1"/>
            </p:cNvSpPr>
            <p:nvPr/>
          </p:nvSpPr>
          <p:spPr bwMode="auto">
            <a:xfrm>
              <a:off x="2504578"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25" name="Line 45">
              <a:extLst>
                <a:ext uri="{FF2B5EF4-FFF2-40B4-BE49-F238E27FC236}">
                  <a16:creationId xmlns:a16="http://schemas.microsoft.com/office/drawing/2014/main" id="{225538DB-3B62-9571-F064-A60D75F8D4EA}"/>
                </a:ext>
              </a:extLst>
            </p:cNvPr>
            <p:cNvSpPr>
              <a:spLocks noChangeShapeType="1"/>
            </p:cNvSpPr>
            <p:nvPr/>
          </p:nvSpPr>
          <p:spPr bwMode="auto">
            <a:xfrm>
              <a:off x="2814288"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26" name="Line 46">
              <a:extLst>
                <a:ext uri="{FF2B5EF4-FFF2-40B4-BE49-F238E27FC236}">
                  <a16:creationId xmlns:a16="http://schemas.microsoft.com/office/drawing/2014/main" id="{D7157399-3477-3924-8015-6CB256398009}"/>
                </a:ext>
              </a:extLst>
            </p:cNvPr>
            <p:cNvSpPr>
              <a:spLocks noChangeShapeType="1"/>
            </p:cNvSpPr>
            <p:nvPr/>
          </p:nvSpPr>
          <p:spPr bwMode="auto">
            <a:xfrm>
              <a:off x="3120871"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27" name="Line 47">
              <a:extLst>
                <a:ext uri="{FF2B5EF4-FFF2-40B4-BE49-F238E27FC236}">
                  <a16:creationId xmlns:a16="http://schemas.microsoft.com/office/drawing/2014/main" id="{754E623E-E658-EDDD-05A4-0C4246A6AD60}"/>
                </a:ext>
              </a:extLst>
            </p:cNvPr>
            <p:cNvSpPr>
              <a:spLocks noChangeShapeType="1"/>
            </p:cNvSpPr>
            <p:nvPr/>
          </p:nvSpPr>
          <p:spPr bwMode="auto">
            <a:xfrm>
              <a:off x="3422760"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28" name="Line 48">
              <a:extLst>
                <a:ext uri="{FF2B5EF4-FFF2-40B4-BE49-F238E27FC236}">
                  <a16:creationId xmlns:a16="http://schemas.microsoft.com/office/drawing/2014/main" id="{36E4B3CA-A845-F50A-242E-913A6D38FF4B}"/>
                </a:ext>
              </a:extLst>
            </p:cNvPr>
            <p:cNvSpPr>
              <a:spLocks noChangeShapeType="1"/>
            </p:cNvSpPr>
            <p:nvPr/>
          </p:nvSpPr>
          <p:spPr bwMode="auto">
            <a:xfrm>
              <a:off x="3732471"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29" name="Line 49">
              <a:extLst>
                <a:ext uri="{FF2B5EF4-FFF2-40B4-BE49-F238E27FC236}">
                  <a16:creationId xmlns:a16="http://schemas.microsoft.com/office/drawing/2014/main" id="{FA90525C-DD93-98CC-ED2A-2444E549B124}"/>
                </a:ext>
              </a:extLst>
            </p:cNvPr>
            <p:cNvSpPr>
              <a:spLocks noChangeShapeType="1"/>
            </p:cNvSpPr>
            <p:nvPr/>
          </p:nvSpPr>
          <p:spPr bwMode="auto">
            <a:xfrm>
              <a:off x="4039053"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30" name="Line 50">
              <a:extLst>
                <a:ext uri="{FF2B5EF4-FFF2-40B4-BE49-F238E27FC236}">
                  <a16:creationId xmlns:a16="http://schemas.microsoft.com/office/drawing/2014/main" id="{59CD821E-165D-A819-7F33-845D5456BF45}"/>
                </a:ext>
              </a:extLst>
            </p:cNvPr>
            <p:cNvSpPr>
              <a:spLocks noChangeShapeType="1"/>
            </p:cNvSpPr>
            <p:nvPr/>
          </p:nvSpPr>
          <p:spPr bwMode="auto">
            <a:xfrm>
              <a:off x="4345635"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31" name="Line 51">
              <a:extLst>
                <a:ext uri="{FF2B5EF4-FFF2-40B4-BE49-F238E27FC236}">
                  <a16:creationId xmlns:a16="http://schemas.microsoft.com/office/drawing/2014/main" id="{4ACE3C7D-3443-3E5B-BC3B-20C12B0EEE75}"/>
                </a:ext>
              </a:extLst>
            </p:cNvPr>
            <p:cNvSpPr>
              <a:spLocks noChangeShapeType="1"/>
            </p:cNvSpPr>
            <p:nvPr/>
          </p:nvSpPr>
          <p:spPr bwMode="auto">
            <a:xfrm>
              <a:off x="4652217"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32" name="Line 52">
              <a:extLst>
                <a:ext uri="{FF2B5EF4-FFF2-40B4-BE49-F238E27FC236}">
                  <a16:creationId xmlns:a16="http://schemas.microsoft.com/office/drawing/2014/main" id="{07F055FD-E7DB-61C0-F05C-D8A4738DD225}"/>
                </a:ext>
              </a:extLst>
            </p:cNvPr>
            <p:cNvSpPr>
              <a:spLocks noChangeShapeType="1"/>
            </p:cNvSpPr>
            <p:nvPr/>
          </p:nvSpPr>
          <p:spPr bwMode="auto">
            <a:xfrm>
              <a:off x="4961928"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33" name="Line 53">
              <a:extLst>
                <a:ext uri="{FF2B5EF4-FFF2-40B4-BE49-F238E27FC236}">
                  <a16:creationId xmlns:a16="http://schemas.microsoft.com/office/drawing/2014/main" id="{FB0430E2-F343-4B07-C810-AD57021C7407}"/>
                </a:ext>
              </a:extLst>
            </p:cNvPr>
            <p:cNvSpPr>
              <a:spLocks noChangeShapeType="1"/>
            </p:cNvSpPr>
            <p:nvPr/>
          </p:nvSpPr>
          <p:spPr bwMode="auto">
            <a:xfrm>
              <a:off x="5270075"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34" name="Line 54">
              <a:extLst>
                <a:ext uri="{FF2B5EF4-FFF2-40B4-BE49-F238E27FC236}">
                  <a16:creationId xmlns:a16="http://schemas.microsoft.com/office/drawing/2014/main" id="{3BDFAE34-ED95-AD4A-C9B9-4737D7B2DF62}"/>
                </a:ext>
              </a:extLst>
            </p:cNvPr>
            <p:cNvSpPr>
              <a:spLocks noChangeShapeType="1"/>
            </p:cNvSpPr>
            <p:nvPr/>
          </p:nvSpPr>
          <p:spPr bwMode="auto">
            <a:xfrm>
              <a:off x="5576657"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35" name="Line 55">
              <a:extLst>
                <a:ext uri="{FF2B5EF4-FFF2-40B4-BE49-F238E27FC236}">
                  <a16:creationId xmlns:a16="http://schemas.microsoft.com/office/drawing/2014/main" id="{7423C2C0-AC84-E0E3-A7FF-1A5ED12C6F5B}"/>
                </a:ext>
              </a:extLst>
            </p:cNvPr>
            <p:cNvSpPr>
              <a:spLocks noChangeShapeType="1"/>
            </p:cNvSpPr>
            <p:nvPr/>
          </p:nvSpPr>
          <p:spPr bwMode="auto">
            <a:xfrm>
              <a:off x="5886368"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36" name="Line 56">
              <a:extLst>
                <a:ext uri="{FF2B5EF4-FFF2-40B4-BE49-F238E27FC236}">
                  <a16:creationId xmlns:a16="http://schemas.microsoft.com/office/drawing/2014/main" id="{474C637F-4F9B-3AA5-788C-5D5367F91CD5}"/>
                </a:ext>
              </a:extLst>
            </p:cNvPr>
            <p:cNvSpPr>
              <a:spLocks noChangeShapeType="1"/>
            </p:cNvSpPr>
            <p:nvPr/>
          </p:nvSpPr>
          <p:spPr bwMode="auto">
            <a:xfrm>
              <a:off x="6192950"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37" name="Line 57">
              <a:extLst>
                <a:ext uri="{FF2B5EF4-FFF2-40B4-BE49-F238E27FC236}">
                  <a16:creationId xmlns:a16="http://schemas.microsoft.com/office/drawing/2014/main" id="{521BF896-1AD8-7A1B-9006-2ADC00C22B34}"/>
                </a:ext>
              </a:extLst>
            </p:cNvPr>
            <p:cNvSpPr>
              <a:spLocks noChangeShapeType="1"/>
            </p:cNvSpPr>
            <p:nvPr/>
          </p:nvSpPr>
          <p:spPr bwMode="auto">
            <a:xfrm>
              <a:off x="6499533"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38" name="Line 58">
              <a:extLst>
                <a:ext uri="{FF2B5EF4-FFF2-40B4-BE49-F238E27FC236}">
                  <a16:creationId xmlns:a16="http://schemas.microsoft.com/office/drawing/2014/main" id="{AEB46BB8-9FA7-4AE9-B325-D34DDDAE44DC}"/>
                </a:ext>
              </a:extLst>
            </p:cNvPr>
            <p:cNvSpPr>
              <a:spLocks noChangeShapeType="1"/>
            </p:cNvSpPr>
            <p:nvPr/>
          </p:nvSpPr>
          <p:spPr bwMode="auto">
            <a:xfrm>
              <a:off x="6809243"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39" name="Line 59">
              <a:extLst>
                <a:ext uri="{FF2B5EF4-FFF2-40B4-BE49-F238E27FC236}">
                  <a16:creationId xmlns:a16="http://schemas.microsoft.com/office/drawing/2014/main" id="{A8C1AB6B-74E0-957D-96E5-C60E66421AFA}"/>
                </a:ext>
              </a:extLst>
            </p:cNvPr>
            <p:cNvSpPr>
              <a:spLocks noChangeShapeType="1"/>
            </p:cNvSpPr>
            <p:nvPr/>
          </p:nvSpPr>
          <p:spPr bwMode="auto">
            <a:xfrm>
              <a:off x="7117389"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40" name="Line 60">
              <a:extLst>
                <a:ext uri="{FF2B5EF4-FFF2-40B4-BE49-F238E27FC236}">
                  <a16:creationId xmlns:a16="http://schemas.microsoft.com/office/drawing/2014/main" id="{B27516E6-9B57-D527-CE04-A0099CDD5330}"/>
                </a:ext>
              </a:extLst>
            </p:cNvPr>
            <p:cNvSpPr>
              <a:spLocks noChangeShapeType="1"/>
            </p:cNvSpPr>
            <p:nvPr/>
          </p:nvSpPr>
          <p:spPr bwMode="auto">
            <a:xfrm>
              <a:off x="7423972"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41" name="Line 61">
              <a:extLst>
                <a:ext uri="{FF2B5EF4-FFF2-40B4-BE49-F238E27FC236}">
                  <a16:creationId xmlns:a16="http://schemas.microsoft.com/office/drawing/2014/main" id="{A560E75D-0C4B-DB87-165E-B1A0C30DB2F9}"/>
                </a:ext>
              </a:extLst>
            </p:cNvPr>
            <p:cNvSpPr>
              <a:spLocks noChangeShapeType="1"/>
            </p:cNvSpPr>
            <p:nvPr/>
          </p:nvSpPr>
          <p:spPr bwMode="auto">
            <a:xfrm>
              <a:off x="7730554"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42" name="Line 62">
              <a:extLst>
                <a:ext uri="{FF2B5EF4-FFF2-40B4-BE49-F238E27FC236}">
                  <a16:creationId xmlns:a16="http://schemas.microsoft.com/office/drawing/2014/main" id="{6BB34A2C-3FE8-8EEE-A8EB-A90EEF57C3F1}"/>
                </a:ext>
              </a:extLst>
            </p:cNvPr>
            <p:cNvSpPr>
              <a:spLocks noChangeShapeType="1"/>
            </p:cNvSpPr>
            <p:nvPr/>
          </p:nvSpPr>
          <p:spPr bwMode="auto">
            <a:xfrm>
              <a:off x="8040265"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43" name="Line 63">
              <a:extLst>
                <a:ext uri="{FF2B5EF4-FFF2-40B4-BE49-F238E27FC236}">
                  <a16:creationId xmlns:a16="http://schemas.microsoft.com/office/drawing/2014/main" id="{9EB4D74B-8542-57C9-246C-689375C1700B}"/>
                </a:ext>
              </a:extLst>
            </p:cNvPr>
            <p:cNvSpPr>
              <a:spLocks noChangeShapeType="1"/>
            </p:cNvSpPr>
            <p:nvPr/>
          </p:nvSpPr>
          <p:spPr bwMode="auto">
            <a:xfrm>
              <a:off x="8346847"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44" name="Line 64">
              <a:extLst>
                <a:ext uri="{FF2B5EF4-FFF2-40B4-BE49-F238E27FC236}">
                  <a16:creationId xmlns:a16="http://schemas.microsoft.com/office/drawing/2014/main" id="{48B05233-E271-D93B-924C-BE4682BC7F70}"/>
                </a:ext>
              </a:extLst>
            </p:cNvPr>
            <p:cNvSpPr>
              <a:spLocks noChangeShapeType="1"/>
            </p:cNvSpPr>
            <p:nvPr/>
          </p:nvSpPr>
          <p:spPr bwMode="auto">
            <a:xfrm>
              <a:off x="8653429"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45" name="Line 65">
              <a:extLst>
                <a:ext uri="{FF2B5EF4-FFF2-40B4-BE49-F238E27FC236}">
                  <a16:creationId xmlns:a16="http://schemas.microsoft.com/office/drawing/2014/main" id="{B375EC16-972C-42AB-9B03-77D71D309A39}"/>
                </a:ext>
              </a:extLst>
            </p:cNvPr>
            <p:cNvSpPr>
              <a:spLocks noChangeShapeType="1"/>
            </p:cNvSpPr>
            <p:nvPr/>
          </p:nvSpPr>
          <p:spPr bwMode="auto">
            <a:xfrm>
              <a:off x="8964705"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46" name="Line 66">
              <a:extLst>
                <a:ext uri="{FF2B5EF4-FFF2-40B4-BE49-F238E27FC236}">
                  <a16:creationId xmlns:a16="http://schemas.microsoft.com/office/drawing/2014/main" id="{D1944DD5-46CE-E95E-7453-ADDAB2E883F4}"/>
                </a:ext>
              </a:extLst>
            </p:cNvPr>
            <p:cNvSpPr>
              <a:spLocks noChangeShapeType="1"/>
            </p:cNvSpPr>
            <p:nvPr/>
          </p:nvSpPr>
          <p:spPr bwMode="auto">
            <a:xfrm>
              <a:off x="9271287"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47" name="Line 67">
              <a:extLst>
                <a:ext uri="{FF2B5EF4-FFF2-40B4-BE49-F238E27FC236}">
                  <a16:creationId xmlns:a16="http://schemas.microsoft.com/office/drawing/2014/main" id="{7AC93227-AA15-2DFC-EA7A-8846D252E3AB}"/>
                </a:ext>
              </a:extLst>
            </p:cNvPr>
            <p:cNvSpPr>
              <a:spLocks noChangeShapeType="1"/>
            </p:cNvSpPr>
            <p:nvPr/>
          </p:nvSpPr>
          <p:spPr bwMode="auto">
            <a:xfrm>
              <a:off x="9577869"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48" name="Line 68">
              <a:extLst>
                <a:ext uri="{FF2B5EF4-FFF2-40B4-BE49-F238E27FC236}">
                  <a16:creationId xmlns:a16="http://schemas.microsoft.com/office/drawing/2014/main" id="{DE6261E1-D0AB-D1D1-F87F-0D528111FAAE}"/>
                </a:ext>
              </a:extLst>
            </p:cNvPr>
            <p:cNvSpPr>
              <a:spLocks noChangeShapeType="1"/>
            </p:cNvSpPr>
            <p:nvPr/>
          </p:nvSpPr>
          <p:spPr bwMode="auto">
            <a:xfrm>
              <a:off x="9887580"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49" name="Line 69">
              <a:extLst>
                <a:ext uri="{FF2B5EF4-FFF2-40B4-BE49-F238E27FC236}">
                  <a16:creationId xmlns:a16="http://schemas.microsoft.com/office/drawing/2014/main" id="{2ACE4768-3B3F-C311-CAFC-B2EB2A16D4AD}"/>
                </a:ext>
              </a:extLst>
            </p:cNvPr>
            <p:cNvSpPr>
              <a:spLocks noChangeShapeType="1"/>
            </p:cNvSpPr>
            <p:nvPr/>
          </p:nvSpPr>
          <p:spPr bwMode="auto">
            <a:xfrm>
              <a:off x="10194162"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50" name="Line 70">
              <a:extLst>
                <a:ext uri="{FF2B5EF4-FFF2-40B4-BE49-F238E27FC236}">
                  <a16:creationId xmlns:a16="http://schemas.microsoft.com/office/drawing/2014/main" id="{95DEADB3-8BA8-65B9-7919-B4A08464D21B}"/>
                </a:ext>
              </a:extLst>
            </p:cNvPr>
            <p:cNvSpPr>
              <a:spLocks noChangeShapeType="1"/>
            </p:cNvSpPr>
            <p:nvPr/>
          </p:nvSpPr>
          <p:spPr bwMode="auto">
            <a:xfrm>
              <a:off x="10500745"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51" name="Line 71">
              <a:extLst>
                <a:ext uri="{FF2B5EF4-FFF2-40B4-BE49-F238E27FC236}">
                  <a16:creationId xmlns:a16="http://schemas.microsoft.com/office/drawing/2014/main" id="{58D58570-2D50-9B8C-4083-674AFEDC7038}"/>
                </a:ext>
              </a:extLst>
            </p:cNvPr>
            <p:cNvSpPr>
              <a:spLocks noChangeShapeType="1"/>
            </p:cNvSpPr>
            <p:nvPr/>
          </p:nvSpPr>
          <p:spPr bwMode="auto">
            <a:xfrm>
              <a:off x="10812019"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52" name="Line 72">
              <a:extLst>
                <a:ext uri="{FF2B5EF4-FFF2-40B4-BE49-F238E27FC236}">
                  <a16:creationId xmlns:a16="http://schemas.microsoft.com/office/drawing/2014/main" id="{687FCEAE-626C-BFDB-369D-087B4BA06A0A}"/>
                </a:ext>
              </a:extLst>
            </p:cNvPr>
            <p:cNvSpPr>
              <a:spLocks noChangeShapeType="1"/>
            </p:cNvSpPr>
            <p:nvPr/>
          </p:nvSpPr>
          <p:spPr bwMode="auto">
            <a:xfrm>
              <a:off x="11118601"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53" name="Line 73">
              <a:extLst>
                <a:ext uri="{FF2B5EF4-FFF2-40B4-BE49-F238E27FC236}">
                  <a16:creationId xmlns:a16="http://schemas.microsoft.com/office/drawing/2014/main" id="{B351748E-A996-68F9-A02D-B8C99A0595CC}"/>
                </a:ext>
              </a:extLst>
            </p:cNvPr>
            <p:cNvSpPr>
              <a:spLocks noChangeShapeType="1"/>
            </p:cNvSpPr>
            <p:nvPr/>
          </p:nvSpPr>
          <p:spPr bwMode="auto">
            <a:xfrm>
              <a:off x="11425184" y="4853668"/>
              <a:ext cx="0" cy="7500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802" name="Rectangle 625">
              <a:extLst>
                <a:ext uri="{FF2B5EF4-FFF2-40B4-BE49-F238E27FC236}">
                  <a16:creationId xmlns:a16="http://schemas.microsoft.com/office/drawing/2014/main" id="{78C49EEE-A1B8-2080-0612-C0B16F8EC6BF}"/>
                </a:ext>
              </a:extLst>
            </p:cNvPr>
            <p:cNvSpPr>
              <a:spLocks noChangeArrowheads="1"/>
            </p:cNvSpPr>
            <p:nvPr/>
          </p:nvSpPr>
          <p:spPr bwMode="auto">
            <a:xfrm>
              <a:off x="1536491" y="4936170"/>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0</a:t>
              </a:r>
            </a:p>
          </p:txBody>
        </p:sp>
        <p:sp>
          <p:nvSpPr>
            <p:cNvPr id="803" name="Rectangle 626">
              <a:extLst>
                <a:ext uri="{FF2B5EF4-FFF2-40B4-BE49-F238E27FC236}">
                  <a16:creationId xmlns:a16="http://schemas.microsoft.com/office/drawing/2014/main" id="{ED9D5AEC-124F-73B8-5832-5A926B92D781}"/>
                </a:ext>
              </a:extLst>
            </p:cNvPr>
            <p:cNvSpPr>
              <a:spLocks noChangeArrowheads="1"/>
            </p:cNvSpPr>
            <p:nvPr/>
          </p:nvSpPr>
          <p:spPr bwMode="auto">
            <a:xfrm>
              <a:off x="1841953" y="4936170"/>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4</a:t>
              </a:r>
            </a:p>
          </p:txBody>
        </p:sp>
        <p:sp>
          <p:nvSpPr>
            <p:cNvPr id="815" name="Rectangle 638">
              <a:extLst>
                <a:ext uri="{FF2B5EF4-FFF2-40B4-BE49-F238E27FC236}">
                  <a16:creationId xmlns:a16="http://schemas.microsoft.com/office/drawing/2014/main" id="{1094BEA4-B783-1E9F-1263-FE72AC067B20}"/>
                </a:ext>
              </a:extLst>
            </p:cNvPr>
            <p:cNvSpPr>
              <a:spLocks noChangeArrowheads="1"/>
            </p:cNvSpPr>
            <p:nvPr/>
          </p:nvSpPr>
          <p:spPr bwMode="auto">
            <a:xfrm>
              <a:off x="2154792" y="4936170"/>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8</a:t>
              </a:r>
            </a:p>
          </p:txBody>
        </p:sp>
        <p:sp>
          <p:nvSpPr>
            <p:cNvPr id="816" name="Rectangle 639">
              <a:extLst>
                <a:ext uri="{FF2B5EF4-FFF2-40B4-BE49-F238E27FC236}">
                  <a16:creationId xmlns:a16="http://schemas.microsoft.com/office/drawing/2014/main" id="{72A0E170-238F-9E2B-6F86-E2FB74EB7EF1}"/>
                </a:ext>
              </a:extLst>
            </p:cNvPr>
            <p:cNvSpPr>
              <a:spLocks noChangeArrowheads="1"/>
            </p:cNvSpPr>
            <p:nvPr/>
          </p:nvSpPr>
          <p:spPr bwMode="auto">
            <a:xfrm>
              <a:off x="2410116" y="4936170"/>
              <a:ext cx="1987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12</a:t>
              </a:r>
            </a:p>
          </p:txBody>
        </p:sp>
        <p:sp>
          <p:nvSpPr>
            <p:cNvPr id="817" name="Rectangle 640">
              <a:extLst>
                <a:ext uri="{FF2B5EF4-FFF2-40B4-BE49-F238E27FC236}">
                  <a16:creationId xmlns:a16="http://schemas.microsoft.com/office/drawing/2014/main" id="{526D3D18-78BA-3CE0-969D-9E41367AAEFA}"/>
                </a:ext>
              </a:extLst>
            </p:cNvPr>
            <p:cNvSpPr>
              <a:spLocks noChangeArrowheads="1"/>
            </p:cNvSpPr>
            <p:nvPr/>
          </p:nvSpPr>
          <p:spPr bwMode="auto">
            <a:xfrm>
              <a:off x="2716698" y="4936170"/>
              <a:ext cx="1987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16</a:t>
              </a:r>
            </a:p>
          </p:txBody>
        </p:sp>
        <p:sp>
          <p:nvSpPr>
            <p:cNvPr id="818" name="Rectangle 641">
              <a:extLst>
                <a:ext uri="{FF2B5EF4-FFF2-40B4-BE49-F238E27FC236}">
                  <a16:creationId xmlns:a16="http://schemas.microsoft.com/office/drawing/2014/main" id="{3F54F9F2-2A1D-0CC6-4B5B-31C0278EADFA}"/>
                </a:ext>
              </a:extLst>
            </p:cNvPr>
            <p:cNvSpPr>
              <a:spLocks noChangeArrowheads="1"/>
            </p:cNvSpPr>
            <p:nvPr/>
          </p:nvSpPr>
          <p:spPr bwMode="auto">
            <a:xfrm>
              <a:off x="3023281" y="4936170"/>
              <a:ext cx="1987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20</a:t>
              </a:r>
            </a:p>
          </p:txBody>
        </p:sp>
        <p:sp>
          <p:nvSpPr>
            <p:cNvPr id="819" name="Rectangle 642">
              <a:extLst>
                <a:ext uri="{FF2B5EF4-FFF2-40B4-BE49-F238E27FC236}">
                  <a16:creationId xmlns:a16="http://schemas.microsoft.com/office/drawing/2014/main" id="{095907F7-5ACA-01DE-75BA-DE5BDF9870FC}"/>
                </a:ext>
              </a:extLst>
            </p:cNvPr>
            <p:cNvSpPr>
              <a:spLocks noChangeArrowheads="1"/>
            </p:cNvSpPr>
            <p:nvPr/>
          </p:nvSpPr>
          <p:spPr bwMode="auto">
            <a:xfrm>
              <a:off x="3329863" y="4936170"/>
              <a:ext cx="1987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24</a:t>
              </a:r>
            </a:p>
          </p:txBody>
        </p:sp>
        <p:sp>
          <p:nvSpPr>
            <p:cNvPr id="820" name="Rectangle 643">
              <a:extLst>
                <a:ext uri="{FF2B5EF4-FFF2-40B4-BE49-F238E27FC236}">
                  <a16:creationId xmlns:a16="http://schemas.microsoft.com/office/drawing/2014/main" id="{9246C4C3-5039-219C-B45D-85785A64E375}"/>
                </a:ext>
              </a:extLst>
            </p:cNvPr>
            <p:cNvSpPr>
              <a:spLocks noChangeArrowheads="1"/>
            </p:cNvSpPr>
            <p:nvPr/>
          </p:nvSpPr>
          <p:spPr bwMode="auto">
            <a:xfrm>
              <a:off x="3641137" y="4936170"/>
              <a:ext cx="1987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28</a:t>
              </a:r>
            </a:p>
          </p:txBody>
        </p:sp>
        <p:sp>
          <p:nvSpPr>
            <p:cNvPr id="821" name="Rectangle 644">
              <a:extLst>
                <a:ext uri="{FF2B5EF4-FFF2-40B4-BE49-F238E27FC236}">
                  <a16:creationId xmlns:a16="http://schemas.microsoft.com/office/drawing/2014/main" id="{28C35007-88C3-99E4-5C3D-D177E592C331}"/>
                </a:ext>
              </a:extLst>
            </p:cNvPr>
            <p:cNvSpPr>
              <a:spLocks noChangeArrowheads="1"/>
            </p:cNvSpPr>
            <p:nvPr/>
          </p:nvSpPr>
          <p:spPr bwMode="auto">
            <a:xfrm>
              <a:off x="3947720" y="4936170"/>
              <a:ext cx="1987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32</a:t>
              </a:r>
            </a:p>
          </p:txBody>
        </p:sp>
        <p:sp>
          <p:nvSpPr>
            <p:cNvPr id="822" name="Rectangle 645">
              <a:extLst>
                <a:ext uri="{FF2B5EF4-FFF2-40B4-BE49-F238E27FC236}">
                  <a16:creationId xmlns:a16="http://schemas.microsoft.com/office/drawing/2014/main" id="{37870239-4FF6-A69F-3031-53234E19D6FE}"/>
                </a:ext>
              </a:extLst>
            </p:cNvPr>
            <p:cNvSpPr>
              <a:spLocks noChangeArrowheads="1"/>
            </p:cNvSpPr>
            <p:nvPr/>
          </p:nvSpPr>
          <p:spPr bwMode="auto">
            <a:xfrm>
              <a:off x="4254302" y="4936170"/>
              <a:ext cx="1987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36</a:t>
              </a:r>
            </a:p>
          </p:txBody>
        </p:sp>
        <p:sp>
          <p:nvSpPr>
            <p:cNvPr id="823" name="Rectangle 646">
              <a:extLst>
                <a:ext uri="{FF2B5EF4-FFF2-40B4-BE49-F238E27FC236}">
                  <a16:creationId xmlns:a16="http://schemas.microsoft.com/office/drawing/2014/main" id="{431A4B43-6BDF-AB73-60B4-2EBF64292514}"/>
                </a:ext>
              </a:extLst>
            </p:cNvPr>
            <p:cNvSpPr>
              <a:spLocks noChangeArrowheads="1"/>
            </p:cNvSpPr>
            <p:nvPr/>
          </p:nvSpPr>
          <p:spPr bwMode="auto">
            <a:xfrm>
              <a:off x="4560884" y="4936170"/>
              <a:ext cx="1987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40</a:t>
              </a:r>
            </a:p>
          </p:txBody>
        </p:sp>
        <p:sp>
          <p:nvSpPr>
            <p:cNvPr id="824" name="Rectangle 647">
              <a:extLst>
                <a:ext uri="{FF2B5EF4-FFF2-40B4-BE49-F238E27FC236}">
                  <a16:creationId xmlns:a16="http://schemas.microsoft.com/office/drawing/2014/main" id="{61DCB75E-A481-4E05-3594-D13694811227}"/>
                </a:ext>
              </a:extLst>
            </p:cNvPr>
            <p:cNvSpPr>
              <a:spLocks noChangeArrowheads="1"/>
            </p:cNvSpPr>
            <p:nvPr/>
          </p:nvSpPr>
          <p:spPr bwMode="auto">
            <a:xfrm>
              <a:off x="4862330" y="4936170"/>
              <a:ext cx="1987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44</a:t>
              </a:r>
            </a:p>
          </p:txBody>
        </p:sp>
        <p:sp>
          <p:nvSpPr>
            <p:cNvPr id="825" name="Rectangle 648">
              <a:extLst>
                <a:ext uri="{FF2B5EF4-FFF2-40B4-BE49-F238E27FC236}">
                  <a16:creationId xmlns:a16="http://schemas.microsoft.com/office/drawing/2014/main" id="{E15853F4-3F4A-618E-79F6-565D30A92070}"/>
                </a:ext>
              </a:extLst>
            </p:cNvPr>
            <p:cNvSpPr>
              <a:spLocks noChangeArrowheads="1"/>
            </p:cNvSpPr>
            <p:nvPr/>
          </p:nvSpPr>
          <p:spPr bwMode="auto">
            <a:xfrm>
              <a:off x="5182991" y="4936170"/>
              <a:ext cx="1987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48</a:t>
              </a:r>
            </a:p>
          </p:txBody>
        </p:sp>
        <p:sp>
          <p:nvSpPr>
            <p:cNvPr id="826" name="Rectangle 649">
              <a:extLst>
                <a:ext uri="{FF2B5EF4-FFF2-40B4-BE49-F238E27FC236}">
                  <a16:creationId xmlns:a16="http://schemas.microsoft.com/office/drawing/2014/main" id="{247BA338-897A-5670-9DA0-A070DE5FFB54}"/>
                </a:ext>
              </a:extLst>
            </p:cNvPr>
            <p:cNvSpPr>
              <a:spLocks noChangeArrowheads="1"/>
            </p:cNvSpPr>
            <p:nvPr/>
          </p:nvSpPr>
          <p:spPr bwMode="auto">
            <a:xfrm>
              <a:off x="5489573" y="4936170"/>
              <a:ext cx="1987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52</a:t>
              </a:r>
            </a:p>
          </p:txBody>
        </p:sp>
        <p:sp>
          <p:nvSpPr>
            <p:cNvPr id="827" name="Rectangle 650">
              <a:extLst>
                <a:ext uri="{FF2B5EF4-FFF2-40B4-BE49-F238E27FC236}">
                  <a16:creationId xmlns:a16="http://schemas.microsoft.com/office/drawing/2014/main" id="{304F6A95-4B29-0C36-274E-4793C0509997}"/>
                </a:ext>
              </a:extLst>
            </p:cNvPr>
            <p:cNvSpPr>
              <a:spLocks noChangeArrowheads="1"/>
            </p:cNvSpPr>
            <p:nvPr/>
          </p:nvSpPr>
          <p:spPr bwMode="auto">
            <a:xfrm>
              <a:off x="5802412" y="4936170"/>
              <a:ext cx="1987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56</a:t>
              </a:r>
            </a:p>
          </p:txBody>
        </p:sp>
        <p:sp>
          <p:nvSpPr>
            <p:cNvPr id="828" name="Rectangle 651">
              <a:extLst>
                <a:ext uri="{FF2B5EF4-FFF2-40B4-BE49-F238E27FC236}">
                  <a16:creationId xmlns:a16="http://schemas.microsoft.com/office/drawing/2014/main" id="{D24BFE4C-A7CF-569C-71AE-271F37889168}"/>
                </a:ext>
              </a:extLst>
            </p:cNvPr>
            <p:cNvSpPr>
              <a:spLocks noChangeArrowheads="1"/>
            </p:cNvSpPr>
            <p:nvPr/>
          </p:nvSpPr>
          <p:spPr bwMode="auto">
            <a:xfrm>
              <a:off x="6112123" y="4936170"/>
              <a:ext cx="1987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60</a:t>
              </a:r>
            </a:p>
          </p:txBody>
        </p:sp>
        <p:sp>
          <p:nvSpPr>
            <p:cNvPr id="829" name="Rectangle 652">
              <a:extLst>
                <a:ext uri="{FF2B5EF4-FFF2-40B4-BE49-F238E27FC236}">
                  <a16:creationId xmlns:a16="http://schemas.microsoft.com/office/drawing/2014/main" id="{C3444087-8703-5A6D-9C5E-23167E5A56CE}"/>
                </a:ext>
              </a:extLst>
            </p:cNvPr>
            <p:cNvSpPr>
              <a:spLocks noChangeArrowheads="1"/>
            </p:cNvSpPr>
            <p:nvPr/>
          </p:nvSpPr>
          <p:spPr bwMode="auto">
            <a:xfrm>
              <a:off x="6418705" y="4936170"/>
              <a:ext cx="1987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64</a:t>
              </a:r>
            </a:p>
          </p:txBody>
        </p:sp>
        <p:sp>
          <p:nvSpPr>
            <p:cNvPr id="830" name="Rectangle 653">
              <a:extLst>
                <a:ext uri="{FF2B5EF4-FFF2-40B4-BE49-F238E27FC236}">
                  <a16:creationId xmlns:a16="http://schemas.microsoft.com/office/drawing/2014/main" id="{5665652E-2561-9B2F-2CA6-4849CECD5990}"/>
                </a:ext>
              </a:extLst>
            </p:cNvPr>
            <p:cNvSpPr>
              <a:spLocks noChangeArrowheads="1"/>
            </p:cNvSpPr>
            <p:nvPr/>
          </p:nvSpPr>
          <p:spPr bwMode="auto">
            <a:xfrm>
              <a:off x="6715902" y="4936170"/>
              <a:ext cx="1987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68</a:t>
              </a:r>
            </a:p>
          </p:txBody>
        </p:sp>
        <p:sp>
          <p:nvSpPr>
            <p:cNvPr id="831" name="Rectangle 654">
              <a:extLst>
                <a:ext uri="{FF2B5EF4-FFF2-40B4-BE49-F238E27FC236}">
                  <a16:creationId xmlns:a16="http://schemas.microsoft.com/office/drawing/2014/main" id="{03BB5790-F591-D7F3-3D31-884689AAE30E}"/>
                </a:ext>
              </a:extLst>
            </p:cNvPr>
            <p:cNvSpPr>
              <a:spLocks noChangeArrowheads="1"/>
            </p:cNvSpPr>
            <p:nvPr/>
          </p:nvSpPr>
          <p:spPr bwMode="auto">
            <a:xfrm>
              <a:off x="7022485" y="4936170"/>
              <a:ext cx="1987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72</a:t>
              </a:r>
            </a:p>
          </p:txBody>
        </p:sp>
        <p:sp>
          <p:nvSpPr>
            <p:cNvPr id="832" name="Rectangle 655">
              <a:extLst>
                <a:ext uri="{FF2B5EF4-FFF2-40B4-BE49-F238E27FC236}">
                  <a16:creationId xmlns:a16="http://schemas.microsoft.com/office/drawing/2014/main" id="{C577E8C2-489F-C1B4-D4A9-F7C9D0502B30}"/>
                </a:ext>
              </a:extLst>
            </p:cNvPr>
            <p:cNvSpPr>
              <a:spLocks noChangeArrowheads="1"/>
            </p:cNvSpPr>
            <p:nvPr/>
          </p:nvSpPr>
          <p:spPr bwMode="auto">
            <a:xfrm>
              <a:off x="7321245" y="4936170"/>
              <a:ext cx="1987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76</a:t>
              </a:r>
            </a:p>
          </p:txBody>
        </p:sp>
        <p:sp>
          <p:nvSpPr>
            <p:cNvPr id="833" name="Rectangle 656">
              <a:extLst>
                <a:ext uri="{FF2B5EF4-FFF2-40B4-BE49-F238E27FC236}">
                  <a16:creationId xmlns:a16="http://schemas.microsoft.com/office/drawing/2014/main" id="{78394FB2-1BE1-BE13-01CD-7063FBF6E7CC}"/>
                </a:ext>
              </a:extLst>
            </p:cNvPr>
            <p:cNvSpPr>
              <a:spLocks noChangeArrowheads="1"/>
            </p:cNvSpPr>
            <p:nvPr/>
          </p:nvSpPr>
          <p:spPr bwMode="auto">
            <a:xfrm>
              <a:off x="7618443" y="4936170"/>
              <a:ext cx="1987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80</a:t>
              </a:r>
            </a:p>
          </p:txBody>
        </p:sp>
        <p:sp>
          <p:nvSpPr>
            <p:cNvPr id="834" name="Rectangle 657">
              <a:extLst>
                <a:ext uri="{FF2B5EF4-FFF2-40B4-BE49-F238E27FC236}">
                  <a16:creationId xmlns:a16="http://schemas.microsoft.com/office/drawing/2014/main" id="{7D2B5F78-0157-931E-0B8D-16941DC1D4B1}"/>
                </a:ext>
              </a:extLst>
            </p:cNvPr>
            <p:cNvSpPr>
              <a:spLocks noChangeArrowheads="1"/>
            </p:cNvSpPr>
            <p:nvPr/>
          </p:nvSpPr>
          <p:spPr bwMode="auto">
            <a:xfrm>
              <a:off x="7943795" y="4936170"/>
              <a:ext cx="1987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84</a:t>
              </a:r>
            </a:p>
          </p:txBody>
        </p:sp>
        <p:sp>
          <p:nvSpPr>
            <p:cNvPr id="835" name="Rectangle 658">
              <a:extLst>
                <a:ext uri="{FF2B5EF4-FFF2-40B4-BE49-F238E27FC236}">
                  <a16:creationId xmlns:a16="http://schemas.microsoft.com/office/drawing/2014/main" id="{22E67076-EFCD-226E-F3D1-70D2B11606EB}"/>
                </a:ext>
              </a:extLst>
            </p:cNvPr>
            <p:cNvSpPr>
              <a:spLocks noChangeArrowheads="1"/>
            </p:cNvSpPr>
            <p:nvPr/>
          </p:nvSpPr>
          <p:spPr bwMode="auto">
            <a:xfrm>
              <a:off x="8259763" y="4936170"/>
              <a:ext cx="1987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88</a:t>
              </a:r>
            </a:p>
          </p:txBody>
        </p:sp>
        <p:sp>
          <p:nvSpPr>
            <p:cNvPr id="836" name="Rectangle 659">
              <a:extLst>
                <a:ext uri="{FF2B5EF4-FFF2-40B4-BE49-F238E27FC236}">
                  <a16:creationId xmlns:a16="http://schemas.microsoft.com/office/drawing/2014/main" id="{59BCD2D7-615E-3308-143D-5BBA0B0F1957}"/>
                </a:ext>
              </a:extLst>
            </p:cNvPr>
            <p:cNvSpPr>
              <a:spLocks noChangeArrowheads="1"/>
            </p:cNvSpPr>
            <p:nvPr/>
          </p:nvSpPr>
          <p:spPr bwMode="auto">
            <a:xfrm>
              <a:off x="8575730" y="4936170"/>
              <a:ext cx="1987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92</a:t>
              </a:r>
            </a:p>
          </p:txBody>
        </p:sp>
        <p:sp>
          <p:nvSpPr>
            <p:cNvPr id="837" name="Rectangle 660">
              <a:extLst>
                <a:ext uri="{FF2B5EF4-FFF2-40B4-BE49-F238E27FC236}">
                  <a16:creationId xmlns:a16="http://schemas.microsoft.com/office/drawing/2014/main" id="{BE12FCC8-97A0-B113-46FA-462393AF817A}"/>
                </a:ext>
              </a:extLst>
            </p:cNvPr>
            <p:cNvSpPr>
              <a:spLocks noChangeArrowheads="1"/>
            </p:cNvSpPr>
            <p:nvPr/>
          </p:nvSpPr>
          <p:spPr bwMode="auto">
            <a:xfrm>
              <a:off x="8872927" y="4936170"/>
              <a:ext cx="1987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96</a:t>
              </a:r>
            </a:p>
          </p:txBody>
        </p:sp>
        <p:sp>
          <p:nvSpPr>
            <p:cNvPr id="838" name="Rectangle 661">
              <a:extLst>
                <a:ext uri="{FF2B5EF4-FFF2-40B4-BE49-F238E27FC236}">
                  <a16:creationId xmlns:a16="http://schemas.microsoft.com/office/drawing/2014/main" id="{4E66DFA4-C9C3-018A-6F21-DABE20C8BECB}"/>
                </a:ext>
              </a:extLst>
            </p:cNvPr>
            <p:cNvSpPr>
              <a:spLocks noChangeArrowheads="1"/>
            </p:cNvSpPr>
            <p:nvPr/>
          </p:nvSpPr>
          <p:spPr bwMode="auto">
            <a:xfrm>
              <a:off x="9127809" y="4936170"/>
              <a:ext cx="2981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100</a:t>
              </a:r>
            </a:p>
          </p:txBody>
        </p:sp>
        <p:sp>
          <p:nvSpPr>
            <p:cNvPr id="839" name="Rectangle 662">
              <a:extLst>
                <a:ext uri="{FF2B5EF4-FFF2-40B4-BE49-F238E27FC236}">
                  <a16:creationId xmlns:a16="http://schemas.microsoft.com/office/drawing/2014/main" id="{9FDB8209-6F0E-4F7A-256B-F2E94FB4BE99}"/>
                </a:ext>
              </a:extLst>
            </p:cNvPr>
            <p:cNvSpPr>
              <a:spLocks noChangeArrowheads="1"/>
            </p:cNvSpPr>
            <p:nvPr/>
          </p:nvSpPr>
          <p:spPr bwMode="auto">
            <a:xfrm>
              <a:off x="9433387" y="4936170"/>
              <a:ext cx="2981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104</a:t>
              </a:r>
            </a:p>
          </p:txBody>
        </p:sp>
        <p:sp>
          <p:nvSpPr>
            <p:cNvPr id="840" name="Rectangle 663">
              <a:extLst>
                <a:ext uri="{FF2B5EF4-FFF2-40B4-BE49-F238E27FC236}">
                  <a16:creationId xmlns:a16="http://schemas.microsoft.com/office/drawing/2014/main" id="{EF25C797-88DC-AF40-9239-775DA391D65D}"/>
                </a:ext>
              </a:extLst>
            </p:cNvPr>
            <p:cNvSpPr>
              <a:spLocks noChangeArrowheads="1"/>
            </p:cNvSpPr>
            <p:nvPr/>
          </p:nvSpPr>
          <p:spPr bwMode="auto">
            <a:xfrm>
              <a:off x="9741861" y="4936170"/>
              <a:ext cx="2981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108</a:t>
              </a:r>
            </a:p>
          </p:txBody>
        </p:sp>
        <p:sp>
          <p:nvSpPr>
            <p:cNvPr id="841" name="Rectangle 664">
              <a:extLst>
                <a:ext uri="{FF2B5EF4-FFF2-40B4-BE49-F238E27FC236}">
                  <a16:creationId xmlns:a16="http://schemas.microsoft.com/office/drawing/2014/main" id="{E367C6DF-400F-26DD-22F5-4837FCD9BF0F}"/>
                </a:ext>
              </a:extLst>
            </p:cNvPr>
            <p:cNvSpPr>
              <a:spLocks noChangeArrowheads="1"/>
            </p:cNvSpPr>
            <p:nvPr/>
          </p:nvSpPr>
          <p:spPr bwMode="auto">
            <a:xfrm>
              <a:off x="10044744" y="4936170"/>
              <a:ext cx="2981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112</a:t>
              </a:r>
            </a:p>
          </p:txBody>
        </p:sp>
        <p:sp>
          <p:nvSpPr>
            <p:cNvPr id="843" name="Rectangle 666">
              <a:extLst>
                <a:ext uri="{FF2B5EF4-FFF2-40B4-BE49-F238E27FC236}">
                  <a16:creationId xmlns:a16="http://schemas.microsoft.com/office/drawing/2014/main" id="{A4799D55-06B4-103B-1237-9F63D0C419DD}"/>
                </a:ext>
              </a:extLst>
            </p:cNvPr>
            <p:cNvSpPr>
              <a:spLocks noChangeArrowheads="1"/>
            </p:cNvSpPr>
            <p:nvPr/>
          </p:nvSpPr>
          <p:spPr bwMode="auto">
            <a:xfrm>
              <a:off x="10354224" y="4936170"/>
              <a:ext cx="2981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116</a:t>
              </a:r>
            </a:p>
          </p:txBody>
        </p:sp>
        <p:sp>
          <p:nvSpPr>
            <p:cNvPr id="845" name="Rectangle 668">
              <a:extLst>
                <a:ext uri="{FF2B5EF4-FFF2-40B4-BE49-F238E27FC236}">
                  <a16:creationId xmlns:a16="http://schemas.microsoft.com/office/drawing/2014/main" id="{1A936326-EB8C-2523-BFD5-A28117D0C3CB}"/>
                </a:ext>
              </a:extLst>
            </p:cNvPr>
            <p:cNvSpPr>
              <a:spLocks noChangeArrowheads="1"/>
            </p:cNvSpPr>
            <p:nvPr/>
          </p:nvSpPr>
          <p:spPr bwMode="auto">
            <a:xfrm>
              <a:off x="10662729" y="4936170"/>
              <a:ext cx="2981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120</a:t>
              </a:r>
            </a:p>
          </p:txBody>
        </p:sp>
        <p:sp>
          <p:nvSpPr>
            <p:cNvPr id="846" name="Rectangle 669">
              <a:extLst>
                <a:ext uri="{FF2B5EF4-FFF2-40B4-BE49-F238E27FC236}">
                  <a16:creationId xmlns:a16="http://schemas.microsoft.com/office/drawing/2014/main" id="{84BCF1B0-46BC-7861-7D94-0ADAAF002BA0}"/>
                </a:ext>
              </a:extLst>
            </p:cNvPr>
            <p:cNvSpPr>
              <a:spLocks noChangeArrowheads="1"/>
            </p:cNvSpPr>
            <p:nvPr/>
          </p:nvSpPr>
          <p:spPr bwMode="auto">
            <a:xfrm>
              <a:off x="10967746" y="4936170"/>
              <a:ext cx="2981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124</a:t>
              </a:r>
            </a:p>
          </p:txBody>
        </p:sp>
        <p:sp>
          <p:nvSpPr>
            <p:cNvPr id="847" name="Rectangle 670">
              <a:extLst>
                <a:ext uri="{FF2B5EF4-FFF2-40B4-BE49-F238E27FC236}">
                  <a16:creationId xmlns:a16="http://schemas.microsoft.com/office/drawing/2014/main" id="{E8E3B711-A329-F979-51FE-D72F088C4C89}"/>
                </a:ext>
              </a:extLst>
            </p:cNvPr>
            <p:cNvSpPr>
              <a:spLocks noChangeArrowheads="1"/>
            </p:cNvSpPr>
            <p:nvPr/>
          </p:nvSpPr>
          <p:spPr bwMode="auto">
            <a:xfrm>
              <a:off x="11283714" y="4936170"/>
              <a:ext cx="2981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rPr>
                <a:t>128</a:t>
              </a:r>
            </a:p>
          </p:txBody>
        </p:sp>
        <p:cxnSp>
          <p:nvCxnSpPr>
            <p:cNvPr id="1682" name="Straight Connector 1681">
              <a:extLst>
                <a:ext uri="{FF2B5EF4-FFF2-40B4-BE49-F238E27FC236}">
                  <a16:creationId xmlns:a16="http://schemas.microsoft.com/office/drawing/2014/main" id="{E7DF692F-39C6-0FF4-DF3D-363A5FD4029F}"/>
                </a:ext>
              </a:extLst>
            </p:cNvPr>
            <p:cNvCxnSpPr>
              <a:cxnSpLocks/>
            </p:cNvCxnSpPr>
            <p:nvPr/>
          </p:nvCxnSpPr>
          <p:spPr>
            <a:xfrm flipH="1">
              <a:off x="1494430" y="4851000"/>
              <a:ext cx="100879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8BC5F78A-3CF2-64B4-70E8-93A288F803DC}"/>
              </a:ext>
            </a:extLst>
          </p:cNvPr>
          <p:cNvGrpSpPr/>
          <p:nvPr/>
        </p:nvGrpSpPr>
        <p:grpSpPr>
          <a:xfrm>
            <a:off x="1010464" y="1167617"/>
            <a:ext cx="487862" cy="3687296"/>
            <a:chOff x="1010464" y="1167617"/>
            <a:chExt cx="487862" cy="3687296"/>
          </a:xfrm>
        </p:grpSpPr>
        <p:cxnSp>
          <p:nvCxnSpPr>
            <p:cNvPr id="1681" name="Straight Connector 1680">
              <a:extLst>
                <a:ext uri="{FF2B5EF4-FFF2-40B4-BE49-F238E27FC236}">
                  <a16:creationId xmlns:a16="http://schemas.microsoft.com/office/drawing/2014/main" id="{5305CAE8-D2C6-CF69-7ACC-9D3150268A13}"/>
                </a:ext>
              </a:extLst>
            </p:cNvPr>
            <p:cNvCxnSpPr>
              <a:cxnSpLocks/>
            </p:cNvCxnSpPr>
            <p:nvPr/>
          </p:nvCxnSpPr>
          <p:spPr>
            <a:xfrm>
              <a:off x="1498326" y="1167617"/>
              <a:ext cx="0" cy="36872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83" name="Line 11">
              <a:extLst>
                <a:ext uri="{FF2B5EF4-FFF2-40B4-BE49-F238E27FC236}">
                  <a16:creationId xmlns:a16="http://schemas.microsoft.com/office/drawing/2014/main" id="{401BEB96-B4D0-EAEF-761F-A46B44DB411B}"/>
                </a:ext>
              </a:extLst>
            </p:cNvPr>
            <p:cNvSpPr>
              <a:spLocks noChangeShapeType="1"/>
            </p:cNvSpPr>
            <p:nvPr/>
          </p:nvSpPr>
          <p:spPr bwMode="auto">
            <a:xfrm flipH="1">
              <a:off x="1430338" y="2992748"/>
              <a:ext cx="6350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684" name="Rectangle 632">
              <a:extLst>
                <a:ext uri="{FF2B5EF4-FFF2-40B4-BE49-F238E27FC236}">
                  <a16:creationId xmlns:a16="http://schemas.microsoft.com/office/drawing/2014/main" id="{EA5B1030-8AF2-04CE-0DF8-C8FC0D3BEE34}"/>
                </a:ext>
              </a:extLst>
            </p:cNvPr>
            <p:cNvSpPr>
              <a:spLocks noChangeArrowheads="1"/>
            </p:cNvSpPr>
            <p:nvPr/>
          </p:nvSpPr>
          <p:spPr bwMode="auto">
            <a:xfrm>
              <a:off x="1010464" y="2877898"/>
              <a:ext cx="3590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010101"/>
                  </a:solidFill>
                  <a:effectLst/>
                  <a:uLnTx/>
                  <a:uFillTx/>
                  <a:latin typeface="Arial" panose="020B0604020202020204" pitchFamily="34" charset="0"/>
                  <a:ea typeface="+mn-ea"/>
                  <a:cs typeface="+mn-cs"/>
                </a:rPr>
                <a:t>50%</a:t>
              </a:r>
              <a:endParaRPr kumimoji="0" lang="en-US" altLang="en-US" sz="14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687" name="Rectangle 112">
            <a:extLst>
              <a:ext uri="{FF2B5EF4-FFF2-40B4-BE49-F238E27FC236}">
                <a16:creationId xmlns:a16="http://schemas.microsoft.com/office/drawing/2014/main" id="{B64F8040-1110-C7EA-6B5A-531AF93B631C}"/>
              </a:ext>
            </a:extLst>
          </p:cNvPr>
          <p:cNvSpPr>
            <a:spLocks noChangeArrowheads="1"/>
          </p:cNvSpPr>
          <p:nvPr/>
        </p:nvSpPr>
        <p:spPr bwMode="auto">
          <a:xfrm>
            <a:off x="1597140" y="3798599"/>
            <a:ext cx="31322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28650" algn="l"/>
                <a:tab pos="989013" algn="l"/>
                <a:tab pos="1081088" algn="l"/>
                <a:tab pos="1524000" algn="l"/>
                <a:tab pos="3081338" algn="l"/>
              </a:tabLst>
              <a:defRPr/>
            </a:pPr>
            <a:r>
              <a:rPr kumimoji="0" lang="en-US" altLang="en-US" sz="1200" b="0" i="0" u="none" strike="noStrike" kern="0" cap="none" spc="-50" normalizeH="0" baseline="0" noProof="0" dirty="0">
                <a:ln>
                  <a:noFill/>
                </a:ln>
                <a:solidFill>
                  <a:srgbClr val="010101"/>
                </a:solidFill>
                <a:effectLst/>
                <a:uLnTx/>
                <a:uFillTx/>
                <a:latin typeface="Arial" panose="020B0604020202020204" pitchFamily="34" charset="0"/>
                <a:ea typeface="+mn-ea"/>
                <a:cs typeface="+mn-cs"/>
              </a:rPr>
              <a:t>Arm	n	Events	Median, months (95% CI)</a:t>
            </a:r>
          </a:p>
          <a:p>
            <a:pPr marL="0" marR="0" lvl="0" indent="0" algn="l" defTabSz="914400" rtl="0" eaLnBrk="0" fontAlgn="base" latinLnBrk="0" hangingPunct="0">
              <a:lnSpc>
                <a:spcPct val="100000"/>
              </a:lnSpc>
              <a:spcBef>
                <a:spcPct val="0"/>
              </a:spcBef>
              <a:spcAft>
                <a:spcPct val="0"/>
              </a:spcAft>
              <a:buClrTx/>
              <a:buSzTx/>
              <a:buFontTx/>
              <a:buNone/>
              <a:tabLst>
                <a:tab pos="628650" algn="l"/>
                <a:tab pos="989013" algn="l"/>
                <a:tab pos="1081088" algn="l"/>
                <a:tab pos="1524000" algn="l"/>
                <a:tab pos="3081338" algn="l"/>
              </a:tabLst>
              <a:defRPr/>
            </a:pPr>
            <a:r>
              <a:rPr kumimoji="0" lang="en-US" altLang="en-US" sz="1200" b="0" i="0" u="none" strike="noStrike" kern="0" cap="none" spc="-50" normalizeH="0" baseline="0" noProof="0" dirty="0">
                <a:ln>
                  <a:noFill/>
                </a:ln>
                <a:solidFill>
                  <a:srgbClr val="010101"/>
                </a:solidFill>
                <a:effectLst/>
                <a:uLnTx/>
                <a:uFillTx/>
                <a:latin typeface="Arial" panose="020B0604020202020204" pitchFamily="34" charset="0"/>
                <a:ea typeface="+mn-ea"/>
                <a:cs typeface="+mn-cs"/>
              </a:rPr>
              <a:t>D + T	438	125	NA (120.7, NA)</a:t>
            </a:r>
          </a:p>
          <a:p>
            <a:pPr marL="0" marR="0" lvl="0" indent="0" algn="l" defTabSz="914400" rtl="0" eaLnBrk="0" fontAlgn="base" latinLnBrk="0" hangingPunct="0">
              <a:lnSpc>
                <a:spcPct val="100000"/>
              </a:lnSpc>
              <a:spcBef>
                <a:spcPct val="0"/>
              </a:spcBef>
              <a:spcAft>
                <a:spcPct val="0"/>
              </a:spcAft>
              <a:buClrTx/>
              <a:buSzTx/>
              <a:buFontTx/>
              <a:buNone/>
              <a:tabLst>
                <a:tab pos="628650" algn="l"/>
                <a:tab pos="989013" algn="l"/>
                <a:tab pos="1081088" algn="l"/>
                <a:tab pos="1524000" algn="l"/>
                <a:tab pos="3081338" algn="l"/>
              </a:tabLst>
              <a:defRPr/>
            </a:pPr>
            <a:r>
              <a:rPr kumimoji="0" lang="en-US" altLang="en-US" sz="1200" b="0" i="0" u="none" strike="noStrike" kern="0" cap="none" spc="-50" normalizeH="0" baseline="0" noProof="0" dirty="0">
                <a:ln>
                  <a:noFill/>
                </a:ln>
                <a:solidFill>
                  <a:srgbClr val="008041"/>
                </a:solidFill>
                <a:effectLst/>
                <a:uLnTx/>
                <a:uFillTx/>
                <a:latin typeface="Arial" panose="020B0604020202020204" pitchFamily="34" charset="0"/>
                <a:ea typeface="+mn-ea"/>
                <a:cs typeface="+mn-cs"/>
              </a:rPr>
              <a:t>Placebo	432	136	NA (NA, NA)</a:t>
            </a:r>
          </a:p>
        </p:txBody>
      </p:sp>
      <p:sp>
        <p:nvSpPr>
          <p:cNvPr id="1689" name="Rectangle 742">
            <a:extLst>
              <a:ext uri="{FF2B5EF4-FFF2-40B4-BE49-F238E27FC236}">
                <a16:creationId xmlns:a16="http://schemas.microsoft.com/office/drawing/2014/main" id="{6CDE8F9B-E2B1-B539-72E8-FC1964EC5022}"/>
              </a:ext>
            </a:extLst>
          </p:cNvPr>
          <p:cNvSpPr>
            <a:spLocks noChangeArrowheads="1"/>
          </p:cNvSpPr>
          <p:nvPr/>
        </p:nvSpPr>
        <p:spPr bwMode="auto">
          <a:xfrm rot="16200000">
            <a:off x="-1155424" y="2888952"/>
            <a:ext cx="383708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a:ln>
                  <a:noFill/>
                </a:ln>
                <a:solidFill>
                  <a:srgbClr val="010101"/>
                </a:solidFill>
                <a:effectLst/>
                <a:uLnTx/>
                <a:uFillTx/>
                <a:latin typeface="Arial" panose="020B0604020202020204" pitchFamily="34" charset="0"/>
                <a:ea typeface="+mn-ea"/>
                <a:cs typeface="+mn-cs"/>
              </a:rPr>
              <a:t>Proportion Alive</a:t>
            </a:r>
            <a:endParaRPr kumimoji="0" lang="en-US" altLang="en-US" sz="16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90" name="Rectangle 738">
            <a:extLst>
              <a:ext uri="{FF2B5EF4-FFF2-40B4-BE49-F238E27FC236}">
                <a16:creationId xmlns:a16="http://schemas.microsoft.com/office/drawing/2014/main" id="{3D0C5327-E29A-A6BC-443C-4385E6BF6EE0}"/>
              </a:ext>
            </a:extLst>
          </p:cNvPr>
          <p:cNvSpPr>
            <a:spLocks noChangeArrowheads="1"/>
          </p:cNvSpPr>
          <p:nvPr/>
        </p:nvSpPr>
        <p:spPr bwMode="auto">
          <a:xfrm>
            <a:off x="647700" y="5364838"/>
            <a:ext cx="97943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Patients at Risk</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91" name="Rectangle 741">
            <a:extLst>
              <a:ext uri="{FF2B5EF4-FFF2-40B4-BE49-F238E27FC236}">
                <a16:creationId xmlns:a16="http://schemas.microsoft.com/office/drawing/2014/main" id="{D9E99BAD-1DB8-AD4E-7BD4-23BAF8333D4B}"/>
              </a:ext>
            </a:extLst>
          </p:cNvPr>
          <p:cNvSpPr>
            <a:spLocks noChangeArrowheads="1"/>
          </p:cNvSpPr>
          <p:nvPr/>
        </p:nvSpPr>
        <p:spPr bwMode="auto">
          <a:xfrm>
            <a:off x="647700" y="5716501"/>
            <a:ext cx="51135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8041"/>
                </a:solidFill>
                <a:effectLst/>
                <a:uLnTx/>
                <a:uFillTx/>
                <a:latin typeface="Arial" panose="020B0604020202020204" pitchFamily="34" charset="0"/>
                <a:ea typeface="+mn-ea"/>
                <a:cs typeface="+mn-cs"/>
              </a:rPr>
              <a:t>Placebo</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92" name="Rectangle 739">
            <a:extLst>
              <a:ext uri="{FF2B5EF4-FFF2-40B4-BE49-F238E27FC236}">
                <a16:creationId xmlns:a16="http://schemas.microsoft.com/office/drawing/2014/main" id="{81987208-78E1-043D-6196-EF03A3BE6178}"/>
              </a:ext>
            </a:extLst>
          </p:cNvPr>
          <p:cNvSpPr>
            <a:spLocks noChangeArrowheads="1"/>
          </p:cNvSpPr>
          <p:nvPr/>
        </p:nvSpPr>
        <p:spPr bwMode="auto">
          <a:xfrm>
            <a:off x="647700" y="5533516"/>
            <a:ext cx="34785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10101"/>
                </a:solidFill>
                <a:effectLst/>
                <a:uLnTx/>
                <a:uFillTx/>
                <a:latin typeface="Arial" panose="020B0604020202020204" pitchFamily="34" charset="0"/>
                <a:ea typeface="+mn-ea"/>
                <a:cs typeface="+mn-cs"/>
              </a:rPr>
              <a:t>D + T</a:t>
            </a:r>
            <a:endParaRPr kumimoji="0" lang="en-US" altLang="en-US" sz="11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Rectangle 112">
            <a:extLst>
              <a:ext uri="{FF2B5EF4-FFF2-40B4-BE49-F238E27FC236}">
                <a16:creationId xmlns:a16="http://schemas.microsoft.com/office/drawing/2014/main" id="{96CBD4F2-5FF7-795A-67FD-5E6CD2638165}"/>
              </a:ext>
            </a:extLst>
          </p:cNvPr>
          <p:cNvSpPr>
            <a:spLocks noChangeArrowheads="1"/>
          </p:cNvSpPr>
          <p:nvPr/>
        </p:nvSpPr>
        <p:spPr bwMode="auto">
          <a:xfrm>
            <a:off x="2235545" y="4366745"/>
            <a:ext cx="19300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716088" algn="l"/>
                <a:tab pos="2292350" algn="l"/>
                <a:tab pos="3081338" algn="l"/>
              </a:tabLst>
              <a:defRPr/>
            </a:pPr>
            <a:r>
              <a:rPr kumimoji="0" lang="en-US" altLang="en-US" sz="18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HR: 0.80; </a:t>
            </a:r>
            <a:r>
              <a:rPr kumimoji="0" lang="en-US" altLang="en-US" sz="1800" b="1" i="1" u="none" strike="noStrike" kern="0" cap="none" spc="0" normalizeH="0" baseline="0" noProof="0" dirty="0">
                <a:ln>
                  <a:noFill/>
                </a:ln>
                <a:solidFill>
                  <a:prstClr val="black"/>
                </a:solidFill>
                <a:effectLst/>
                <a:uLnTx/>
                <a:uFillTx/>
                <a:latin typeface="Arial" panose="020B0604020202020204" pitchFamily="34" charset="0"/>
                <a:ea typeface="+mn-ea"/>
                <a:cs typeface="+mn-cs"/>
              </a:rPr>
              <a:t>P</a:t>
            </a:r>
            <a:r>
              <a:rPr kumimoji="0" lang="en-US" altLang="en-US" sz="18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=0.063</a:t>
            </a:r>
          </a:p>
          <a:p>
            <a:pPr marL="0" marR="0" lvl="0" indent="0" algn="l" defTabSz="914400" rtl="0" eaLnBrk="0" fontAlgn="base" latinLnBrk="0" hangingPunct="0">
              <a:lnSpc>
                <a:spcPct val="100000"/>
              </a:lnSpc>
              <a:spcBef>
                <a:spcPct val="0"/>
              </a:spcBef>
              <a:spcAft>
                <a:spcPct val="0"/>
              </a:spcAft>
              <a:buClrTx/>
              <a:buSzTx/>
              <a:buFontTx/>
              <a:buNone/>
              <a:tabLst>
                <a:tab pos="1716088" algn="l"/>
                <a:tab pos="2292350" algn="l"/>
                <a:tab pos="3081338" algn="l"/>
              </a:tabLst>
              <a:defRPr/>
            </a:pPr>
            <a:r>
              <a:rPr kumimoji="0" lang="en-US" altLang="en-US" sz="1200" b="0" i="0" u="none" strike="noStrike" kern="0" cap="none" spc="0" normalizeH="0" baseline="0" noProof="0" dirty="0">
                <a:ln>
                  <a:noFill/>
                </a:ln>
                <a:solidFill>
                  <a:srgbClr val="010101"/>
                </a:solidFill>
                <a:effectLst/>
                <a:uLnTx/>
                <a:uFillTx/>
                <a:latin typeface="Arial" panose="020B0604020202020204" pitchFamily="34" charset="0"/>
                <a:ea typeface="+mn-ea"/>
                <a:cs typeface="+mn-cs"/>
              </a:rPr>
              <a:t>95% CI (0.62, 1.01) </a:t>
            </a:r>
          </a:p>
        </p:txBody>
      </p:sp>
      <p:sp>
        <p:nvSpPr>
          <p:cNvPr id="10" name="TextBox 9">
            <a:extLst>
              <a:ext uri="{FF2B5EF4-FFF2-40B4-BE49-F238E27FC236}">
                <a16:creationId xmlns:a16="http://schemas.microsoft.com/office/drawing/2014/main" id="{F5AEC24B-71E3-2D8C-A216-293947BCBC17}"/>
              </a:ext>
            </a:extLst>
          </p:cNvPr>
          <p:cNvSpPr txBox="1"/>
          <p:nvPr/>
        </p:nvSpPr>
        <p:spPr>
          <a:xfrm>
            <a:off x="543621" y="6056065"/>
            <a:ext cx="7708334"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8041"/>
              </a:buClr>
              <a:buSzTx/>
              <a:buFontTx/>
              <a:buNone/>
              <a:tabLst/>
              <a:defRPr/>
            </a:pPr>
            <a:r>
              <a:rPr kumimoji="0" lang="en-IN" sz="1000" b="0" i="0" u="none" strike="noStrike" kern="0" cap="none" spc="0" normalizeH="0" baseline="0" noProof="0" dirty="0">
                <a:ln>
                  <a:noFill/>
                </a:ln>
                <a:solidFill>
                  <a:prstClr val="black"/>
                </a:solidFill>
                <a:effectLst/>
                <a:uLnTx/>
                <a:uFillTx/>
                <a:latin typeface="Arial" panose="020B0604020202020204"/>
                <a:ea typeface="+mn-ea"/>
                <a:cs typeface="+mn-cs"/>
              </a:rPr>
              <a:t>End of study 31 July 2023. Median follow-up: D+T 100.0 (0−125) months; Placebo 82.5 (1−122) months.</a:t>
            </a:r>
          </a:p>
        </p:txBody>
      </p:sp>
      <p:sp>
        <p:nvSpPr>
          <p:cNvPr id="8" name="Rectangle 7">
            <a:extLst>
              <a:ext uri="{FF2B5EF4-FFF2-40B4-BE49-F238E27FC236}">
                <a16:creationId xmlns:a16="http://schemas.microsoft.com/office/drawing/2014/main" id="{FAF3900F-9635-2832-3250-D9F4A1F9E217}"/>
              </a:ext>
            </a:extLst>
          </p:cNvPr>
          <p:cNvSpPr/>
          <p:nvPr/>
        </p:nvSpPr>
        <p:spPr>
          <a:xfrm>
            <a:off x="2617076" y="6611007"/>
            <a:ext cx="3899338" cy="1366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440183BD-B244-D539-E6F4-908EC4CF3999}"/>
              </a:ext>
            </a:extLst>
          </p:cNvPr>
          <p:cNvSpPr txBox="1"/>
          <p:nvPr/>
        </p:nvSpPr>
        <p:spPr>
          <a:xfrm>
            <a:off x="7104112" y="6474822"/>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14143757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9135-A9E2-A1A7-C7D9-A2440DAB7F9E}"/>
              </a:ext>
            </a:extLst>
          </p:cNvPr>
          <p:cNvSpPr>
            <a:spLocks noGrp="1"/>
          </p:cNvSpPr>
          <p:nvPr>
            <p:ph type="title"/>
          </p:nvPr>
        </p:nvSpPr>
        <p:spPr/>
        <p:txBody>
          <a:bodyPr>
            <a:normAutofit/>
          </a:bodyPr>
          <a:lstStyle/>
          <a:p>
            <a:r>
              <a:rPr lang="en-US" sz="2800" dirty="0"/>
              <a:t>Conclusions</a:t>
            </a:r>
            <a:endParaRPr lang="en-IN" sz="2800" dirty="0"/>
          </a:p>
        </p:txBody>
      </p:sp>
      <p:sp>
        <p:nvSpPr>
          <p:cNvPr id="5" name="Slide Number Placeholder 4">
            <a:extLst>
              <a:ext uri="{FF2B5EF4-FFF2-40B4-BE49-F238E27FC236}">
                <a16:creationId xmlns:a16="http://schemas.microsoft.com/office/drawing/2014/main" id="{A3BFA4EC-04EF-9B46-A664-F19C12C407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CB0E19-F4C8-4F98-96D2-CE1ECDE59975}" type="slidenum">
              <a:rPr kumimoji="0" lang="en-GB" sz="800" b="0" i="0" u="none" strike="noStrike" kern="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Content Placeholder 2">
            <a:extLst>
              <a:ext uri="{FF2B5EF4-FFF2-40B4-BE49-F238E27FC236}">
                <a16:creationId xmlns:a16="http://schemas.microsoft.com/office/drawing/2014/main" id="{E709198F-77BB-0DA7-CECB-81C8E60EF645}"/>
              </a:ext>
            </a:extLst>
          </p:cNvPr>
          <p:cNvSpPr>
            <a:spLocks noGrp="1"/>
          </p:cNvSpPr>
          <p:nvPr>
            <p:ph sz="quarter" idx="13"/>
          </p:nvPr>
        </p:nvSpPr>
        <p:spPr>
          <a:xfrm>
            <a:off x="648017" y="1036302"/>
            <a:ext cx="10964863" cy="5108020"/>
          </a:xfrm>
        </p:spPr>
        <p:txBody>
          <a:bodyPr>
            <a:noAutofit/>
          </a:bodyPr>
          <a:lstStyle/>
          <a:p>
            <a:pPr>
              <a:spcBef>
                <a:spcPts val="1800"/>
              </a:spcBef>
            </a:pPr>
            <a:r>
              <a:rPr lang="en-IN" sz="2000" b="1" dirty="0">
                <a:latin typeface="+mn-lt"/>
              </a:rPr>
              <a:t>Longest follow-up (up to 10 years) </a:t>
            </a:r>
            <a:r>
              <a:rPr lang="en-IN" sz="2000" dirty="0">
                <a:latin typeface="+mn-lt"/>
              </a:rPr>
              <a:t>in adjuvant treatment of stage III melanoma</a:t>
            </a:r>
          </a:p>
          <a:p>
            <a:pPr>
              <a:spcBef>
                <a:spcPts val="1800"/>
              </a:spcBef>
            </a:pPr>
            <a:r>
              <a:rPr lang="en-IN" sz="2000" b="1" dirty="0">
                <a:latin typeface="+mn-lt"/>
              </a:rPr>
              <a:t>Durable improvements in RFS and DMFS </a:t>
            </a:r>
            <a:r>
              <a:rPr lang="en-IN" sz="2000" dirty="0">
                <a:latin typeface="+mn-lt"/>
              </a:rPr>
              <a:t>with dabrafenib plus trametinib over placebo</a:t>
            </a:r>
          </a:p>
          <a:p>
            <a:pPr>
              <a:spcBef>
                <a:spcPts val="1800"/>
              </a:spcBef>
            </a:pPr>
            <a:r>
              <a:rPr lang="en-IN" sz="2000" b="1" dirty="0">
                <a:latin typeface="+mn-lt"/>
              </a:rPr>
              <a:t>Overall survival and melanoma-specific survival</a:t>
            </a:r>
            <a:r>
              <a:rPr lang="en-IN" sz="2000" dirty="0">
                <a:latin typeface="+mn-lt"/>
              </a:rPr>
              <a:t> were numerically improved (not statistically significant) with D+T vs placebo, despite post-relapse systemic therapy</a:t>
            </a:r>
          </a:p>
          <a:p>
            <a:pPr lvl="1">
              <a:spcBef>
                <a:spcPts val="600"/>
              </a:spcBef>
              <a:buFont typeface="Arial" panose="020B0604020202020204" pitchFamily="34" charset="0"/>
              <a:buChar char="•"/>
            </a:pPr>
            <a:r>
              <a:rPr lang="en-IN" sz="1800" b="1" dirty="0">
                <a:latin typeface="+mn-lt"/>
              </a:rPr>
              <a:t>20% risk reduction for death </a:t>
            </a:r>
            <a:r>
              <a:rPr lang="en-IN" sz="1800" dirty="0">
                <a:latin typeface="+mn-lt"/>
              </a:rPr>
              <a:t>with dabrafenib plus trametinib over placebo (</a:t>
            </a:r>
            <a:r>
              <a:rPr kumimoji="0" lang="en-US" altLang="en-US" sz="1800" b="1" i="1" u="none" strike="noStrike" cap="none" normalizeH="0" baseline="0" dirty="0">
                <a:ln>
                  <a:noFill/>
                </a:ln>
                <a:effectLst/>
                <a:latin typeface="+mn-lt"/>
              </a:rPr>
              <a:t>P</a:t>
            </a:r>
            <a:r>
              <a:rPr kumimoji="0" lang="en-US" altLang="en-US" sz="1800" b="1" i="0" u="none" strike="noStrike" cap="none" normalizeH="0" baseline="0" dirty="0">
                <a:ln>
                  <a:noFill/>
                </a:ln>
                <a:effectLst/>
                <a:latin typeface="+mn-lt"/>
              </a:rPr>
              <a:t>=0.063)</a:t>
            </a:r>
          </a:p>
          <a:p>
            <a:pPr lvl="1">
              <a:spcBef>
                <a:spcPts val="600"/>
              </a:spcBef>
              <a:buFont typeface="Arial" panose="020B0604020202020204" pitchFamily="34" charset="0"/>
              <a:buChar char="•"/>
            </a:pPr>
            <a:r>
              <a:rPr lang="en-US" sz="1800" b="1" dirty="0">
                <a:effectLst/>
                <a:latin typeface="+mn-lt"/>
                <a:ea typeface="Calibri" panose="020F0502020204030204" pitchFamily="34" charset="0"/>
              </a:rPr>
              <a:t>22% reduction for risk of death due to melanoma </a:t>
            </a:r>
            <a:r>
              <a:rPr lang="en-IN" sz="1800" dirty="0">
                <a:latin typeface="+mn-lt"/>
              </a:rPr>
              <a:t>with dabrafenib plus trametinib over placebo</a:t>
            </a:r>
          </a:p>
          <a:p>
            <a:pPr>
              <a:spcBef>
                <a:spcPts val="1800"/>
              </a:spcBef>
            </a:pPr>
            <a:r>
              <a:rPr lang="en-US" sz="2000" b="1" i="1" dirty="0">
                <a:effectLst/>
                <a:latin typeface="+mn-lt"/>
                <a:ea typeface="Calibri" panose="020F0502020204030204" pitchFamily="34" charset="0"/>
              </a:rPr>
              <a:t>BRAF</a:t>
            </a:r>
            <a:r>
              <a:rPr lang="en-US" sz="2000" b="1" dirty="0">
                <a:effectLst/>
                <a:latin typeface="+mn-lt"/>
                <a:ea typeface="Calibri" panose="020F0502020204030204" pitchFamily="34" charset="0"/>
              </a:rPr>
              <a:t> V600E </a:t>
            </a:r>
            <a:r>
              <a:rPr lang="en-US" sz="2000" dirty="0">
                <a:effectLst/>
                <a:latin typeface="+mn-lt"/>
                <a:ea typeface="Calibri" panose="020F0502020204030204" pitchFamily="34" charset="0"/>
              </a:rPr>
              <a:t>showed a</a:t>
            </a:r>
            <a:r>
              <a:rPr lang="en-US" sz="2000" b="1" dirty="0">
                <a:effectLst/>
                <a:latin typeface="+mn-lt"/>
                <a:ea typeface="Calibri" panose="020F0502020204030204" pitchFamily="34" charset="0"/>
              </a:rPr>
              <a:t> benefit for OS </a:t>
            </a:r>
            <a:r>
              <a:rPr lang="en-IN" sz="2000" dirty="0">
                <a:latin typeface="+mn-lt"/>
              </a:rPr>
              <a:t>with dabrafenib plus trametinib over placebo</a:t>
            </a:r>
            <a:endParaRPr lang="en-US" sz="2000" b="1" dirty="0">
              <a:latin typeface="+mn-lt"/>
              <a:ea typeface="Calibri" panose="020F0502020204030204" pitchFamily="34" charset="0"/>
            </a:endParaRPr>
          </a:p>
          <a:p>
            <a:pPr lvl="1">
              <a:spcBef>
                <a:spcPts val="600"/>
              </a:spcBef>
              <a:buFont typeface="Arial" panose="020B0604020202020204" pitchFamily="34" charset="0"/>
              <a:buChar char="•"/>
            </a:pPr>
            <a:r>
              <a:rPr lang="en-US" sz="1800" b="1" i="1" dirty="0">
                <a:effectLst/>
                <a:latin typeface="+mn-lt"/>
                <a:ea typeface="Calibri" panose="020F0502020204030204" pitchFamily="34" charset="0"/>
              </a:rPr>
              <a:t>BRAF</a:t>
            </a:r>
            <a:r>
              <a:rPr lang="en-US" sz="1800" b="1" dirty="0">
                <a:effectLst/>
                <a:latin typeface="+mn-lt"/>
                <a:ea typeface="Calibri" panose="020F0502020204030204" pitchFamily="34" charset="0"/>
              </a:rPr>
              <a:t> V600K</a:t>
            </a:r>
            <a:r>
              <a:rPr lang="en-IN" sz="1800" b="1" dirty="0">
                <a:effectLst/>
                <a:latin typeface="+mn-lt"/>
                <a:ea typeface="Calibri" panose="020F0502020204030204" pitchFamily="34" charset="0"/>
              </a:rPr>
              <a:t> </a:t>
            </a:r>
            <a:r>
              <a:rPr lang="en-IN" sz="1800" dirty="0">
                <a:effectLst/>
                <a:latin typeface="+mn-lt"/>
                <a:ea typeface="Calibri" panose="020F0502020204030204" pitchFamily="34" charset="0"/>
              </a:rPr>
              <a:t>population </a:t>
            </a:r>
            <a:r>
              <a:rPr lang="en-IN" sz="1800" dirty="0">
                <a:latin typeface="+mn-lt"/>
                <a:ea typeface="Calibri" panose="020F0502020204030204" pitchFamily="34" charset="0"/>
              </a:rPr>
              <a:t>did not appear to have an OS benefit from adjuvant </a:t>
            </a:r>
            <a:r>
              <a:rPr lang="en-IN" sz="1800" dirty="0">
                <a:latin typeface="+mn-lt"/>
              </a:rPr>
              <a:t>dabrafenib plus trametinib</a:t>
            </a:r>
            <a:r>
              <a:rPr lang="en-IN" sz="1800" dirty="0">
                <a:latin typeface="+mn-lt"/>
                <a:ea typeface="Calibri" panose="020F0502020204030204" pitchFamily="34" charset="0"/>
              </a:rPr>
              <a:t> although caution warranted given this small subgroup</a:t>
            </a:r>
          </a:p>
          <a:p>
            <a:pPr>
              <a:spcBef>
                <a:spcPts val="1800"/>
              </a:spcBef>
            </a:pPr>
            <a:r>
              <a:rPr lang="en-IN" sz="2000" b="1" dirty="0">
                <a:latin typeface="+mn-lt"/>
              </a:rPr>
              <a:t>No new safety concerns</a:t>
            </a:r>
            <a:endParaRPr lang="en-IN" sz="2000" dirty="0">
              <a:latin typeface="+mn-lt"/>
            </a:endParaRPr>
          </a:p>
          <a:p>
            <a:pPr lvl="1">
              <a:spcBef>
                <a:spcPts val="600"/>
              </a:spcBef>
              <a:buFont typeface="Arial" panose="020B0604020202020204" pitchFamily="34" charset="0"/>
              <a:buChar char="•"/>
            </a:pPr>
            <a:r>
              <a:rPr lang="en-IN" sz="1800" dirty="0">
                <a:latin typeface="+mn-lt"/>
              </a:rPr>
              <a:t>No irreversible toxicities during the long-term follow-up </a:t>
            </a:r>
          </a:p>
          <a:p>
            <a:pPr lvl="1">
              <a:spcBef>
                <a:spcPts val="600"/>
              </a:spcBef>
              <a:buFont typeface="Arial" panose="020B0604020202020204" pitchFamily="34" charset="0"/>
              <a:buChar char="•"/>
            </a:pPr>
            <a:r>
              <a:rPr lang="en-IN" sz="1800" dirty="0">
                <a:latin typeface="+mn-lt"/>
              </a:rPr>
              <a:t>Skin and other cancers incidence was similar in each arm</a:t>
            </a:r>
          </a:p>
        </p:txBody>
      </p:sp>
      <p:sp>
        <p:nvSpPr>
          <p:cNvPr id="11" name="Text Placeholder 2">
            <a:extLst>
              <a:ext uri="{FF2B5EF4-FFF2-40B4-BE49-F238E27FC236}">
                <a16:creationId xmlns:a16="http://schemas.microsoft.com/office/drawing/2014/main" id="{00CFEE8D-076D-F092-6C84-A153BE803AFB}"/>
              </a:ext>
            </a:extLst>
          </p:cNvPr>
          <p:cNvSpPr>
            <a:spLocks noGrp="1"/>
          </p:cNvSpPr>
          <p:nvPr>
            <p:ph type="body" sz="quarter" idx="15"/>
          </p:nvPr>
        </p:nvSpPr>
        <p:spPr>
          <a:xfrm>
            <a:off x="3324404" y="6271847"/>
            <a:ext cx="5852160" cy="281354"/>
          </a:xfrm>
        </p:spPr>
        <p:txBody>
          <a:bodyPr>
            <a:normAutofit lnSpcReduction="10000"/>
          </a:bodyPr>
          <a:lstStyle/>
          <a:p>
            <a:endParaRPr lang="en-IN"/>
          </a:p>
          <a:p>
            <a:r>
              <a:rPr lang="en-IN"/>
              <a:t>Dr Georgina V. Long</a:t>
            </a:r>
          </a:p>
        </p:txBody>
      </p:sp>
      <p:pic>
        <p:nvPicPr>
          <p:cNvPr id="3" name="Picture 2">
            <a:extLst>
              <a:ext uri="{FF2B5EF4-FFF2-40B4-BE49-F238E27FC236}">
                <a16:creationId xmlns:a16="http://schemas.microsoft.com/office/drawing/2014/main" id="{5C9881B3-D59F-0017-8BE2-ABB3318E9D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8645" y="6341821"/>
            <a:ext cx="211380" cy="2113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twitter">
            <a:extLst>
              <a:ext uri="{FF2B5EF4-FFF2-40B4-BE49-F238E27FC236}">
                <a16:creationId xmlns:a16="http://schemas.microsoft.com/office/drawing/2014/main" id="{6FB130FB-B463-4F2C-5559-81141B494EE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6359902"/>
            <a:ext cx="354870" cy="2113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80BE4EC-14E6-7BCF-2FD6-87B41BC9C4A2}"/>
              </a:ext>
            </a:extLst>
          </p:cNvPr>
          <p:cNvSpPr txBox="1"/>
          <p:nvPr/>
        </p:nvSpPr>
        <p:spPr>
          <a:xfrm>
            <a:off x="6307358" y="6309508"/>
            <a:ext cx="1839712" cy="27699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a:ea typeface="+mn-ea"/>
                <a:cs typeface="+mn-cs"/>
              </a:rPr>
              <a:t>@</a:t>
            </a:r>
            <a:r>
              <a:rPr kumimoji="0" lang="en-AU" sz="1200" b="0" i="0" u="none" strike="noStrike" kern="0" cap="none" spc="0" normalizeH="0" baseline="0" noProof="0" dirty="0" err="1">
                <a:ln>
                  <a:noFill/>
                </a:ln>
                <a:solidFill>
                  <a:prstClr val="black"/>
                </a:solidFill>
                <a:effectLst/>
                <a:uLnTx/>
                <a:uFillTx/>
                <a:latin typeface="Calibri"/>
                <a:ea typeface="+mn-ea"/>
                <a:cs typeface="+mn-cs"/>
              </a:rPr>
              <a:t>ProfGLongMIA</a:t>
            </a:r>
            <a:endParaRPr kumimoji="0" lang="en-GB" sz="1200" b="0" i="0" u="none" strike="noStrike" kern="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3D447135-9E76-DEDF-34AE-BB950D1A8A92}"/>
              </a:ext>
            </a:extLst>
          </p:cNvPr>
          <p:cNvSpPr txBox="1"/>
          <p:nvPr/>
        </p:nvSpPr>
        <p:spPr>
          <a:xfrm>
            <a:off x="5075774" y="6309508"/>
            <a:ext cx="1839712" cy="27699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a:ea typeface="+mn-ea"/>
                <a:cs typeface="+mn-cs"/>
              </a:rPr>
              <a:t>@</a:t>
            </a:r>
            <a:r>
              <a:rPr kumimoji="0" lang="en-AU" sz="1200" b="0" i="0" u="none" strike="noStrike" kern="0" cap="none" spc="0" normalizeH="0" baseline="0" noProof="0" dirty="0" err="1">
                <a:ln>
                  <a:noFill/>
                </a:ln>
                <a:solidFill>
                  <a:prstClr val="black"/>
                </a:solidFill>
                <a:effectLst/>
                <a:uLnTx/>
                <a:uFillTx/>
                <a:latin typeface="Calibri"/>
                <a:ea typeface="+mn-ea"/>
                <a:cs typeface="+mn-cs"/>
              </a:rPr>
              <a:t>profgLong</a:t>
            </a:r>
            <a:endParaRPr kumimoji="0" lang="en-GB" sz="1200" b="0" i="0" u="none" strike="noStrike" kern="0" cap="none" spc="0" normalizeH="0" baseline="0" noProof="0" dirty="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59D67D20-74C2-51A8-FB8B-CAC939770DE5}"/>
              </a:ext>
            </a:extLst>
          </p:cNvPr>
          <p:cNvSpPr/>
          <p:nvPr/>
        </p:nvSpPr>
        <p:spPr>
          <a:xfrm>
            <a:off x="2617076" y="6611007"/>
            <a:ext cx="3899338" cy="1366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C3FE6F96-3BF1-5FB4-6B02-5A8B5AFB8928}"/>
              </a:ext>
            </a:extLst>
          </p:cNvPr>
          <p:cNvSpPr txBox="1"/>
          <p:nvPr/>
        </p:nvSpPr>
        <p:spPr>
          <a:xfrm>
            <a:off x="7464152" y="6474822"/>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29503165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Conclusions</a:t>
            </a:r>
          </a:p>
        </p:txBody>
      </p:sp>
      <p:sp>
        <p:nvSpPr>
          <p:cNvPr id="8" name="Content Placeholder 7"/>
          <p:cNvSpPr>
            <a:spLocks noGrp="1"/>
          </p:cNvSpPr>
          <p:nvPr>
            <p:ph sz="quarter" idx="10"/>
          </p:nvPr>
        </p:nvSpPr>
        <p:spPr>
          <a:xfrm>
            <a:off x="4810259" y="649480"/>
            <a:ext cx="6555347" cy="5546047"/>
          </a:xfrm>
        </p:spPr>
        <p:txBody>
          <a:bodyPr vert="horz" lIns="91440" tIns="45720" rIns="91440" bIns="45720" rtlCol="0" anchor="ctr">
            <a:normAutofit/>
          </a:bodyPr>
          <a:lstStyle/>
          <a:p>
            <a:pPr marL="0">
              <a:spcBef>
                <a:spcPts val="1300"/>
              </a:spcBef>
            </a:pPr>
            <a:r>
              <a:rPr lang="en-US" sz="2000" b="1" u="sng" dirty="0">
                <a:solidFill>
                  <a:schemeClr val="tx1"/>
                </a:solidFill>
              </a:rPr>
              <a:t>Critical finding(s)</a:t>
            </a:r>
            <a:r>
              <a:rPr lang="en-US" sz="2000" b="1" dirty="0">
                <a:solidFill>
                  <a:schemeClr val="tx1"/>
                </a:solidFill>
              </a:rPr>
              <a:t>: Longest follow-up (≤10 years) in adjuvant treatment of patients with stage III melanoma demonstrated durable improvements in RFS and DMFS with dabrafenib plus trametinib vs placebo.</a:t>
            </a:r>
          </a:p>
          <a:p>
            <a:pPr marL="0" indent="0">
              <a:spcBef>
                <a:spcPts val="1300"/>
              </a:spcBef>
              <a:buNone/>
            </a:pPr>
            <a:r>
              <a:rPr lang="en-US" sz="2000" b="1" dirty="0">
                <a:solidFill>
                  <a:schemeClr val="tx1"/>
                </a:solidFill>
              </a:rPr>
              <a:t>No statistically significant improvement in overall survival with D+T vs placebo</a:t>
            </a:r>
          </a:p>
          <a:p>
            <a:pPr marL="457200" lvl="1">
              <a:spcBef>
                <a:spcPts val="1300"/>
              </a:spcBef>
            </a:pPr>
            <a:r>
              <a:rPr lang="en-US" sz="2000" b="1" dirty="0">
                <a:solidFill>
                  <a:schemeClr val="tx1"/>
                </a:solidFill>
              </a:rPr>
              <a:t>20% risk reduction for death with dabrafenib plus trametinib over placebo (P=0.063)</a:t>
            </a:r>
          </a:p>
          <a:p>
            <a:pPr marL="457200" lvl="1">
              <a:spcBef>
                <a:spcPts val="1300"/>
              </a:spcBef>
            </a:pPr>
            <a:r>
              <a:rPr lang="en-US" sz="2000" b="1" dirty="0">
                <a:solidFill>
                  <a:schemeClr val="tx1"/>
                </a:solidFill>
              </a:rPr>
              <a:t>22% reduction for risk of death due to melanoma with dabrafenib plus trametinib over placebo</a:t>
            </a:r>
          </a:p>
          <a:p>
            <a:pPr marL="0">
              <a:spcBef>
                <a:spcPts val="1300"/>
              </a:spcBef>
            </a:pPr>
            <a:r>
              <a:rPr lang="en-US" sz="2000" b="1" u="sng" dirty="0">
                <a:solidFill>
                  <a:schemeClr val="tx1"/>
                </a:solidFill>
              </a:rPr>
              <a:t>Clinical implication(s)</a:t>
            </a:r>
            <a:r>
              <a:rPr lang="en-US" sz="2000" b="1" dirty="0">
                <a:solidFill>
                  <a:schemeClr val="tx1"/>
                </a:solidFill>
              </a:rPr>
              <a:t>: data continue to support adjuvant administration of D+T in patients with resected stage III BRAF-mutant melanoma</a:t>
            </a:r>
            <a:endParaRPr lang="en-US" sz="2000" b="1" u="sng" dirty="0">
              <a:solidFill>
                <a:schemeClr val="tx1"/>
              </a:solidFill>
            </a:endParaRPr>
          </a:p>
          <a:p>
            <a:pPr marL="0">
              <a:spcBef>
                <a:spcPts val="1300"/>
              </a:spcBef>
            </a:pPr>
            <a:r>
              <a:rPr lang="en-US" sz="2000" b="1" u="sng" dirty="0">
                <a:solidFill>
                  <a:schemeClr val="tx1"/>
                </a:solidFill>
              </a:rPr>
              <a:t>Research relevance</a:t>
            </a:r>
            <a:r>
              <a:rPr lang="en-US" sz="2000" b="1" dirty="0">
                <a:solidFill>
                  <a:schemeClr val="tx1"/>
                </a:solidFill>
              </a:rPr>
              <a:t>: The treatment landscape for patients with resectable Stage III melanoma is changing. How does this approach compare to neoadjuvant therapy?</a:t>
            </a:r>
            <a:endParaRPr lang="en-US" sz="2000" dirty="0">
              <a:solidFill>
                <a:schemeClr val="tx1"/>
              </a:solidFill>
            </a:endParaRPr>
          </a:p>
        </p:txBody>
      </p:sp>
      <p:sp>
        <p:nvSpPr>
          <p:cNvPr id="3" name="TextBox 2">
            <a:extLst>
              <a:ext uri="{FF2B5EF4-FFF2-40B4-BE49-F238E27FC236}">
                <a16:creationId xmlns:a16="http://schemas.microsoft.com/office/drawing/2014/main" id="{33B48A65-A435-8D78-8B35-965C95DD317C}"/>
              </a:ext>
            </a:extLst>
          </p:cNvPr>
          <p:cNvSpPr txBox="1"/>
          <p:nvPr/>
        </p:nvSpPr>
        <p:spPr>
          <a:xfrm>
            <a:off x="9006200" y="6474822"/>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2063699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CAFF00-79FD-0087-7013-F5D957E63EA2}"/>
              </a:ext>
            </a:extLst>
          </p:cNvPr>
          <p:cNvPicPr>
            <a:picLocks noChangeAspect="1"/>
          </p:cNvPicPr>
          <p:nvPr/>
        </p:nvPicPr>
        <p:blipFill>
          <a:blip r:embed="rId2"/>
          <a:stretch>
            <a:fillRect/>
          </a:stretch>
        </p:blipFill>
        <p:spPr>
          <a:xfrm>
            <a:off x="0" y="1834375"/>
            <a:ext cx="12192000" cy="3189249"/>
          </a:xfrm>
          <a:prstGeom prst="rect">
            <a:avLst/>
          </a:prstGeom>
        </p:spPr>
      </p:pic>
      <p:sp>
        <p:nvSpPr>
          <p:cNvPr id="4" name="TextBox 3">
            <a:extLst>
              <a:ext uri="{FF2B5EF4-FFF2-40B4-BE49-F238E27FC236}">
                <a16:creationId xmlns:a16="http://schemas.microsoft.com/office/drawing/2014/main" id="{525D0A67-D9E7-DE37-96E3-267A3B5C98DD}"/>
              </a:ext>
            </a:extLst>
          </p:cNvPr>
          <p:cNvSpPr txBox="1"/>
          <p:nvPr/>
        </p:nvSpPr>
        <p:spPr>
          <a:xfrm>
            <a:off x="898497" y="6170212"/>
            <a:ext cx="22574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Lancet Oncology 2023</a:t>
            </a:r>
          </a:p>
        </p:txBody>
      </p:sp>
      <p:sp>
        <p:nvSpPr>
          <p:cNvPr id="2" name="TextBox 1">
            <a:extLst>
              <a:ext uri="{FF2B5EF4-FFF2-40B4-BE49-F238E27FC236}">
                <a16:creationId xmlns:a16="http://schemas.microsoft.com/office/drawing/2014/main" id="{2FA07F15-922F-7709-8AF7-03875F4104F8}"/>
              </a:ext>
            </a:extLst>
          </p:cNvPr>
          <p:cNvSpPr txBox="1"/>
          <p:nvPr/>
        </p:nvSpPr>
        <p:spPr>
          <a:xfrm>
            <a:off x="9006200" y="6474822"/>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1601961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9DD35B-AF7D-9C8A-26F8-728A8506D2B5}"/>
              </a:ext>
            </a:extLst>
          </p:cNvPr>
          <p:cNvSpPr/>
          <p:nvPr/>
        </p:nvSpPr>
        <p:spPr bwMode="auto">
          <a:xfrm>
            <a:off x="912285" y="227013"/>
            <a:ext cx="10367429" cy="57597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cs typeface="+mn-cs"/>
            </a:endParaRPr>
          </a:p>
        </p:txBody>
      </p:sp>
      <p:sp>
        <p:nvSpPr>
          <p:cNvPr id="2" name="Title 1">
            <a:extLst>
              <a:ext uri="{FF2B5EF4-FFF2-40B4-BE49-F238E27FC236}">
                <a16:creationId xmlns:a16="http://schemas.microsoft.com/office/drawing/2014/main" id="{DB84C8DC-4318-5B0B-E039-E69C882B136F}"/>
              </a:ext>
            </a:extLst>
          </p:cNvPr>
          <p:cNvSpPr>
            <a:spLocks noGrp="1"/>
          </p:cNvSpPr>
          <p:nvPr>
            <p:ph type="title"/>
          </p:nvPr>
        </p:nvSpPr>
        <p:spPr>
          <a:xfrm>
            <a:off x="912286" y="227013"/>
            <a:ext cx="10358967" cy="609699"/>
          </a:xfrm>
        </p:spPr>
        <p:txBody>
          <a:bodyPr/>
          <a:lstStyle/>
          <a:p>
            <a:r>
              <a:rPr lang="en-US" dirty="0">
                <a:solidFill>
                  <a:schemeClr val="bg1"/>
                </a:solidFill>
              </a:rPr>
              <a:t>Key Data Sets</a:t>
            </a:r>
          </a:p>
        </p:txBody>
      </p:sp>
      <p:sp>
        <p:nvSpPr>
          <p:cNvPr id="3" name="Content Placeholder 2">
            <a:extLst>
              <a:ext uri="{FF2B5EF4-FFF2-40B4-BE49-F238E27FC236}">
                <a16:creationId xmlns:a16="http://schemas.microsoft.com/office/drawing/2014/main" id="{43A3F943-0862-4C3E-131D-CBF8BB1F0327}"/>
              </a:ext>
            </a:extLst>
          </p:cNvPr>
          <p:cNvSpPr>
            <a:spLocks noGrp="1"/>
          </p:cNvSpPr>
          <p:nvPr>
            <p:ph idx="1"/>
          </p:nvPr>
        </p:nvSpPr>
        <p:spPr>
          <a:xfrm>
            <a:off x="912285" y="984005"/>
            <a:ext cx="10358967" cy="4677243"/>
          </a:xfrm>
        </p:spPr>
        <p:txBody>
          <a:bodyPr/>
          <a:lstStyle/>
          <a:p>
            <a:pPr marL="233363" marR="0" indent="-223838">
              <a:spcBef>
                <a:spcPts val="0"/>
              </a:spcBef>
              <a:spcAft>
                <a:spcPts val="300"/>
              </a:spcAft>
            </a:pPr>
            <a:r>
              <a:rPr lang="en-US" sz="1900" b="0" kern="100" dirty="0">
                <a:effectLst/>
                <a:latin typeface="Calibri" panose="020F0502020204030204" pitchFamily="34" charset="0"/>
                <a:ea typeface="Calibri" panose="020F0502020204030204" pitchFamily="34" charset="0"/>
                <a:cs typeface="Calibri" panose="020F0502020204030204" pitchFamily="34" charset="0"/>
              </a:rPr>
              <a:t>Robert C et al. Seven-Year Follow-Up of the Phase III KEYNOTE-006 Study: </a:t>
            </a:r>
            <a:r>
              <a:rPr lang="en-US" sz="1900" kern="100" dirty="0">
                <a:effectLst/>
                <a:latin typeface="Calibri" panose="020F0502020204030204" pitchFamily="34" charset="0"/>
                <a:ea typeface="Calibri" panose="020F0502020204030204" pitchFamily="34" charset="0"/>
                <a:cs typeface="Calibri" panose="020F0502020204030204" pitchFamily="34" charset="0"/>
              </a:rPr>
              <a:t>Pembrolizumab Versus Ipilimumab</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in Advanced Melanoma. </a:t>
            </a:r>
            <a:r>
              <a:rPr lang="en-US" sz="1900" b="0" i="1" kern="100" dirty="0">
                <a:effectLst/>
                <a:latin typeface="Calibri" panose="020F0502020204030204" pitchFamily="34" charset="0"/>
                <a:ea typeface="Calibri" panose="020F0502020204030204" pitchFamily="34" charset="0"/>
                <a:cs typeface="Calibri" panose="020F0502020204030204" pitchFamily="34" charset="0"/>
              </a:rPr>
              <a:t>J Clin Oncol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2023;41(24):3998-4003. </a:t>
            </a:r>
          </a:p>
          <a:p>
            <a:pPr marL="233363" marR="0" indent="-223838">
              <a:spcBef>
                <a:spcPts val="0"/>
              </a:spcBef>
              <a:spcAft>
                <a:spcPts val="300"/>
              </a:spcAft>
            </a:pPr>
            <a:r>
              <a:rPr lang="en-US" sz="1900" b="0" kern="100" dirty="0">
                <a:effectLst/>
                <a:latin typeface="Calibri" panose="020F0502020204030204" pitchFamily="34" charset="0"/>
                <a:ea typeface="Calibri" panose="020F0502020204030204" pitchFamily="34" charset="0"/>
                <a:cs typeface="Calibri" panose="020F0502020204030204" pitchFamily="34" charset="0"/>
              </a:rPr>
              <a:t>Thomas S et al. Efficacy and safety of </a:t>
            </a:r>
            <a:r>
              <a:rPr lang="en-US" sz="1900" kern="100" dirty="0" err="1">
                <a:effectLst/>
                <a:latin typeface="Calibri" panose="020F0502020204030204" pitchFamily="34" charset="0"/>
                <a:ea typeface="Calibri" panose="020F0502020204030204" pitchFamily="34" charset="0"/>
                <a:cs typeface="Calibri" panose="020F0502020204030204" pitchFamily="34" charset="0"/>
              </a:rPr>
              <a:t>lifileucel</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an autologous tumor-infiltrating lymphocyte cell therapy, </a:t>
            </a:r>
            <a:r>
              <a:rPr lang="en-US" sz="1900" kern="100" dirty="0">
                <a:effectLst/>
                <a:latin typeface="Calibri" panose="020F0502020204030204" pitchFamily="34" charset="0"/>
                <a:ea typeface="Calibri" panose="020F0502020204030204" pitchFamily="34" charset="0"/>
                <a:cs typeface="Calibri" panose="020F0502020204030204" pitchFamily="34" charset="0"/>
              </a:rPr>
              <a:t>and pembrolizumab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in patients with immune checkpoint inhibitor-naive unresectable or metastatic melanoma: Updated results from IOV-COM-202 cohort 1A. ASCO 2024;Abstract 9505.</a:t>
            </a:r>
          </a:p>
          <a:p>
            <a:pPr marL="233363" marR="0" indent="-223838">
              <a:spcBef>
                <a:spcPts val="0"/>
              </a:spcBef>
              <a:spcAft>
                <a:spcPts val="300"/>
              </a:spcAft>
            </a:pPr>
            <a:r>
              <a:rPr lang="en-US" sz="1900" b="0" kern="100" dirty="0">
                <a:effectLst/>
                <a:latin typeface="Calibri" panose="020F0502020204030204" pitchFamily="34" charset="0"/>
                <a:ea typeface="Calibri" panose="020F0502020204030204" pitchFamily="34" charset="0"/>
                <a:cs typeface="Calibri" panose="020F0502020204030204" pitchFamily="34" charset="0"/>
              </a:rPr>
              <a:t>Hamid O et al. Significant durable response with </a:t>
            </a:r>
            <a:r>
              <a:rPr lang="en-US" sz="1900" kern="100" dirty="0" err="1">
                <a:effectLst/>
                <a:latin typeface="Calibri" panose="020F0502020204030204" pitchFamily="34" charset="0"/>
                <a:ea typeface="Calibri" panose="020F0502020204030204" pitchFamily="34" charset="0"/>
                <a:cs typeface="Calibri" panose="020F0502020204030204" pitchFamily="34" charset="0"/>
              </a:rPr>
              <a:t>fianlimab</a:t>
            </a:r>
            <a:r>
              <a:rPr lang="en-US" sz="1900" kern="100" dirty="0">
                <a:effectLst/>
                <a:latin typeface="Calibri" panose="020F0502020204030204" pitchFamily="34" charset="0"/>
                <a:ea typeface="Calibri" panose="020F0502020204030204" pitchFamily="34" charset="0"/>
                <a:cs typeface="Calibri" panose="020F0502020204030204" pitchFamily="34" charset="0"/>
              </a:rPr>
              <a:t> (anti-LAG-3) and </a:t>
            </a:r>
            <a:r>
              <a:rPr lang="en-US" sz="1900" kern="100" dirty="0" err="1">
                <a:effectLst/>
                <a:latin typeface="Calibri" panose="020F0502020204030204" pitchFamily="34" charset="0"/>
                <a:ea typeface="Calibri" panose="020F0502020204030204" pitchFamily="34" charset="0"/>
                <a:cs typeface="Calibri" panose="020F0502020204030204" pitchFamily="34" charset="0"/>
              </a:rPr>
              <a:t>cemiplimab</a:t>
            </a:r>
            <a:r>
              <a:rPr lang="en-US" sz="1900" kern="100" dirty="0">
                <a:effectLst/>
                <a:latin typeface="Calibri" panose="020F0502020204030204" pitchFamily="34" charset="0"/>
                <a:ea typeface="Calibri" panose="020F0502020204030204" pitchFamily="34" charset="0"/>
                <a:cs typeface="Calibri" panose="020F0502020204030204" pitchFamily="34" charset="0"/>
              </a:rPr>
              <a:t> (anti-PD-1)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in advanced melanoma: Post adjuvant PD-1 analysis. ASCO 2023;Abstract 9501.</a:t>
            </a:r>
          </a:p>
          <a:p>
            <a:pPr marL="233363" marR="0" indent="-223838">
              <a:spcBef>
                <a:spcPts val="0"/>
              </a:spcBef>
              <a:spcAft>
                <a:spcPts val="300"/>
              </a:spcAft>
            </a:pP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Baramidze</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et al. A phase 3 trial of </a:t>
            </a:r>
            <a:r>
              <a:rPr lang="en-US" sz="1900" kern="100" dirty="0" err="1">
                <a:effectLst/>
                <a:latin typeface="Calibri" panose="020F0502020204030204" pitchFamily="34" charset="0"/>
                <a:ea typeface="Calibri" panose="020F0502020204030204" pitchFamily="34" charset="0"/>
                <a:cs typeface="Calibri" panose="020F0502020204030204" pitchFamily="34" charset="0"/>
              </a:rPr>
              <a:t>fianlimab</a:t>
            </a:r>
            <a:r>
              <a:rPr lang="en-US" sz="1900" kern="100" dirty="0">
                <a:effectLst/>
                <a:latin typeface="Calibri" panose="020F0502020204030204" pitchFamily="34" charset="0"/>
                <a:ea typeface="Calibri" panose="020F0502020204030204" pitchFamily="34" charset="0"/>
                <a:cs typeface="Calibri" panose="020F0502020204030204" pitchFamily="34" charset="0"/>
              </a:rPr>
              <a:t> (anti–LAG-3) plus </a:t>
            </a:r>
            <a:r>
              <a:rPr lang="en-US" sz="1900" kern="100" dirty="0" err="1">
                <a:effectLst/>
                <a:latin typeface="Calibri" panose="020F0502020204030204" pitchFamily="34" charset="0"/>
                <a:ea typeface="Calibri" panose="020F0502020204030204" pitchFamily="34" charset="0"/>
                <a:cs typeface="Calibri" panose="020F0502020204030204" pitchFamily="34" charset="0"/>
              </a:rPr>
              <a:t>cemiplimab</a:t>
            </a:r>
            <a:r>
              <a:rPr lang="en-US" sz="1900" kern="100" dirty="0">
                <a:effectLst/>
                <a:latin typeface="Calibri" panose="020F0502020204030204" pitchFamily="34" charset="0"/>
                <a:ea typeface="Calibri" panose="020F0502020204030204" pitchFamily="34" charset="0"/>
                <a:cs typeface="Calibri" panose="020F0502020204030204" pitchFamily="34" charset="0"/>
              </a:rPr>
              <a:t> (anti-PD-1) versus pembrolizumab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in patients with previously untreated unresectable locally advanced or metastatic melanoma. ASCO 2023;Abstract TPS9602.</a:t>
            </a:r>
          </a:p>
          <a:p>
            <a:pPr marL="233363" marR="0" indent="-223838">
              <a:spcBef>
                <a:spcPts val="0"/>
              </a:spcBef>
              <a:spcAft>
                <a:spcPts val="300"/>
              </a:spcAft>
            </a:pP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Khushalani</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et al. A phase 3 trial of fixed dose combinations of </a:t>
            </a:r>
            <a:r>
              <a:rPr lang="en-US" sz="1900" kern="100" dirty="0" err="1">
                <a:effectLst/>
                <a:latin typeface="Calibri" panose="020F0502020204030204" pitchFamily="34" charset="0"/>
                <a:ea typeface="Calibri" panose="020F0502020204030204" pitchFamily="34" charset="0"/>
                <a:cs typeface="Calibri" panose="020F0502020204030204" pitchFamily="34" charset="0"/>
              </a:rPr>
              <a:t>fianlimab</a:t>
            </a:r>
            <a:r>
              <a:rPr lang="en-US" sz="1900" kern="100" dirty="0">
                <a:effectLst/>
                <a:latin typeface="Calibri" panose="020F0502020204030204" pitchFamily="34" charset="0"/>
                <a:ea typeface="Calibri" panose="020F0502020204030204" pitchFamily="34" charset="0"/>
                <a:cs typeface="Calibri" panose="020F0502020204030204" pitchFamily="34" charset="0"/>
              </a:rPr>
              <a:t> (anti-LAG-3) + Cemiplimab (anti–PD-1) versus </a:t>
            </a:r>
            <a:r>
              <a:rPr lang="en-US" sz="1900" kern="100" dirty="0" err="1">
                <a:effectLst/>
                <a:latin typeface="Calibri" panose="020F0502020204030204" pitchFamily="34" charset="0"/>
                <a:ea typeface="Calibri" panose="020F0502020204030204" pitchFamily="34" charset="0"/>
                <a:cs typeface="Calibri" panose="020F0502020204030204" pitchFamily="34" charset="0"/>
              </a:rPr>
              <a:t>relatlimab</a:t>
            </a:r>
            <a:r>
              <a:rPr lang="en-US" sz="1900" kern="100" dirty="0">
                <a:effectLst/>
                <a:latin typeface="Calibri" panose="020F0502020204030204" pitchFamily="34" charset="0"/>
                <a:ea typeface="Calibri" panose="020F0502020204030204" pitchFamily="34" charset="0"/>
                <a:cs typeface="Calibri" panose="020F0502020204030204" pitchFamily="34" charset="0"/>
              </a:rPr>
              <a:t> + nivolumab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in patients with unresectable or metastatic melanoma. ASCO 2024;Abstract TPS9611.</a:t>
            </a:r>
          </a:p>
          <a:p>
            <a:pPr marL="233363" indent="-223838">
              <a:spcBef>
                <a:spcPts val="0"/>
              </a:spcBef>
              <a:spcAft>
                <a:spcPts val="300"/>
              </a:spcAft>
            </a:pPr>
            <a:r>
              <a:rPr lang="en-US" sz="1900" b="0" kern="100" dirty="0">
                <a:effectLst/>
                <a:latin typeface="Calibri" panose="020F0502020204030204" pitchFamily="34" charset="0"/>
                <a:ea typeface="Calibri" panose="020F0502020204030204" pitchFamily="34" charset="0"/>
                <a:cs typeface="Calibri" panose="020F0502020204030204" pitchFamily="34" charset="0"/>
              </a:rPr>
              <a:t>Luke JJ et al. </a:t>
            </a:r>
            <a:r>
              <a:rPr lang="en-US" sz="1900" kern="100" dirty="0">
                <a:effectLst/>
                <a:latin typeface="Calibri" panose="020F0502020204030204" pitchFamily="34" charset="0"/>
                <a:ea typeface="Calibri" panose="020F0502020204030204" pitchFamily="34" charset="0"/>
                <a:cs typeface="Calibri" panose="020F0502020204030204" pitchFamily="34" charset="0"/>
              </a:rPr>
              <a:t>Pembrolizumab Versus Placebo as Adjuvant Therapy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in Resected Stage IIB or IIC Melanoma: Final Analysis of Distant Metastasis-Free Survival in the Phase III KEYNOTE-716 Study. </a:t>
            </a:r>
            <a:r>
              <a:rPr lang="en-US" sz="1900" b="0" i="1" kern="100" dirty="0">
                <a:effectLst/>
                <a:latin typeface="Calibri" panose="020F0502020204030204" pitchFamily="34" charset="0"/>
                <a:ea typeface="Calibri" panose="020F0502020204030204" pitchFamily="34" charset="0"/>
                <a:cs typeface="Calibri" panose="020F0502020204030204" pitchFamily="34" charset="0"/>
              </a:rPr>
              <a:t>J Clin Oncol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2024;42(14):1619-1624.</a:t>
            </a:r>
          </a:p>
          <a:p>
            <a:pPr marL="233363" marR="0" indent="-223838">
              <a:spcBef>
                <a:spcPts val="0"/>
              </a:spcBef>
              <a:spcAft>
                <a:spcPts val="300"/>
              </a:spcAft>
            </a:pPr>
            <a:endParaRPr lang="en-US" sz="1900" b="0" kern="100" dirty="0">
              <a:effectLst/>
              <a:latin typeface="Calibri" panose="020F0502020204030204" pitchFamily="34" charset="0"/>
              <a:ea typeface="Calibri" panose="020F0502020204030204" pitchFamily="34" charset="0"/>
              <a:cs typeface="Calibri" panose="020F0502020204030204" pitchFamily="34" charset="0"/>
            </a:endParaRPr>
          </a:p>
          <a:p>
            <a:pPr marL="233363" indent="-223838">
              <a:spcBef>
                <a:spcPts val="0"/>
              </a:spcBef>
              <a:spcAft>
                <a:spcPts val="300"/>
              </a:spcAft>
            </a:pPr>
            <a:endParaRPr lang="en-US" sz="1900" b="0" kern="100" dirty="0">
              <a:latin typeface="Calibri" panose="020F0502020204030204" pitchFamily="34" charset="0"/>
              <a:cs typeface="Calibri" panose="020F0502020204030204" pitchFamily="34" charset="0"/>
            </a:endParaRPr>
          </a:p>
          <a:p>
            <a:pPr marL="233363" marR="0" indent="-223838">
              <a:spcBef>
                <a:spcPts val="0"/>
              </a:spcBef>
              <a:spcAft>
                <a:spcPts val="300"/>
              </a:spcAft>
            </a:pPr>
            <a:endParaRPr lang="en-US" sz="1900" b="0" kern="100" dirty="0">
              <a:effectLst/>
              <a:latin typeface="Calibri" panose="020F0502020204030204" pitchFamily="34" charset="0"/>
              <a:ea typeface="Calibri" panose="020F0502020204030204" pitchFamily="34" charset="0"/>
              <a:cs typeface="Calibri" panose="020F0502020204030204" pitchFamily="34" charset="0"/>
            </a:endParaRPr>
          </a:p>
          <a:p>
            <a:pPr marL="9525" marR="0" indent="0">
              <a:spcBef>
                <a:spcPts val="0"/>
              </a:spcBef>
              <a:spcAft>
                <a:spcPts val="300"/>
              </a:spcAft>
              <a:buNone/>
            </a:pPr>
            <a:endParaRPr lang="en-US" sz="19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8404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75C10F0-98E8-3F43-B6D6-1154E627FAA1}"/>
              </a:ext>
            </a:extLst>
          </p:cNvPr>
          <p:cNvSpPr/>
          <p:nvPr/>
        </p:nvSpPr>
        <p:spPr>
          <a:xfrm>
            <a:off x="382267" y="2600511"/>
            <a:ext cx="2521508" cy="1200327"/>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Box 45">
            <a:extLst>
              <a:ext uri="{FF2B5EF4-FFF2-40B4-BE49-F238E27FC236}">
                <a16:creationId xmlns:a16="http://schemas.microsoft.com/office/drawing/2014/main" id="{7F83B480-6B33-71A5-C3DD-8CF13D8C0F0C}"/>
              </a:ext>
            </a:extLst>
          </p:cNvPr>
          <p:cNvSpPr txBox="1">
            <a:spLocks noChangeArrowheads="1"/>
          </p:cNvSpPr>
          <p:nvPr/>
        </p:nvSpPr>
        <p:spPr bwMode="auto">
          <a:xfrm>
            <a:off x="516153" y="2554757"/>
            <a:ext cx="2426673"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Patients with </a:t>
            </a:r>
            <a:b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stage II-IV (M0; AJCC 8) resectable CSCC </a:t>
            </a: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 = 79)</a:t>
            </a:r>
            <a:endPar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3" name="Rectangle 49">
            <a:extLst>
              <a:ext uri="{FF2B5EF4-FFF2-40B4-BE49-F238E27FC236}">
                <a16:creationId xmlns:a16="http://schemas.microsoft.com/office/drawing/2014/main" id="{16DEE91D-BA83-389E-A13D-D07299345523}"/>
              </a:ext>
            </a:extLst>
          </p:cNvPr>
          <p:cNvSpPr>
            <a:spLocks noChangeArrowheads="1"/>
          </p:cNvSpPr>
          <p:nvPr/>
        </p:nvSpPr>
        <p:spPr bwMode="auto">
          <a:xfrm>
            <a:off x="3302724" y="2600511"/>
            <a:ext cx="2426673" cy="1136626"/>
          </a:xfrm>
          <a:prstGeom prst="rect">
            <a:avLst/>
          </a:prstGeom>
          <a:solidFill>
            <a:srgbClr val="F19216"/>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Neoadjuvant Cemiplimab</a:t>
            </a:r>
            <a:b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b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x 4 doses</a:t>
            </a:r>
          </a:p>
          <a:p>
            <a:pPr marL="0" marR="0" lvl="0" indent="0" algn="ctr" defTabSz="9144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(12 weeks)</a:t>
            </a:r>
          </a:p>
        </p:txBody>
      </p:sp>
      <p:sp>
        <p:nvSpPr>
          <p:cNvPr id="4" name="Text Box 232">
            <a:extLst>
              <a:ext uri="{FF2B5EF4-FFF2-40B4-BE49-F238E27FC236}">
                <a16:creationId xmlns:a16="http://schemas.microsoft.com/office/drawing/2014/main" id="{C924C0A2-AF89-1A5B-AA23-8B18F52DAC4B}"/>
              </a:ext>
            </a:extLst>
          </p:cNvPr>
          <p:cNvSpPr txBox="1">
            <a:spLocks noChangeArrowheads="1"/>
          </p:cNvSpPr>
          <p:nvPr/>
        </p:nvSpPr>
        <p:spPr bwMode="auto">
          <a:xfrm>
            <a:off x="6032275" y="2607778"/>
            <a:ext cx="1074257"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nchor="b">
            <a:spAutoFit/>
          </a:bodyPr>
          <a:lstStyle>
            <a:lvl1pPr>
              <a:spcBef>
                <a:spcPct val="20000"/>
              </a:spcBef>
              <a:buClr>
                <a:srgbClr val="00BCB5"/>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BCB5"/>
              </a:buClr>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buChar char="–"/>
              <a:defRPr sz="11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1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ea typeface="ＭＳ Ｐゴシック" panose="020B0600070205080204" pitchFamily="34" charset="-128"/>
              </a:defRPr>
            </a:lvl9pPr>
          </a:lstStyle>
          <a:p>
            <a:pPr marL="0" marR="0" lvl="0" indent="0" algn="ctr" defTabSz="121917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0" i="1" u="none" strike="noStrike" kern="1200" cap="none" spc="0" normalizeH="0" baseline="0" noProof="0" dirty="0">
                <a:ln>
                  <a:noFill/>
                </a:ln>
                <a:solidFill>
                  <a:srgbClr val="070605"/>
                </a:solidFill>
                <a:effectLst/>
                <a:uLnTx/>
                <a:uFillTx/>
                <a:latin typeface="Calibri" panose="020F0502020204030204" pitchFamily="34" charset="0"/>
                <a:ea typeface="ＭＳ Ｐゴシック" panose="020B0600070205080204" pitchFamily="34" charset="-128"/>
                <a:cs typeface="Calibri" panose="020F0502020204030204" pitchFamily="34" charset="0"/>
              </a:rPr>
              <a:t>Curative intent</a:t>
            </a:r>
          </a:p>
          <a:p>
            <a:pPr marL="0" marR="0" lvl="0" indent="0" algn="ctr" defTabSz="121917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0" i="1" u="none" strike="noStrike" kern="1200" cap="none" spc="0" normalizeH="0" baseline="0" noProof="0" dirty="0">
                <a:ln>
                  <a:noFill/>
                </a:ln>
                <a:solidFill>
                  <a:srgbClr val="070605"/>
                </a:solidFill>
                <a:effectLst/>
                <a:uLnTx/>
                <a:uFillTx/>
                <a:latin typeface="Calibri" panose="020F0502020204030204" pitchFamily="34" charset="0"/>
                <a:ea typeface="ＭＳ Ｐゴシック" panose="020B0600070205080204" pitchFamily="34" charset="-128"/>
                <a:cs typeface="Calibri" panose="020F0502020204030204" pitchFamily="34" charset="0"/>
              </a:rPr>
              <a:t>surgery</a:t>
            </a:r>
          </a:p>
        </p:txBody>
      </p:sp>
      <p:sp>
        <p:nvSpPr>
          <p:cNvPr id="5" name="Line 54">
            <a:extLst>
              <a:ext uri="{FF2B5EF4-FFF2-40B4-BE49-F238E27FC236}">
                <a16:creationId xmlns:a16="http://schemas.microsoft.com/office/drawing/2014/main" id="{F43C5924-AEA0-FEEC-FBBB-F8A0DAD3B76A}"/>
              </a:ext>
            </a:extLst>
          </p:cNvPr>
          <p:cNvSpPr>
            <a:spLocks noChangeShapeType="1"/>
          </p:cNvSpPr>
          <p:nvPr/>
        </p:nvSpPr>
        <p:spPr bwMode="auto">
          <a:xfrm flipV="1">
            <a:off x="2700184" y="3104559"/>
            <a:ext cx="526747" cy="0"/>
          </a:xfrm>
          <a:prstGeom prst="line">
            <a:avLst/>
          </a:prstGeom>
          <a:noFill/>
          <a:ln w="28575">
            <a:solidFill>
              <a:schemeClr val="tx1">
                <a:lumMod val="75000"/>
              </a:schemeClr>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6" name="Rectangle 49">
            <a:extLst>
              <a:ext uri="{FF2B5EF4-FFF2-40B4-BE49-F238E27FC236}">
                <a16:creationId xmlns:a16="http://schemas.microsoft.com/office/drawing/2014/main" id="{25CE5EC7-FEE0-3276-736A-2AE603488C9B}"/>
              </a:ext>
            </a:extLst>
          </p:cNvPr>
          <p:cNvSpPr>
            <a:spLocks noChangeArrowheads="1"/>
          </p:cNvSpPr>
          <p:nvPr/>
        </p:nvSpPr>
        <p:spPr bwMode="auto">
          <a:xfrm>
            <a:off x="7549108" y="2525204"/>
            <a:ext cx="3698606" cy="1136626"/>
          </a:xfrm>
          <a:prstGeom prst="rect">
            <a:avLst/>
          </a:prstGeom>
          <a:solidFill>
            <a:srgbClr val="F19216"/>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At investigator discretion:</a:t>
            </a:r>
          </a:p>
          <a:p>
            <a:pPr marL="285750" marR="0" lvl="0" indent="-285750" algn="l" defTabSz="914400" rtl="0" eaLnBrk="1" fontAlgn="auto" latinLnBrk="0" hangingPunct="1">
              <a:lnSpc>
                <a:spcPct val="100000"/>
              </a:lnSpc>
              <a:spcBef>
                <a:spcPct val="0"/>
              </a:spcBef>
              <a:spcAft>
                <a:spcPct val="0"/>
              </a:spcAft>
              <a:buClrTx/>
              <a:buSzTx/>
              <a:buFont typeface="Wingdings" panose="05000000000000000000" pitchFamily="2" charset="2"/>
              <a:buChar char="§"/>
              <a:tabLst/>
              <a:defRPr/>
            </a:pP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Adjuvant cemiplimab (16 doses)</a:t>
            </a:r>
          </a:p>
          <a:p>
            <a:pPr marL="285750" marR="0" lvl="0" indent="-285750" algn="l" defTabSz="914400" rtl="0" eaLnBrk="1" fontAlgn="auto" latinLnBrk="0" hangingPunct="1">
              <a:lnSpc>
                <a:spcPct val="100000"/>
              </a:lnSpc>
              <a:spcBef>
                <a:spcPct val="0"/>
              </a:spcBef>
              <a:spcAft>
                <a:spcPct val="0"/>
              </a:spcAft>
              <a:buClrTx/>
              <a:buSzTx/>
              <a:buFont typeface="Wingdings" panose="05000000000000000000" pitchFamily="2" charset="2"/>
              <a:buChar char="§"/>
              <a:tabLst/>
              <a:defRPr/>
            </a:pP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Adjuvant radiation therapy</a:t>
            </a:r>
          </a:p>
          <a:p>
            <a:pPr marL="285750" marR="0" lvl="0" indent="-285750" algn="l" defTabSz="914400" rtl="0" eaLnBrk="1" fontAlgn="auto" latinLnBrk="0" hangingPunct="1">
              <a:lnSpc>
                <a:spcPct val="100000"/>
              </a:lnSpc>
              <a:spcBef>
                <a:spcPct val="0"/>
              </a:spcBef>
              <a:spcAft>
                <a:spcPct val="0"/>
              </a:spcAft>
              <a:buClrTx/>
              <a:buSzTx/>
              <a:buFont typeface="Wingdings" panose="05000000000000000000" pitchFamily="2" charset="2"/>
              <a:buChar char="§"/>
              <a:tabLst/>
              <a:defRPr/>
            </a:pP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Observation</a:t>
            </a:r>
          </a:p>
        </p:txBody>
      </p:sp>
      <p:sp>
        <p:nvSpPr>
          <p:cNvPr id="8" name="Line 54">
            <a:extLst>
              <a:ext uri="{FF2B5EF4-FFF2-40B4-BE49-F238E27FC236}">
                <a16:creationId xmlns:a16="http://schemas.microsoft.com/office/drawing/2014/main" id="{F1D4C272-F0C0-56A9-19C8-7B32C9CC5DE2}"/>
              </a:ext>
            </a:extLst>
          </p:cNvPr>
          <p:cNvSpPr>
            <a:spLocks noChangeShapeType="1"/>
          </p:cNvSpPr>
          <p:nvPr/>
        </p:nvSpPr>
        <p:spPr bwMode="auto">
          <a:xfrm flipV="1">
            <a:off x="5837129" y="3123575"/>
            <a:ext cx="319923" cy="0"/>
          </a:xfrm>
          <a:prstGeom prst="line">
            <a:avLst/>
          </a:prstGeom>
          <a:noFill/>
          <a:ln w="28575">
            <a:solidFill>
              <a:schemeClr val="tx1">
                <a:lumMod val="75000"/>
              </a:schemeClr>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3" name="Line 54">
            <a:extLst>
              <a:ext uri="{FF2B5EF4-FFF2-40B4-BE49-F238E27FC236}">
                <a16:creationId xmlns:a16="http://schemas.microsoft.com/office/drawing/2014/main" id="{3C11EE04-19B3-6DE9-9750-F3AFDCC40596}"/>
              </a:ext>
            </a:extLst>
          </p:cNvPr>
          <p:cNvSpPr>
            <a:spLocks noChangeShapeType="1"/>
          </p:cNvSpPr>
          <p:nvPr/>
        </p:nvSpPr>
        <p:spPr bwMode="auto">
          <a:xfrm flipV="1">
            <a:off x="6939683" y="3123575"/>
            <a:ext cx="526747" cy="0"/>
          </a:xfrm>
          <a:prstGeom prst="line">
            <a:avLst/>
          </a:prstGeom>
          <a:noFill/>
          <a:ln w="28575">
            <a:solidFill>
              <a:schemeClr val="tx1">
                <a:lumMod val="75000"/>
              </a:schemeClr>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7" name="TextBox 16">
            <a:extLst>
              <a:ext uri="{FF2B5EF4-FFF2-40B4-BE49-F238E27FC236}">
                <a16:creationId xmlns:a16="http://schemas.microsoft.com/office/drawing/2014/main" id="{C0EFE0F3-9CFF-0049-B5DA-81EB471D5942}"/>
              </a:ext>
            </a:extLst>
          </p:cNvPr>
          <p:cNvSpPr txBox="1"/>
          <p:nvPr/>
        </p:nvSpPr>
        <p:spPr>
          <a:xfrm>
            <a:off x="662785" y="4560669"/>
            <a:ext cx="10738980" cy="1217769"/>
          </a:xfrm>
          <a:prstGeom prst="rect">
            <a:avLst/>
          </a:prstGeom>
          <a:noFill/>
        </p:spPr>
        <p:txBody>
          <a:bodyPr wrap="square">
            <a:spAutoFit/>
          </a:bodyPr>
          <a:lstStyle/>
          <a:p>
            <a:pPr marL="342900" marR="0" lvl="0" indent="-342900" algn="l" defTabSz="914400" rtl="0" eaLnBrk="1" fontAlgn="base" latinLnBrk="0" hangingPunct="1">
              <a:lnSpc>
                <a:spcPct val="90000"/>
              </a:lnSpc>
              <a:spcBef>
                <a:spcPts val="1000"/>
              </a:spcBef>
              <a:spcAft>
                <a:spcPts val="0"/>
              </a:spcAft>
              <a:buClr>
                <a:srgbClr val="000000"/>
              </a:buClr>
              <a:buSzTx/>
              <a:buFont typeface="Wingdings" panose="05000000000000000000" pitchFamily="2" charset="2"/>
              <a:buChar char="§"/>
              <a:tabLst/>
              <a:defRPr/>
            </a:pPr>
            <a:r>
              <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Primary endpoint: </a:t>
            </a:r>
            <a:r>
              <a:rPr kumimoji="0" lang="en-US" sz="2400" b="0" i="0" u="none" strike="noStrike" kern="0" cap="none" spc="0" normalizeH="0" baseline="0" noProof="0" dirty="0" err="1">
                <a:ln>
                  <a:noFill/>
                </a:ln>
                <a:solidFill>
                  <a:srgbClr val="000000"/>
                </a:solidFill>
                <a:effectLst/>
                <a:uLnTx/>
                <a:uFillTx/>
                <a:latin typeface="Calibri" panose="020F0502020204030204" pitchFamily="34" charset="0"/>
                <a:ea typeface="+mn-ea"/>
                <a:cs typeface="+mn-cs"/>
              </a:rPr>
              <a:t>pCR</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 rate (0% residual viable tumor) by central review</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base" latinLnBrk="0" hangingPunct="1">
              <a:lnSpc>
                <a:spcPct val="90000"/>
              </a:lnSpc>
              <a:spcBef>
                <a:spcPts val="1000"/>
              </a:spcBef>
              <a:spcAft>
                <a:spcPts val="0"/>
              </a:spcAft>
              <a:buClr>
                <a:srgbClr val="000000"/>
              </a:buClr>
              <a:buSzTx/>
              <a:buFont typeface="Wingdings" panose="05000000000000000000" pitchFamily="2" charset="2"/>
              <a:buChar char="§"/>
              <a:tabLst/>
              <a:defRPr/>
            </a:pPr>
            <a:r>
              <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Key secondary endpoints: </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Major Pathologic Response (MPR) rate (&gt;0% and ≤10% residual viable tumor) by central review, EFS, DFS, OS</a:t>
            </a:r>
          </a:p>
        </p:txBody>
      </p:sp>
      <p:sp>
        <p:nvSpPr>
          <p:cNvPr id="19" name="Text Box 11">
            <a:extLst>
              <a:ext uri="{FF2B5EF4-FFF2-40B4-BE49-F238E27FC236}">
                <a16:creationId xmlns:a16="http://schemas.microsoft.com/office/drawing/2014/main" id="{9211D46F-FB72-F947-902D-FFBF2BA7C34E}"/>
              </a:ext>
            </a:extLst>
          </p:cNvPr>
          <p:cNvSpPr txBox="1">
            <a:spLocks noChangeArrowheads="1"/>
          </p:cNvSpPr>
          <p:nvPr/>
        </p:nvSpPr>
        <p:spPr bwMode="auto">
          <a:xfrm>
            <a:off x="0" y="6581001"/>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Gross et al. Lancet Oncol. 2023</a:t>
            </a:r>
          </a:p>
        </p:txBody>
      </p:sp>
      <p:sp>
        <p:nvSpPr>
          <p:cNvPr id="20" name="Title 1">
            <a:extLst>
              <a:ext uri="{FF2B5EF4-FFF2-40B4-BE49-F238E27FC236}">
                <a16:creationId xmlns:a16="http://schemas.microsoft.com/office/drawing/2014/main" id="{DB7896D9-D97E-5674-6F03-E4A7E4421FFD}"/>
              </a:ext>
            </a:extLst>
          </p:cNvPr>
          <p:cNvSpPr txBox="1">
            <a:spLocks/>
          </p:cNvSpPr>
          <p:nvPr/>
        </p:nvSpPr>
        <p:spPr>
          <a:xfrm>
            <a:off x="609759" y="238127"/>
            <a:ext cx="10872444" cy="1103313"/>
          </a:xfrm>
          <a:prstGeom prst="rect">
            <a:avLst/>
          </a:prstGeom>
        </p:spPr>
        <p:txBody>
          <a:bodyPr/>
          <a:lstStyle>
            <a:lvl1pPr algn="ctr" defTabSz="609630" rtl="0" eaLnBrk="1" latinLnBrk="0" hangingPunct="1">
              <a:spcBef>
                <a:spcPct val="0"/>
              </a:spcBef>
              <a:buNone/>
              <a:defRPr sz="2933" b="1" kern="1200">
                <a:solidFill>
                  <a:schemeClr val="accent2"/>
                </a:solidFill>
                <a:latin typeface="Century Gothic" panose="020B0502020202020204" pitchFamily="34" charset="0"/>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33" b="1" i="0" u="none" strike="noStrike" kern="1200" cap="none" spc="0" normalizeH="0" baseline="0" noProof="0" dirty="0">
                <a:ln>
                  <a:noFill/>
                </a:ln>
                <a:solidFill>
                  <a:srgbClr val="ED7D31"/>
                </a:solidFill>
                <a:effectLst/>
                <a:uLnTx/>
                <a:uFillTx/>
                <a:latin typeface="Century Gothic" panose="020B0502020202020204" pitchFamily="34" charset="0"/>
                <a:ea typeface="+mj-ea"/>
                <a:cs typeface="+mj-cs"/>
              </a:rPr>
              <a:t>Neoadjuvant </a:t>
            </a:r>
            <a:r>
              <a:rPr kumimoji="0" lang="en-US" sz="2933" b="1" i="0" u="none" strike="noStrike" kern="1200" cap="none" spc="0" normalizeH="0" baseline="0" noProof="0" dirty="0" err="1">
                <a:ln>
                  <a:noFill/>
                </a:ln>
                <a:solidFill>
                  <a:srgbClr val="ED7D31"/>
                </a:solidFill>
                <a:effectLst/>
                <a:uLnTx/>
                <a:uFillTx/>
                <a:latin typeface="Century Gothic" panose="020B0502020202020204" pitchFamily="34" charset="0"/>
                <a:ea typeface="+mj-ea"/>
                <a:cs typeface="+mj-cs"/>
              </a:rPr>
              <a:t>Cemiplimab</a:t>
            </a:r>
            <a:r>
              <a:rPr kumimoji="0" lang="en-US" sz="2933" b="1" i="0" u="none" strike="noStrike" kern="1200" cap="none" spc="0" normalizeH="0" baseline="0" noProof="0" dirty="0">
                <a:ln>
                  <a:noFill/>
                </a:ln>
                <a:solidFill>
                  <a:srgbClr val="ED7D31"/>
                </a:solidFill>
                <a:effectLst/>
                <a:uLnTx/>
                <a:uFillTx/>
                <a:latin typeface="Century Gothic" panose="020B0502020202020204" pitchFamily="34" charset="0"/>
                <a:ea typeface="+mj-ea"/>
                <a:cs typeface="+mj-cs"/>
              </a:rPr>
              <a:t> in CSCC: Study Design</a:t>
            </a:r>
          </a:p>
        </p:txBody>
      </p:sp>
      <p:sp>
        <p:nvSpPr>
          <p:cNvPr id="24" name="TextBox 23">
            <a:extLst>
              <a:ext uri="{FF2B5EF4-FFF2-40B4-BE49-F238E27FC236}">
                <a16:creationId xmlns:a16="http://schemas.microsoft.com/office/drawing/2014/main" id="{9A5EE728-D4BC-C148-6C88-AA9C2783DCED}"/>
              </a:ext>
            </a:extLst>
          </p:cNvPr>
          <p:cNvSpPr txBox="1"/>
          <p:nvPr/>
        </p:nvSpPr>
        <p:spPr>
          <a:xfrm>
            <a:off x="700574" y="1558914"/>
            <a:ext cx="6093822" cy="424732"/>
          </a:xfrm>
          <a:prstGeom prst="rect">
            <a:avLst/>
          </a:prstGeom>
          <a:noFill/>
        </p:spPr>
        <p:txBody>
          <a:bodyPr wrap="square">
            <a:spAutoFit/>
          </a:bodyPr>
          <a:lstStyle/>
          <a:p>
            <a:pPr marL="342900" marR="0" lvl="0" indent="-342900" algn="l" defTabSz="914400" rtl="0" eaLnBrk="1" fontAlgn="base" latinLnBrk="0" hangingPunct="1">
              <a:lnSpc>
                <a:spcPct val="90000"/>
              </a:lnSpc>
              <a:spcBef>
                <a:spcPts val="1000"/>
              </a:spcBef>
              <a:spcAft>
                <a:spcPts val="0"/>
              </a:spcAft>
              <a:buClr>
                <a:srgbClr val="000000"/>
              </a:buClr>
              <a:buSzTx/>
              <a:buFont typeface="Wingdings" panose="05000000000000000000" pitchFamily="2" charset="2"/>
              <a:buChar char="§"/>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Multicenter phase II study</a:t>
            </a:r>
          </a:p>
        </p:txBody>
      </p:sp>
      <p:pic>
        <p:nvPicPr>
          <p:cNvPr id="10" name="Picture 9">
            <a:extLst>
              <a:ext uri="{FF2B5EF4-FFF2-40B4-BE49-F238E27FC236}">
                <a16:creationId xmlns:a16="http://schemas.microsoft.com/office/drawing/2014/main" id="{B75211AF-29EC-E62E-6064-24A7B49BBBA8}"/>
              </a:ext>
            </a:extLst>
          </p:cNvPr>
          <p:cNvPicPr>
            <a:picLocks noChangeAspect="1"/>
          </p:cNvPicPr>
          <p:nvPr/>
        </p:nvPicPr>
        <p:blipFill>
          <a:blip r:embed="rId3"/>
          <a:stretch>
            <a:fillRect/>
          </a:stretch>
        </p:blipFill>
        <p:spPr>
          <a:xfrm>
            <a:off x="178676" y="2525204"/>
            <a:ext cx="11834648" cy="1434353"/>
          </a:xfrm>
          <a:prstGeom prst="rect">
            <a:avLst/>
          </a:prstGeom>
        </p:spPr>
      </p:pic>
      <p:sp>
        <p:nvSpPr>
          <p:cNvPr id="9" name="TextBox 8">
            <a:extLst>
              <a:ext uri="{FF2B5EF4-FFF2-40B4-BE49-F238E27FC236}">
                <a16:creationId xmlns:a16="http://schemas.microsoft.com/office/drawing/2014/main" id="{A866BE20-33F9-C741-2835-0C1B93C9228B}"/>
              </a:ext>
            </a:extLst>
          </p:cNvPr>
          <p:cNvSpPr txBox="1"/>
          <p:nvPr/>
        </p:nvSpPr>
        <p:spPr>
          <a:xfrm>
            <a:off x="9006200" y="6474822"/>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26473880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D2CE804-901B-5DD8-33D5-4B2CD6355275}"/>
              </a:ext>
            </a:extLst>
          </p:cNvPr>
          <p:cNvGraphicFramePr>
            <a:graphicFrameLocks noGrp="1"/>
          </p:cNvGraphicFramePr>
          <p:nvPr/>
        </p:nvGraphicFramePr>
        <p:xfrm>
          <a:off x="2026918" y="1027688"/>
          <a:ext cx="8423367" cy="5407877"/>
        </p:xfrm>
        <a:graphic>
          <a:graphicData uri="http://schemas.openxmlformats.org/drawingml/2006/table">
            <a:tbl>
              <a:tblPr firstRow="1" bandRow="1"/>
              <a:tblGrid>
                <a:gridCol w="3929744">
                  <a:extLst>
                    <a:ext uri="{9D8B030D-6E8A-4147-A177-3AD203B41FA5}">
                      <a16:colId xmlns:a16="http://schemas.microsoft.com/office/drawing/2014/main" val="2200520133"/>
                    </a:ext>
                  </a:extLst>
                </a:gridCol>
                <a:gridCol w="4493623">
                  <a:extLst>
                    <a:ext uri="{9D8B030D-6E8A-4147-A177-3AD203B41FA5}">
                      <a16:colId xmlns:a16="http://schemas.microsoft.com/office/drawing/2014/main" val="2029696293"/>
                    </a:ext>
                  </a:extLst>
                </a:gridCol>
              </a:tblGrid>
              <a:tr h="385541">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spcBef>
                          <a:spcPts val="0"/>
                        </a:spcBef>
                        <a:spcAft>
                          <a:spcPts val="0"/>
                        </a:spcAft>
                      </a:pPr>
                      <a:r>
                        <a:rPr lang="en-US" sz="2000" dirty="0">
                          <a:solidFill>
                            <a:srgbClr val="FFFFFF"/>
                          </a:solidFill>
                          <a:effectLst/>
                          <a:latin typeface="+mn-lt"/>
                        </a:rPr>
                        <a:t>Characteristic</a:t>
                      </a:r>
                      <a:endParaRPr lang="en-GB" sz="2000" dirty="0">
                        <a:solidFill>
                          <a:srgbClr val="FFFFFF"/>
                        </a:solidFill>
                        <a:effectLst/>
                        <a:latin typeface="+mn-lt"/>
                        <a:ea typeface="Times New Roman" panose="02020603050405020304" pitchFamily="18" charset="0"/>
                        <a:cs typeface="Times New Roman" panose="02020603050405020304" pitchFamily="18" charset="0"/>
                      </a:endParaRPr>
                    </a:p>
                  </a:txBody>
                  <a:tcPr marL="65489" marR="65489" marT="9096" marB="0" anchor="ctr">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ap="flat" cmpd="sng" algn="ctr">
                      <a:solidFill>
                        <a:srgbClr val="56639D">
                          <a:lumMod val="40000"/>
                          <a:lumOff val="60000"/>
                        </a:srgbClr>
                      </a:solidFill>
                      <a:prstDash val="solid"/>
                      <a:round/>
                      <a:headEnd type="none" w="med" len="med"/>
                      <a:tailEnd type="none" w="med" len="med"/>
                    </a:lnT>
                    <a:lnB w="12700" cap="flat" cmpd="sng" algn="ctr">
                      <a:solidFill>
                        <a:srgbClr val="56639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1E325F"/>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spcBef>
                          <a:spcPts val="0"/>
                        </a:spcBef>
                        <a:spcAft>
                          <a:spcPts val="0"/>
                        </a:spcAft>
                      </a:pPr>
                      <a:r>
                        <a:rPr lang="en-US" sz="2000" dirty="0">
                          <a:solidFill>
                            <a:srgbClr val="FFFFFF"/>
                          </a:solidFill>
                          <a:effectLst/>
                          <a:latin typeface="+mn-lt"/>
                        </a:rPr>
                        <a:t>Neoadjuvant cemiplimab (N=79)</a:t>
                      </a:r>
                      <a:endParaRPr lang="en-GB" sz="2000" dirty="0">
                        <a:solidFill>
                          <a:srgbClr val="FFFFFF"/>
                        </a:solidFill>
                        <a:effectLst/>
                        <a:latin typeface="+mn-lt"/>
                        <a:ea typeface="Times New Roman" panose="02020603050405020304" pitchFamily="18" charset="0"/>
                        <a:cs typeface="Times New Roman" panose="02020603050405020304" pitchFamily="18" charset="0"/>
                      </a:endParaRPr>
                    </a:p>
                  </a:txBody>
                  <a:tcPr marL="65489" marR="65489" marT="9096" marB="0" anchor="ctr">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ap="flat" cmpd="sng" algn="ctr">
                      <a:solidFill>
                        <a:srgbClr val="56639D">
                          <a:lumMod val="40000"/>
                          <a:lumOff val="60000"/>
                        </a:srgbClr>
                      </a:solidFill>
                      <a:prstDash val="solid"/>
                      <a:round/>
                      <a:headEnd type="none" w="med" len="med"/>
                      <a:tailEnd type="none" w="med" len="med"/>
                    </a:lnT>
                    <a:lnB w="12700" cap="flat" cmpd="sng" algn="ctr">
                      <a:solidFill>
                        <a:srgbClr val="56639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1E325F"/>
                    </a:solidFill>
                  </a:tcPr>
                </a:tc>
                <a:extLst>
                  <a:ext uri="{0D108BD9-81ED-4DB2-BD59-A6C34878D82A}">
                    <a16:rowId xmlns:a16="http://schemas.microsoft.com/office/drawing/2014/main" val="1110302152"/>
                  </a:ext>
                </a:extLst>
              </a:tr>
              <a:tr h="289155">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l">
                        <a:spcBef>
                          <a:spcPts val="0"/>
                        </a:spcBef>
                        <a:spcAft>
                          <a:spcPts val="0"/>
                        </a:spcAft>
                      </a:pPr>
                      <a:r>
                        <a:rPr lang="en-GB" sz="2000" dirty="0">
                          <a:solidFill>
                            <a:schemeClr val="tx1">
                              <a:lumMod val="50000"/>
                            </a:schemeClr>
                          </a:solidFill>
                          <a:effectLst/>
                          <a:latin typeface="+mn-lt"/>
                          <a:ea typeface="Times New Roman" panose="02020603050405020304" pitchFamily="18" charset="0"/>
                          <a:cs typeface="Times New Roman" panose="02020603050405020304" pitchFamily="18" charset="0"/>
                        </a:rPr>
                        <a:t>Age, median (range), years</a:t>
                      </a:r>
                    </a:p>
                  </a:txBody>
                  <a:tcPr marL="65489" marR="65489" marT="9096" marB="0">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ap="flat" cmpd="sng" algn="ctr">
                      <a:solidFill>
                        <a:srgbClr val="56639D">
                          <a:lumMod val="40000"/>
                          <a:lumOff val="60000"/>
                        </a:srgbClr>
                      </a:solidFill>
                      <a:prstDash val="solid"/>
                      <a:round/>
                      <a:headEnd type="none" w="med" len="med"/>
                      <a:tailEnd type="none" w="med" len="med"/>
                    </a:lnT>
                    <a:lnB w="12700" cap="flat" cmpd="sng" algn="ctr">
                      <a:solidFill>
                        <a:srgbClr val="56639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DCDFEC"/>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spcBef>
                          <a:spcPts val="0"/>
                        </a:spcBef>
                        <a:spcAft>
                          <a:spcPts val="0"/>
                        </a:spcAft>
                      </a:pPr>
                      <a:r>
                        <a:rPr lang="en-GB" sz="2000" dirty="0">
                          <a:solidFill>
                            <a:schemeClr val="tx1">
                              <a:lumMod val="50000"/>
                            </a:schemeClr>
                          </a:solidFill>
                          <a:effectLst/>
                          <a:latin typeface="+mn-lt"/>
                          <a:ea typeface="Times New Roman" panose="02020603050405020304" pitchFamily="18" charset="0"/>
                          <a:cs typeface="Times New Roman" panose="02020603050405020304" pitchFamily="18" charset="0"/>
                        </a:rPr>
                        <a:t>73.0 (24–93)</a:t>
                      </a:r>
                    </a:p>
                  </a:txBody>
                  <a:tcPr marL="65489" marR="65489" marT="9096" marB="0" anchor="ctr">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ap="flat" cmpd="sng" algn="ctr">
                      <a:solidFill>
                        <a:srgbClr val="56639D">
                          <a:lumMod val="40000"/>
                          <a:lumOff val="60000"/>
                        </a:srgbClr>
                      </a:solidFill>
                      <a:prstDash val="solid"/>
                      <a:round/>
                      <a:headEnd type="none" w="med" len="med"/>
                      <a:tailEnd type="none" w="med" len="med"/>
                    </a:lnT>
                    <a:lnB w="12700" cap="flat" cmpd="sng" algn="ctr">
                      <a:solidFill>
                        <a:srgbClr val="56639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DCDFEC"/>
                    </a:solidFill>
                  </a:tcPr>
                </a:tc>
                <a:extLst>
                  <a:ext uri="{0D108BD9-81ED-4DB2-BD59-A6C34878D82A}">
                    <a16:rowId xmlns:a16="http://schemas.microsoft.com/office/drawing/2014/main" val="1527251107"/>
                  </a:ext>
                </a:extLst>
              </a:tr>
              <a:tr h="289155">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l">
                        <a:spcBef>
                          <a:spcPts val="0"/>
                        </a:spcBef>
                        <a:spcAft>
                          <a:spcPts val="0"/>
                        </a:spcAft>
                      </a:pPr>
                      <a:r>
                        <a:rPr lang="en-US" sz="2000" dirty="0">
                          <a:solidFill>
                            <a:schemeClr val="tx1">
                              <a:lumMod val="50000"/>
                            </a:schemeClr>
                          </a:solidFill>
                          <a:effectLst/>
                          <a:latin typeface="+mn-lt"/>
                        </a:rPr>
                        <a:t>Male, no. (%)</a:t>
                      </a:r>
                      <a:endParaRPr lang="en-GB" sz="2000" dirty="0">
                        <a:solidFill>
                          <a:schemeClr val="tx1">
                            <a:lumMod val="50000"/>
                          </a:schemeClr>
                        </a:solidFill>
                        <a:effectLst/>
                        <a:latin typeface="+mn-lt"/>
                        <a:ea typeface="Times New Roman" panose="02020603050405020304" pitchFamily="18" charset="0"/>
                        <a:cs typeface="Times New Roman" panose="02020603050405020304" pitchFamily="18" charset="0"/>
                      </a:endParaRPr>
                    </a:p>
                  </a:txBody>
                  <a:tcPr marL="65489" marR="65489" marT="9096" marB="0">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ap="flat" cmpd="sng" algn="ctr">
                      <a:solidFill>
                        <a:srgbClr val="56639D">
                          <a:lumMod val="40000"/>
                          <a:lumOff val="60000"/>
                        </a:srgbClr>
                      </a:solidFill>
                      <a:prstDash val="solid"/>
                      <a:round/>
                      <a:headEnd type="none" w="med" len="med"/>
                      <a:tailEnd type="none" w="med" len="med"/>
                    </a:lnT>
                    <a:lnB w="12700" cap="flat" cmpd="sng" algn="ctr">
                      <a:solidFill>
                        <a:srgbClr val="56639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spcBef>
                          <a:spcPts val="0"/>
                        </a:spcBef>
                        <a:spcAft>
                          <a:spcPts val="0"/>
                        </a:spcAft>
                      </a:pPr>
                      <a:r>
                        <a:rPr lang="en-US" sz="2000" dirty="0">
                          <a:solidFill>
                            <a:schemeClr val="tx1">
                              <a:lumMod val="50000"/>
                            </a:schemeClr>
                          </a:solidFill>
                          <a:effectLst/>
                          <a:latin typeface="+mn-lt"/>
                        </a:rPr>
                        <a:t>67 (84.8)</a:t>
                      </a:r>
                      <a:endParaRPr lang="en-GB" sz="2000" dirty="0">
                        <a:solidFill>
                          <a:schemeClr val="tx1">
                            <a:lumMod val="50000"/>
                          </a:schemeClr>
                        </a:solidFill>
                        <a:effectLst/>
                        <a:latin typeface="+mn-lt"/>
                        <a:ea typeface="Times New Roman" panose="02020603050405020304" pitchFamily="18" charset="0"/>
                        <a:cs typeface="Times New Roman" panose="02020603050405020304" pitchFamily="18" charset="0"/>
                      </a:endParaRPr>
                    </a:p>
                  </a:txBody>
                  <a:tcPr marL="65489" marR="65489" marT="9096" marB="0" anchor="ctr">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ap="flat" cmpd="sng" algn="ctr">
                      <a:solidFill>
                        <a:srgbClr val="56639D">
                          <a:lumMod val="40000"/>
                          <a:lumOff val="60000"/>
                        </a:srgbClr>
                      </a:solidFill>
                      <a:prstDash val="solid"/>
                      <a:round/>
                      <a:headEnd type="none" w="med" len="med"/>
                      <a:tailEnd type="none" w="med" len="med"/>
                    </a:lnT>
                    <a:lnB w="12700" cap="flat" cmpd="sng" algn="ctr">
                      <a:solidFill>
                        <a:srgbClr val="56639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940353676"/>
                  </a:ext>
                </a:extLst>
              </a:tr>
              <a:tr h="289155">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l">
                        <a:spcBef>
                          <a:spcPts val="0"/>
                        </a:spcBef>
                        <a:spcAft>
                          <a:spcPts val="0"/>
                        </a:spcAft>
                      </a:pPr>
                      <a:r>
                        <a:rPr lang="en-US" sz="2000" dirty="0">
                          <a:solidFill>
                            <a:schemeClr val="tx1">
                              <a:lumMod val="50000"/>
                            </a:schemeClr>
                          </a:solidFill>
                          <a:effectLst/>
                          <a:latin typeface="+mn-lt"/>
                        </a:rPr>
                        <a:t>Race, no. (%)</a:t>
                      </a:r>
                      <a:endParaRPr lang="en-GB" sz="2000" dirty="0">
                        <a:solidFill>
                          <a:schemeClr val="tx1">
                            <a:lumMod val="50000"/>
                          </a:schemeClr>
                        </a:solidFill>
                        <a:effectLst/>
                        <a:latin typeface="+mn-lt"/>
                        <a:ea typeface="Times New Roman" panose="02020603050405020304" pitchFamily="18" charset="0"/>
                        <a:cs typeface="Times New Roman" panose="02020603050405020304" pitchFamily="18" charset="0"/>
                      </a:endParaRPr>
                    </a:p>
                  </a:txBody>
                  <a:tcPr marL="65489" marR="65489" marT="9096" marB="0">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ap="flat" cmpd="sng" algn="ctr">
                      <a:solidFill>
                        <a:srgbClr val="56639D">
                          <a:lumMod val="40000"/>
                          <a:lumOff val="60000"/>
                        </a:srgbClr>
                      </a:solidFill>
                      <a:prstDash val="solid"/>
                      <a:round/>
                      <a:headEnd type="none" w="med" len="med"/>
                      <a:tailEnd type="none" w="med" len="med"/>
                    </a:lnT>
                    <a:lnB w="12700" cap="flat" cmpd="sng" algn="ctr">
                      <a:solidFill>
                        <a:srgbClr val="56639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56639D">
                        <a:lumMod val="20000"/>
                        <a:lumOff val="8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spcBef>
                          <a:spcPts val="0"/>
                        </a:spcBef>
                        <a:spcAft>
                          <a:spcPts val="0"/>
                        </a:spcAft>
                      </a:pPr>
                      <a:r>
                        <a:rPr lang="en-US" sz="2000" kern="1200" dirty="0">
                          <a:solidFill>
                            <a:schemeClr val="tx1">
                              <a:lumMod val="50000"/>
                            </a:schemeClr>
                          </a:solidFill>
                          <a:effectLst/>
                          <a:latin typeface="+mn-lt"/>
                        </a:rPr>
                        <a:t> </a:t>
                      </a:r>
                      <a:endParaRPr lang="en-GB" sz="2000" dirty="0">
                        <a:solidFill>
                          <a:schemeClr val="tx1">
                            <a:lumMod val="50000"/>
                          </a:schemeClr>
                        </a:solidFill>
                        <a:effectLst/>
                        <a:latin typeface="+mn-lt"/>
                        <a:ea typeface="Times New Roman" panose="02020603050405020304" pitchFamily="18" charset="0"/>
                        <a:cs typeface="Times New Roman" panose="02020603050405020304" pitchFamily="18" charset="0"/>
                      </a:endParaRPr>
                    </a:p>
                  </a:txBody>
                  <a:tcPr marL="65489" marR="65489" marT="9096" marB="0" anchor="ctr">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ap="flat" cmpd="sng" algn="ctr">
                      <a:solidFill>
                        <a:srgbClr val="56639D">
                          <a:lumMod val="40000"/>
                          <a:lumOff val="60000"/>
                        </a:srgbClr>
                      </a:solidFill>
                      <a:prstDash val="solid"/>
                      <a:round/>
                      <a:headEnd type="none" w="med" len="med"/>
                      <a:tailEnd type="none" w="med" len="med"/>
                    </a:lnT>
                    <a:lnB w="12700" cap="flat" cmpd="sng" algn="ctr">
                      <a:solidFill>
                        <a:srgbClr val="56639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56639D">
                        <a:lumMod val="20000"/>
                        <a:lumOff val="80000"/>
                      </a:srgbClr>
                    </a:solidFill>
                  </a:tcPr>
                </a:tc>
                <a:extLst>
                  <a:ext uri="{0D108BD9-81ED-4DB2-BD59-A6C34878D82A}">
                    <a16:rowId xmlns:a16="http://schemas.microsoft.com/office/drawing/2014/main" val="1561395728"/>
                  </a:ext>
                </a:extLst>
              </a:tr>
              <a:tr h="256995">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marL="180340" algn="l">
                        <a:spcBef>
                          <a:spcPts val="0"/>
                        </a:spcBef>
                        <a:spcAft>
                          <a:spcPts val="0"/>
                        </a:spcAft>
                      </a:pPr>
                      <a:r>
                        <a:rPr lang="en-US" sz="2000" dirty="0">
                          <a:solidFill>
                            <a:schemeClr val="tx1">
                              <a:lumMod val="50000"/>
                            </a:schemeClr>
                          </a:solidFill>
                          <a:effectLst/>
                          <a:latin typeface="+mn-lt"/>
                        </a:rPr>
                        <a:t>White</a:t>
                      </a:r>
                      <a:endParaRPr lang="en-GB" sz="2000" dirty="0">
                        <a:solidFill>
                          <a:schemeClr val="tx1">
                            <a:lumMod val="50000"/>
                          </a:schemeClr>
                        </a:solidFill>
                        <a:effectLst/>
                        <a:latin typeface="+mn-lt"/>
                        <a:ea typeface="Times New Roman" panose="02020603050405020304" pitchFamily="18" charset="0"/>
                        <a:cs typeface="Times New Roman" panose="02020603050405020304" pitchFamily="18" charset="0"/>
                      </a:endParaRPr>
                    </a:p>
                  </a:txBody>
                  <a:tcPr marL="65489" marR="65489" marT="9096" marB="0">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ap="flat" cmpd="sng" algn="ctr">
                      <a:solidFill>
                        <a:srgbClr val="56639D">
                          <a:lumMod val="40000"/>
                          <a:lumOff val="60000"/>
                        </a:srgb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spcBef>
                          <a:spcPts val="0"/>
                        </a:spcBef>
                        <a:spcAft>
                          <a:spcPts val="0"/>
                        </a:spcAft>
                      </a:pPr>
                      <a:r>
                        <a:rPr lang="en-US" sz="2000" kern="1200" dirty="0">
                          <a:solidFill>
                            <a:schemeClr val="tx1">
                              <a:lumMod val="50000"/>
                            </a:schemeClr>
                          </a:solidFill>
                          <a:effectLst/>
                          <a:latin typeface="+mn-lt"/>
                        </a:rPr>
                        <a:t>69 (87.3)</a:t>
                      </a:r>
                      <a:endParaRPr lang="en-GB" sz="2000" dirty="0">
                        <a:solidFill>
                          <a:schemeClr val="tx1">
                            <a:lumMod val="50000"/>
                          </a:schemeClr>
                        </a:solidFill>
                        <a:effectLst/>
                        <a:latin typeface="+mn-lt"/>
                        <a:ea typeface="Times New Roman" panose="02020603050405020304" pitchFamily="18" charset="0"/>
                        <a:cs typeface="Times New Roman" panose="02020603050405020304" pitchFamily="18" charset="0"/>
                      </a:endParaRPr>
                    </a:p>
                  </a:txBody>
                  <a:tcPr marL="65489" marR="65489" marT="9096" marB="0" anchor="ctr">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ap="flat" cmpd="sng" algn="ctr">
                      <a:solidFill>
                        <a:srgbClr val="56639D">
                          <a:lumMod val="40000"/>
                          <a:lumOff val="60000"/>
                        </a:srgb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72186111"/>
                  </a:ext>
                </a:extLst>
              </a:tr>
              <a:tr h="256995">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marL="180340" algn="l">
                        <a:spcBef>
                          <a:spcPts val="0"/>
                        </a:spcBef>
                        <a:spcAft>
                          <a:spcPts val="0"/>
                        </a:spcAft>
                      </a:pPr>
                      <a:r>
                        <a:rPr lang="en-US" sz="2000" dirty="0">
                          <a:solidFill>
                            <a:schemeClr val="tx1">
                              <a:lumMod val="50000"/>
                            </a:schemeClr>
                          </a:solidFill>
                          <a:effectLst/>
                          <a:latin typeface="+mn-lt"/>
                        </a:rPr>
                        <a:t>Other</a:t>
                      </a:r>
                      <a:endParaRPr lang="en-GB" sz="2000" dirty="0">
                        <a:solidFill>
                          <a:schemeClr val="tx1">
                            <a:lumMod val="50000"/>
                          </a:schemeClr>
                        </a:solidFill>
                        <a:effectLst/>
                        <a:latin typeface="+mn-lt"/>
                        <a:ea typeface="Times New Roman" panose="02020603050405020304" pitchFamily="18" charset="0"/>
                        <a:cs typeface="Times New Roman" panose="02020603050405020304" pitchFamily="18" charset="0"/>
                      </a:endParaRPr>
                    </a:p>
                  </a:txBody>
                  <a:tcPr marL="65489" marR="65489" marT="9096" marB="0">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spcBef>
                          <a:spcPts val="0"/>
                        </a:spcBef>
                        <a:spcAft>
                          <a:spcPts val="0"/>
                        </a:spcAft>
                      </a:pPr>
                      <a:r>
                        <a:rPr lang="en-US" sz="2000" kern="1200" dirty="0">
                          <a:solidFill>
                            <a:schemeClr val="tx1">
                              <a:lumMod val="50000"/>
                            </a:schemeClr>
                          </a:solidFill>
                          <a:effectLst/>
                          <a:latin typeface="+mn-lt"/>
                        </a:rPr>
                        <a:t>2 (2.5)</a:t>
                      </a:r>
                      <a:endParaRPr lang="en-GB" sz="2000" dirty="0">
                        <a:solidFill>
                          <a:schemeClr val="tx1">
                            <a:lumMod val="50000"/>
                          </a:schemeClr>
                        </a:solidFill>
                        <a:effectLst/>
                        <a:latin typeface="+mn-lt"/>
                        <a:ea typeface="Times New Roman" panose="02020603050405020304" pitchFamily="18" charset="0"/>
                        <a:cs typeface="Times New Roman" panose="02020603050405020304" pitchFamily="18" charset="0"/>
                      </a:endParaRPr>
                    </a:p>
                  </a:txBody>
                  <a:tcPr marL="65489" marR="65489" marT="9096" marB="0" anchor="ctr">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98396232"/>
                  </a:ext>
                </a:extLst>
              </a:tr>
              <a:tr h="256995">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marL="180340" algn="l">
                        <a:spcBef>
                          <a:spcPts val="0"/>
                        </a:spcBef>
                        <a:spcAft>
                          <a:spcPts val="0"/>
                        </a:spcAft>
                      </a:pPr>
                      <a:r>
                        <a:rPr lang="en-US" sz="2000" dirty="0">
                          <a:solidFill>
                            <a:schemeClr val="tx1">
                              <a:lumMod val="50000"/>
                            </a:schemeClr>
                          </a:solidFill>
                          <a:effectLst/>
                          <a:latin typeface="+mn-lt"/>
                        </a:rPr>
                        <a:t>Not reported</a:t>
                      </a:r>
                      <a:endParaRPr lang="en-GB" sz="2000" dirty="0">
                        <a:solidFill>
                          <a:schemeClr val="tx1">
                            <a:lumMod val="50000"/>
                          </a:schemeClr>
                        </a:solidFill>
                        <a:effectLst/>
                        <a:latin typeface="+mn-lt"/>
                        <a:ea typeface="Times New Roman" panose="02020603050405020304" pitchFamily="18" charset="0"/>
                        <a:cs typeface="Times New Roman" panose="02020603050405020304" pitchFamily="18" charset="0"/>
                      </a:endParaRPr>
                    </a:p>
                  </a:txBody>
                  <a:tcPr marL="65489" marR="65489" marT="9096" marB="0">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spcBef>
                          <a:spcPts val="0"/>
                        </a:spcBef>
                        <a:spcAft>
                          <a:spcPts val="0"/>
                        </a:spcAft>
                      </a:pPr>
                      <a:r>
                        <a:rPr lang="en-US" sz="2000" kern="1200" dirty="0">
                          <a:solidFill>
                            <a:schemeClr val="tx1">
                              <a:lumMod val="50000"/>
                            </a:schemeClr>
                          </a:solidFill>
                          <a:effectLst/>
                          <a:latin typeface="+mn-lt"/>
                        </a:rPr>
                        <a:t>8 (10.1)</a:t>
                      </a:r>
                      <a:endParaRPr lang="en-GB" sz="2000" dirty="0">
                        <a:solidFill>
                          <a:schemeClr val="tx1">
                            <a:lumMod val="50000"/>
                          </a:schemeClr>
                        </a:solidFill>
                        <a:effectLst/>
                        <a:latin typeface="+mn-lt"/>
                        <a:ea typeface="Times New Roman" panose="02020603050405020304" pitchFamily="18" charset="0"/>
                        <a:cs typeface="Times New Roman" panose="02020603050405020304" pitchFamily="18" charset="0"/>
                      </a:endParaRPr>
                    </a:p>
                  </a:txBody>
                  <a:tcPr marL="65489" marR="65489" marT="9096" marB="0" anchor="ctr">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89273463"/>
                  </a:ext>
                </a:extLst>
              </a:tr>
              <a:tr h="289155">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l">
                        <a:spcBef>
                          <a:spcPts val="0"/>
                        </a:spcBef>
                        <a:spcAft>
                          <a:spcPts val="0"/>
                        </a:spcAft>
                      </a:pPr>
                      <a:r>
                        <a:rPr lang="en-US" sz="2000" dirty="0">
                          <a:solidFill>
                            <a:schemeClr val="tx1">
                              <a:lumMod val="50000"/>
                            </a:schemeClr>
                          </a:solidFill>
                          <a:effectLst/>
                          <a:latin typeface="+mn-lt"/>
                        </a:rPr>
                        <a:t>Primary site of CSCC, no. (%)</a:t>
                      </a:r>
                      <a:endParaRPr lang="en-GB" sz="2000" dirty="0">
                        <a:solidFill>
                          <a:schemeClr val="tx1">
                            <a:lumMod val="50000"/>
                          </a:schemeClr>
                        </a:solidFill>
                        <a:effectLst/>
                        <a:latin typeface="+mn-lt"/>
                        <a:ea typeface="Times New Roman" panose="02020603050405020304" pitchFamily="18" charset="0"/>
                        <a:cs typeface="Times New Roman" panose="02020603050405020304" pitchFamily="18" charset="0"/>
                      </a:endParaRPr>
                    </a:p>
                  </a:txBody>
                  <a:tcPr marL="65489" marR="65489" marT="9096" marB="0">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56639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56639D">
                        <a:lumMod val="20000"/>
                        <a:lumOff val="8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spcBef>
                          <a:spcPts val="0"/>
                        </a:spcBef>
                        <a:spcAft>
                          <a:spcPts val="0"/>
                        </a:spcAft>
                      </a:pPr>
                      <a:r>
                        <a:rPr lang="en-US" sz="2000" dirty="0">
                          <a:solidFill>
                            <a:schemeClr val="tx1">
                              <a:lumMod val="50000"/>
                            </a:schemeClr>
                          </a:solidFill>
                          <a:effectLst/>
                          <a:latin typeface="+mn-lt"/>
                        </a:rPr>
                        <a:t> </a:t>
                      </a:r>
                      <a:endParaRPr lang="en-GB" sz="2000" dirty="0">
                        <a:solidFill>
                          <a:schemeClr val="tx1">
                            <a:lumMod val="50000"/>
                          </a:schemeClr>
                        </a:solidFill>
                        <a:effectLst/>
                        <a:latin typeface="+mn-lt"/>
                        <a:ea typeface="Times New Roman" panose="02020603050405020304" pitchFamily="18" charset="0"/>
                        <a:cs typeface="Times New Roman" panose="02020603050405020304" pitchFamily="18" charset="0"/>
                      </a:endParaRPr>
                    </a:p>
                  </a:txBody>
                  <a:tcPr marL="65489" marR="65489" marT="9096" marB="0" anchor="ctr">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56639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56639D">
                        <a:lumMod val="20000"/>
                        <a:lumOff val="80000"/>
                      </a:srgbClr>
                    </a:solidFill>
                  </a:tcPr>
                </a:tc>
                <a:extLst>
                  <a:ext uri="{0D108BD9-81ED-4DB2-BD59-A6C34878D82A}">
                    <a16:rowId xmlns:a16="http://schemas.microsoft.com/office/drawing/2014/main" val="1787359711"/>
                  </a:ext>
                </a:extLst>
              </a:tr>
              <a:tr h="256995">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marL="203835" algn="l">
                        <a:spcBef>
                          <a:spcPts val="0"/>
                        </a:spcBef>
                        <a:spcAft>
                          <a:spcPts val="0"/>
                        </a:spcAft>
                      </a:pPr>
                      <a:r>
                        <a:rPr lang="en-US" sz="2000" dirty="0">
                          <a:solidFill>
                            <a:schemeClr val="tx1">
                              <a:lumMod val="50000"/>
                            </a:schemeClr>
                          </a:solidFill>
                          <a:effectLst/>
                          <a:latin typeface="+mn-lt"/>
                        </a:rPr>
                        <a:t>Head and neck</a:t>
                      </a:r>
                      <a:endParaRPr lang="en-GB" sz="2000" dirty="0">
                        <a:solidFill>
                          <a:schemeClr val="tx1">
                            <a:lumMod val="50000"/>
                          </a:schemeClr>
                        </a:solidFill>
                        <a:effectLst/>
                        <a:latin typeface="+mn-lt"/>
                        <a:ea typeface="Times New Roman" panose="02020603050405020304" pitchFamily="18" charset="0"/>
                        <a:cs typeface="Times New Roman" panose="02020603050405020304" pitchFamily="18" charset="0"/>
                      </a:endParaRPr>
                    </a:p>
                  </a:txBody>
                  <a:tcPr marL="65489" marR="65489" marT="9096" marB="0">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ap="flat" cmpd="sng" algn="ctr">
                      <a:solidFill>
                        <a:srgbClr val="56639D">
                          <a:lumMod val="40000"/>
                          <a:lumOff val="60000"/>
                        </a:srgb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spcBef>
                          <a:spcPts val="0"/>
                        </a:spcBef>
                        <a:spcAft>
                          <a:spcPts val="0"/>
                        </a:spcAft>
                      </a:pPr>
                      <a:r>
                        <a:rPr lang="en-US" sz="2000" dirty="0">
                          <a:solidFill>
                            <a:schemeClr val="tx1">
                              <a:lumMod val="50000"/>
                            </a:schemeClr>
                          </a:solidFill>
                          <a:effectLst/>
                          <a:latin typeface="+mn-lt"/>
                        </a:rPr>
                        <a:t>72 (91.1)</a:t>
                      </a:r>
                      <a:endParaRPr lang="en-GB" sz="2000" dirty="0">
                        <a:solidFill>
                          <a:schemeClr val="tx1">
                            <a:lumMod val="50000"/>
                          </a:schemeClr>
                        </a:solidFill>
                        <a:effectLst/>
                        <a:latin typeface="+mn-lt"/>
                        <a:ea typeface="Times New Roman" panose="02020603050405020304" pitchFamily="18" charset="0"/>
                        <a:cs typeface="Times New Roman" panose="02020603050405020304" pitchFamily="18" charset="0"/>
                      </a:endParaRPr>
                    </a:p>
                  </a:txBody>
                  <a:tcPr marL="65489" marR="65489" marT="9096" marB="0" anchor="ctr">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ap="flat" cmpd="sng" algn="ctr">
                      <a:solidFill>
                        <a:srgbClr val="56639D">
                          <a:lumMod val="40000"/>
                          <a:lumOff val="60000"/>
                        </a:srgb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03535553"/>
                  </a:ext>
                </a:extLst>
              </a:tr>
              <a:tr h="256995">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marL="203835" algn="l">
                        <a:spcBef>
                          <a:spcPts val="0"/>
                        </a:spcBef>
                        <a:spcAft>
                          <a:spcPts val="0"/>
                        </a:spcAft>
                      </a:pPr>
                      <a:r>
                        <a:rPr lang="en-US" sz="2000" dirty="0">
                          <a:solidFill>
                            <a:schemeClr val="tx1">
                              <a:lumMod val="50000"/>
                            </a:schemeClr>
                          </a:solidFill>
                          <a:effectLst/>
                          <a:latin typeface="+mn-lt"/>
                        </a:rPr>
                        <a:t>Trunk/extremities </a:t>
                      </a:r>
                      <a:endParaRPr lang="en-GB" sz="2000" dirty="0">
                        <a:solidFill>
                          <a:schemeClr val="tx1">
                            <a:lumMod val="50000"/>
                          </a:schemeClr>
                        </a:solidFill>
                        <a:effectLst/>
                        <a:latin typeface="+mn-lt"/>
                        <a:ea typeface="Times New Roman" panose="02020603050405020304" pitchFamily="18" charset="0"/>
                        <a:cs typeface="Times New Roman" panose="02020603050405020304" pitchFamily="18" charset="0"/>
                      </a:endParaRPr>
                    </a:p>
                  </a:txBody>
                  <a:tcPr marL="65489" marR="65489" marT="9096" marB="0">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mpd="sng">
                      <a:noFill/>
                    </a:lnT>
                    <a:lnB w="12700" cap="flat" cmpd="sng" algn="ctr">
                      <a:solidFill>
                        <a:srgbClr val="56639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spcBef>
                          <a:spcPts val="0"/>
                        </a:spcBef>
                        <a:spcAft>
                          <a:spcPts val="0"/>
                        </a:spcAft>
                      </a:pPr>
                      <a:r>
                        <a:rPr lang="en-US" sz="2000" dirty="0">
                          <a:solidFill>
                            <a:schemeClr val="tx1">
                              <a:lumMod val="50000"/>
                            </a:schemeClr>
                          </a:solidFill>
                          <a:effectLst/>
                          <a:latin typeface="+mn-lt"/>
                        </a:rPr>
                        <a:t>7 (8.9)</a:t>
                      </a:r>
                      <a:endParaRPr lang="en-GB" sz="2000" dirty="0">
                        <a:solidFill>
                          <a:schemeClr val="tx1">
                            <a:lumMod val="50000"/>
                          </a:schemeClr>
                        </a:solidFill>
                        <a:effectLst/>
                        <a:latin typeface="+mn-lt"/>
                        <a:ea typeface="Times New Roman" panose="02020603050405020304" pitchFamily="18" charset="0"/>
                        <a:cs typeface="Times New Roman" panose="02020603050405020304" pitchFamily="18" charset="0"/>
                      </a:endParaRPr>
                    </a:p>
                  </a:txBody>
                  <a:tcPr marL="65489" marR="65489" marT="9096" marB="0" anchor="ctr">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mpd="sng">
                      <a:noFill/>
                    </a:lnT>
                    <a:lnB w="12700" cap="flat" cmpd="sng" algn="ctr">
                      <a:solidFill>
                        <a:srgbClr val="56639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56469150"/>
                  </a:ext>
                </a:extLst>
              </a:tr>
              <a:tr h="289155">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l">
                        <a:spcBef>
                          <a:spcPts val="0"/>
                        </a:spcBef>
                        <a:spcAft>
                          <a:spcPts val="0"/>
                        </a:spcAft>
                      </a:pPr>
                      <a:r>
                        <a:rPr lang="en-US" sz="2000" dirty="0">
                          <a:solidFill>
                            <a:schemeClr val="tx1">
                              <a:lumMod val="50000"/>
                            </a:schemeClr>
                          </a:solidFill>
                          <a:effectLst/>
                          <a:latin typeface="+mn-lt"/>
                        </a:rPr>
                        <a:t>CSCC stage group, no. (%)</a:t>
                      </a:r>
                      <a:endParaRPr lang="en-GB" sz="2000" dirty="0">
                        <a:solidFill>
                          <a:schemeClr val="tx1">
                            <a:lumMod val="50000"/>
                          </a:schemeClr>
                        </a:solidFill>
                        <a:effectLst/>
                        <a:latin typeface="+mn-lt"/>
                        <a:ea typeface="Times New Roman" panose="02020603050405020304" pitchFamily="18" charset="0"/>
                        <a:cs typeface="Times New Roman" panose="02020603050405020304" pitchFamily="18" charset="0"/>
                      </a:endParaRPr>
                    </a:p>
                  </a:txBody>
                  <a:tcPr marL="65489" marR="65489" marT="9096" marB="0">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ap="flat" cmpd="sng" algn="ctr">
                      <a:solidFill>
                        <a:srgbClr val="56639D">
                          <a:lumMod val="40000"/>
                          <a:lumOff val="60000"/>
                        </a:srgbClr>
                      </a:solidFill>
                      <a:prstDash val="solid"/>
                      <a:round/>
                      <a:headEnd type="none" w="med" len="med"/>
                      <a:tailEnd type="none" w="med" len="med"/>
                    </a:lnT>
                    <a:lnB w="12700" cap="flat" cmpd="sng" algn="ctr">
                      <a:solidFill>
                        <a:srgbClr val="56639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56639D">
                        <a:lumMod val="20000"/>
                        <a:lumOff val="8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spcBef>
                          <a:spcPts val="0"/>
                        </a:spcBef>
                        <a:spcAft>
                          <a:spcPts val="0"/>
                        </a:spcAft>
                      </a:pPr>
                      <a:r>
                        <a:rPr lang="en-US" sz="2000" dirty="0">
                          <a:solidFill>
                            <a:schemeClr val="tx1">
                              <a:lumMod val="50000"/>
                            </a:schemeClr>
                          </a:solidFill>
                          <a:effectLst/>
                          <a:latin typeface="+mn-lt"/>
                        </a:rPr>
                        <a:t> </a:t>
                      </a:r>
                      <a:endParaRPr lang="en-GB" sz="2000" dirty="0">
                        <a:solidFill>
                          <a:schemeClr val="tx1">
                            <a:lumMod val="50000"/>
                          </a:schemeClr>
                        </a:solidFill>
                        <a:effectLst/>
                        <a:latin typeface="+mn-lt"/>
                        <a:ea typeface="Times New Roman" panose="02020603050405020304" pitchFamily="18" charset="0"/>
                        <a:cs typeface="Times New Roman" panose="02020603050405020304" pitchFamily="18" charset="0"/>
                      </a:endParaRPr>
                    </a:p>
                  </a:txBody>
                  <a:tcPr marL="65489" marR="65489" marT="9096" marB="0" anchor="ctr">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ap="flat" cmpd="sng" algn="ctr">
                      <a:solidFill>
                        <a:srgbClr val="56639D">
                          <a:lumMod val="40000"/>
                          <a:lumOff val="60000"/>
                        </a:srgbClr>
                      </a:solidFill>
                      <a:prstDash val="solid"/>
                      <a:round/>
                      <a:headEnd type="none" w="med" len="med"/>
                      <a:tailEnd type="none" w="med" len="med"/>
                    </a:lnT>
                    <a:lnB w="12700" cap="flat" cmpd="sng" algn="ctr">
                      <a:solidFill>
                        <a:srgbClr val="56639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56639D">
                        <a:lumMod val="20000"/>
                        <a:lumOff val="80000"/>
                      </a:srgbClr>
                    </a:solidFill>
                  </a:tcPr>
                </a:tc>
                <a:extLst>
                  <a:ext uri="{0D108BD9-81ED-4DB2-BD59-A6C34878D82A}">
                    <a16:rowId xmlns:a16="http://schemas.microsoft.com/office/drawing/2014/main" val="445162353"/>
                  </a:ext>
                </a:extLst>
              </a:tr>
              <a:tr h="256995">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marL="203835" algn="l">
                        <a:spcBef>
                          <a:spcPts val="0"/>
                        </a:spcBef>
                        <a:spcAft>
                          <a:spcPts val="0"/>
                        </a:spcAft>
                      </a:pPr>
                      <a:r>
                        <a:rPr lang="en-US" sz="2000" dirty="0">
                          <a:solidFill>
                            <a:schemeClr val="tx1">
                              <a:lumMod val="50000"/>
                            </a:schemeClr>
                          </a:solidFill>
                          <a:effectLst/>
                          <a:latin typeface="+mn-lt"/>
                        </a:rPr>
                        <a:t>Stage II</a:t>
                      </a:r>
                      <a:endParaRPr lang="en-GB" sz="2000" dirty="0">
                        <a:solidFill>
                          <a:schemeClr val="tx1">
                            <a:lumMod val="50000"/>
                          </a:schemeClr>
                        </a:solidFill>
                        <a:effectLst/>
                        <a:latin typeface="+mn-lt"/>
                        <a:ea typeface="Times New Roman" panose="02020603050405020304" pitchFamily="18" charset="0"/>
                        <a:cs typeface="Times New Roman" panose="02020603050405020304" pitchFamily="18" charset="0"/>
                      </a:endParaRPr>
                    </a:p>
                  </a:txBody>
                  <a:tcPr marL="65489" marR="65489" marT="9096" marB="0">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ap="flat" cmpd="sng" algn="ctr">
                      <a:solidFill>
                        <a:srgbClr val="56639D">
                          <a:lumMod val="40000"/>
                          <a:lumOff val="60000"/>
                        </a:srgb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spcBef>
                          <a:spcPts val="0"/>
                        </a:spcBef>
                        <a:spcAft>
                          <a:spcPts val="0"/>
                        </a:spcAft>
                      </a:pPr>
                      <a:r>
                        <a:rPr lang="en-US" sz="2000" dirty="0">
                          <a:solidFill>
                            <a:schemeClr val="tx1">
                              <a:lumMod val="50000"/>
                            </a:schemeClr>
                          </a:solidFill>
                          <a:effectLst/>
                          <a:latin typeface="+mn-lt"/>
                        </a:rPr>
                        <a:t>5 (6.3)</a:t>
                      </a:r>
                      <a:endParaRPr lang="en-GB" sz="2000" dirty="0">
                        <a:solidFill>
                          <a:schemeClr val="tx1">
                            <a:lumMod val="50000"/>
                          </a:schemeClr>
                        </a:solidFill>
                        <a:effectLst/>
                        <a:latin typeface="+mn-lt"/>
                        <a:ea typeface="Times New Roman" panose="02020603050405020304" pitchFamily="18" charset="0"/>
                        <a:cs typeface="Times New Roman" panose="02020603050405020304" pitchFamily="18" charset="0"/>
                      </a:endParaRPr>
                    </a:p>
                  </a:txBody>
                  <a:tcPr marL="65489" marR="65489" marT="9096" marB="0" anchor="ctr">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ap="flat" cmpd="sng" algn="ctr">
                      <a:solidFill>
                        <a:srgbClr val="56639D">
                          <a:lumMod val="40000"/>
                          <a:lumOff val="60000"/>
                        </a:srgb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44127202"/>
                  </a:ext>
                </a:extLst>
              </a:tr>
              <a:tr h="256995">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marL="203835" algn="l">
                        <a:spcBef>
                          <a:spcPts val="0"/>
                        </a:spcBef>
                        <a:spcAft>
                          <a:spcPts val="0"/>
                        </a:spcAft>
                      </a:pPr>
                      <a:r>
                        <a:rPr lang="en-US" sz="2000" dirty="0">
                          <a:solidFill>
                            <a:schemeClr val="tx1">
                              <a:lumMod val="50000"/>
                            </a:schemeClr>
                          </a:solidFill>
                          <a:effectLst/>
                          <a:latin typeface="+mn-lt"/>
                        </a:rPr>
                        <a:t>Stage III</a:t>
                      </a:r>
                      <a:endParaRPr lang="en-GB" sz="2000" dirty="0">
                        <a:solidFill>
                          <a:schemeClr val="tx1">
                            <a:lumMod val="50000"/>
                          </a:schemeClr>
                        </a:solidFill>
                        <a:effectLst/>
                        <a:latin typeface="+mn-lt"/>
                        <a:ea typeface="Times New Roman" panose="02020603050405020304" pitchFamily="18" charset="0"/>
                        <a:cs typeface="Times New Roman" panose="02020603050405020304" pitchFamily="18" charset="0"/>
                      </a:endParaRPr>
                    </a:p>
                  </a:txBody>
                  <a:tcPr marL="65489" marR="65489" marT="9096" marB="0">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spcBef>
                          <a:spcPts val="0"/>
                        </a:spcBef>
                        <a:spcAft>
                          <a:spcPts val="0"/>
                        </a:spcAft>
                      </a:pPr>
                      <a:r>
                        <a:rPr lang="en-US" sz="2000" dirty="0">
                          <a:solidFill>
                            <a:schemeClr val="tx1">
                              <a:lumMod val="50000"/>
                            </a:schemeClr>
                          </a:solidFill>
                          <a:effectLst/>
                          <a:latin typeface="+mn-lt"/>
                        </a:rPr>
                        <a:t>38 (48.1)</a:t>
                      </a:r>
                      <a:endParaRPr lang="en-GB" sz="2000" dirty="0">
                        <a:solidFill>
                          <a:schemeClr val="tx1">
                            <a:lumMod val="50000"/>
                          </a:schemeClr>
                        </a:solidFill>
                        <a:effectLst/>
                        <a:latin typeface="+mn-lt"/>
                        <a:ea typeface="Times New Roman" panose="02020603050405020304" pitchFamily="18" charset="0"/>
                        <a:cs typeface="Times New Roman" panose="02020603050405020304" pitchFamily="18" charset="0"/>
                      </a:endParaRPr>
                    </a:p>
                  </a:txBody>
                  <a:tcPr marL="65489" marR="65489" marT="9096" marB="0" anchor="ctr">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01196971"/>
                  </a:ext>
                </a:extLst>
              </a:tr>
              <a:tr h="256995">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marL="203835" algn="l">
                        <a:spcBef>
                          <a:spcPts val="0"/>
                        </a:spcBef>
                        <a:spcAft>
                          <a:spcPts val="0"/>
                        </a:spcAft>
                      </a:pPr>
                      <a:r>
                        <a:rPr lang="en-US" sz="2000" dirty="0">
                          <a:solidFill>
                            <a:schemeClr val="tx1">
                              <a:lumMod val="50000"/>
                            </a:schemeClr>
                          </a:solidFill>
                          <a:effectLst/>
                          <a:latin typeface="+mn-lt"/>
                        </a:rPr>
                        <a:t>Stage IV (M0)</a:t>
                      </a:r>
                      <a:endParaRPr lang="en-GB" sz="2000" dirty="0">
                        <a:solidFill>
                          <a:schemeClr val="tx1">
                            <a:lumMod val="50000"/>
                          </a:schemeClr>
                        </a:solidFill>
                        <a:effectLst/>
                        <a:latin typeface="+mn-lt"/>
                        <a:ea typeface="Times New Roman" panose="02020603050405020304" pitchFamily="18" charset="0"/>
                        <a:cs typeface="Times New Roman" panose="02020603050405020304" pitchFamily="18" charset="0"/>
                      </a:endParaRPr>
                    </a:p>
                  </a:txBody>
                  <a:tcPr marL="65489" marR="65489" marT="9096" marB="0">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mpd="sng">
                      <a:noFill/>
                    </a:lnT>
                    <a:lnB w="12700" cap="flat" cmpd="sng" algn="ctr">
                      <a:solidFill>
                        <a:srgbClr val="56639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spcBef>
                          <a:spcPts val="0"/>
                        </a:spcBef>
                        <a:spcAft>
                          <a:spcPts val="0"/>
                        </a:spcAft>
                      </a:pPr>
                      <a:r>
                        <a:rPr lang="en-US" sz="2000" dirty="0">
                          <a:solidFill>
                            <a:schemeClr val="tx1">
                              <a:lumMod val="50000"/>
                            </a:schemeClr>
                          </a:solidFill>
                          <a:effectLst/>
                          <a:latin typeface="+mn-lt"/>
                        </a:rPr>
                        <a:t>36 (45.6)</a:t>
                      </a:r>
                      <a:endParaRPr lang="en-GB" sz="2000" dirty="0">
                        <a:solidFill>
                          <a:schemeClr val="tx1">
                            <a:lumMod val="50000"/>
                          </a:schemeClr>
                        </a:solidFill>
                        <a:effectLst/>
                        <a:latin typeface="+mn-lt"/>
                        <a:ea typeface="Times New Roman" panose="02020603050405020304" pitchFamily="18" charset="0"/>
                        <a:cs typeface="Times New Roman" panose="02020603050405020304" pitchFamily="18" charset="0"/>
                      </a:endParaRPr>
                    </a:p>
                  </a:txBody>
                  <a:tcPr marL="65489" marR="65489" marT="9096" marB="0" anchor="ctr">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mpd="sng">
                      <a:noFill/>
                    </a:lnT>
                    <a:lnB w="12700" cap="flat" cmpd="sng" algn="ctr">
                      <a:solidFill>
                        <a:srgbClr val="56639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85819718"/>
                  </a:ext>
                </a:extLst>
              </a:tr>
              <a:tr h="289155">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marL="23495" algn="l">
                        <a:spcBef>
                          <a:spcPts val="0"/>
                        </a:spcBef>
                        <a:spcAft>
                          <a:spcPts val="0"/>
                        </a:spcAft>
                      </a:pPr>
                      <a:r>
                        <a:rPr lang="en-US" sz="2000" dirty="0">
                          <a:solidFill>
                            <a:schemeClr val="tx1">
                              <a:lumMod val="50000"/>
                            </a:schemeClr>
                          </a:solidFill>
                          <a:effectLst/>
                          <a:latin typeface="+mn-lt"/>
                        </a:rPr>
                        <a:t>ECOG performance status, no. (%)</a:t>
                      </a:r>
                      <a:endParaRPr lang="en-GB" sz="2000" dirty="0">
                        <a:solidFill>
                          <a:schemeClr val="tx1">
                            <a:lumMod val="50000"/>
                          </a:schemeClr>
                        </a:solidFill>
                        <a:effectLst/>
                        <a:latin typeface="+mn-lt"/>
                        <a:ea typeface="Times New Roman" panose="02020603050405020304" pitchFamily="18" charset="0"/>
                        <a:cs typeface="Times New Roman" panose="02020603050405020304" pitchFamily="18" charset="0"/>
                      </a:endParaRPr>
                    </a:p>
                  </a:txBody>
                  <a:tcPr marL="65489" marR="65489" marT="9096" marB="0">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ap="flat" cmpd="sng" algn="ctr">
                      <a:solidFill>
                        <a:srgbClr val="56639D">
                          <a:lumMod val="40000"/>
                          <a:lumOff val="60000"/>
                        </a:srgbClr>
                      </a:solidFill>
                      <a:prstDash val="solid"/>
                      <a:round/>
                      <a:headEnd type="none" w="med" len="med"/>
                      <a:tailEnd type="none" w="med" len="med"/>
                    </a:lnT>
                    <a:lnB w="12700" cap="flat" cmpd="sng" algn="ctr">
                      <a:solidFill>
                        <a:srgbClr val="56639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56639D">
                        <a:lumMod val="20000"/>
                        <a:lumOff val="8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spcBef>
                          <a:spcPts val="0"/>
                        </a:spcBef>
                        <a:spcAft>
                          <a:spcPts val="0"/>
                        </a:spcAft>
                      </a:pPr>
                      <a:r>
                        <a:rPr lang="en-US" sz="2000" dirty="0">
                          <a:solidFill>
                            <a:schemeClr val="tx1">
                              <a:lumMod val="50000"/>
                            </a:schemeClr>
                          </a:solidFill>
                          <a:effectLst/>
                          <a:latin typeface="+mn-lt"/>
                        </a:rPr>
                        <a:t> </a:t>
                      </a:r>
                      <a:endParaRPr lang="en-GB" sz="2000" dirty="0">
                        <a:solidFill>
                          <a:schemeClr val="tx1">
                            <a:lumMod val="50000"/>
                          </a:schemeClr>
                        </a:solidFill>
                        <a:effectLst/>
                        <a:latin typeface="+mn-lt"/>
                        <a:ea typeface="Times New Roman" panose="02020603050405020304" pitchFamily="18" charset="0"/>
                        <a:cs typeface="Times New Roman" panose="02020603050405020304" pitchFamily="18" charset="0"/>
                      </a:endParaRPr>
                    </a:p>
                  </a:txBody>
                  <a:tcPr marL="65489" marR="65489" marT="9096" marB="0" anchor="ctr">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ap="flat" cmpd="sng" algn="ctr">
                      <a:solidFill>
                        <a:srgbClr val="56639D">
                          <a:lumMod val="40000"/>
                          <a:lumOff val="60000"/>
                        </a:srgbClr>
                      </a:solidFill>
                      <a:prstDash val="solid"/>
                      <a:round/>
                      <a:headEnd type="none" w="med" len="med"/>
                      <a:tailEnd type="none" w="med" len="med"/>
                    </a:lnT>
                    <a:lnB w="12700" cap="flat" cmpd="sng" algn="ctr">
                      <a:solidFill>
                        <a:srgbClr val="56639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56639D">
                        <a:lumMod val="20000"/>
                        <a:lumOff val="80000"/>
                      </a:srgbClr>
                    </a:solidFill>
                  </a:tcPr>
                </a:tc>
                <a:extLst>
                  <a:ext uri="{0D108BD9-81ED-4DB2-BD59-A6C34878D82A}">
                    <a16:rowId xmlns:a16="http://schemas.microsoft.com/office/drawing/2014/main" val="425216344"/>
                  </a:ext>
                </a:extLst>
              </a:tr>
              <a:tr h="256995">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marL="203835" algn="l">
                        <a:spcBef>
                          <a:spcPts val="0"/>
                        </a:spcBef>
                        <a:spcAft>
                          <a:spcPts val="0"/>
                        </a:spcAft>
                      </a:pPr>
                      <a:r>
                        <a:rPr lang="en-US" sz="2000" dirty="0">
                          <a:solidFill>
                            <a:schemeClr val="tx1">
                              <a:lumMod val="50000"/>
                            </a:schemeClr>
                          </a:solidFill>
                          <a:effectLst/>
                          <a:latin typeface="+mn-lt"/>
                        </a:rPr>
                        <a:t>0</a:t>
                      </a:r>
                      <a:endParaRPr lang="en-GB" sz="2000" dirty="0">
                        <a:solidFill>
                          <a:schemeClr val="tx1">
                            <a:lumMod val="50000"/>
                          </a:schemeClr>
                        </a:solidFill>
                        <a:effectLst/>
                        <a:latin typeface="+mn-lt"/>
                        <a:ea typeface="Times New Roman" panose="02020603050405020304" pitchFamily="18" charset="0"/>
                        <a:cs typeface="Times New Roman" panose="02020603050405020304" pitchFamily="18" charset="0"/>
                      </a:endParaRPr>
                    </a:p>
                  </a:txBody>
                  <a:tcPr marL="65489" marR="65489" marT="9096" marB="0">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ap="flat" cmpd="sng" algn="ctr">
                      <a:solidFill>
                        <a:srgbClr val="56639D">
                          <a:lumMod val="40000"/>
                          <a:lumOff val="60000"/>
                        </a:srgb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spcBef>
                          <a:spcPts val="0"/>
                        </a:spcBef>
                        <a:spcAft>
                          <a:spcPts val="0"/>
                        </a:spcAft>
                      </a:pPr>
                      <a:r>
                        <a:rPr lang="en-US" sz="2000" dirty="0">
                          <a:solidFill>
                            <a:schemeClr val="tx1">
                              <a:lumMod val="50000"/>
                            </a:schemeClr>
                          </a:solidFill>
                          <a:effectLst/>
                          <a:latin typeface="+mn-lt"/>
                        </a:rPr>
                        <a:t>60 (75.9)</a:t>
                      </a:r>
                      <a:endParaRPr lang="en-GB" sz="2000" dirty="0">
                        <a:solidFill>
                          <a:schemeClr val="tx1">
                            <a:lumMod val="50000"/>
                          </a:schemeClr>
                        </a:solidFill>
                        <a:effectLst/>
                        <a:latin typeface="+mn-lt"/>
                        <a:ea typeface="Times New Roman" panose="02020603050405020304" pitchFamily="18" charset="0"/>
                        <a:cs typeface="Times New Roman" panose="02020603050405020304" pitchFamily="18" charset="0"/>
                      </a:endParaRPr>
                    </a:p>
                  </a:txBody>
                  <a:tcPr marL="65489" marR="65489" marT="9096" marB="0" anchor="ctr">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ap="flat" cmpd="sng" algn="ctr">
                      <a:solidFill>
                        <a:srgbClr val="56639D">
                          <a:lumMod val="40000"/>
                          <a:lumOff val="60000"/>
                        </a:srgb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69274956"/>
                  </a:ext>
                </a:extLst>
              </a:tr>
              <a:tr h="256995">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marL="203835" algn="l">
                        <a:spcBef>
                          <a:spcPts val="0"/>
                        </a:spcBef>
                        <a:spcAft>
                          <a:spcPts val="0"/>
                        </a:spcAft>
                      </a:pPr>
                      <a:r>
                        <a:rPr lang="en-US" sz="2000" dirty="0">
                          <a:solidFill>
                            <a:schemeClr val="tx1">
                              <a:lumMod val="50000"/>
                            </a:schemeClr>
                          </a:solidFill>
                          <a:effectLst/>
                          <a:latin typeface="+mn-lt"/>
                        </a:rPr>
                        <a:t>1</a:t>
                      </a:r>
                      <a:endParaRPr lang="en-GB" sz="2000" dirty="0">
                        <a:solidFill>
                          <a:schemeClr val="tx1">
                            <a:lumMod val="50000"/>
                          </a:schemeClr>
                        </a:solidFill>
                        <a:effectLst/>
                        <a:latin typeface="+mn-lt"/>
                        <a:ea typeface="Times New Roman" panose="02020603050405020304" pitchFamily="18" charset="0"/>
                        <a:cs typeface="Times New Roman" panose="02020603050405020304" pitchFamily="18" charset="0"/>
                      </a:endParaRPr>
                    </a:p>
                  </a:txBody>
                  <a:tcPr marL="65489" marR="65489" marT="9096" marB="0">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mpd="sng">
                      <a:noFill/>
                    </a:lnT>
                    <a:lnB w="12700" cap="flat" cmpd="sng" algn="ctr">
                      <a:solidFill>
                        <a:srgbClr val="56639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spcBef>
                          <a:spcPts val="0"/>
                        </a:spcBef>
                        <a:spcAft>
                          <a:spcPts val="0"/>
                        </a:spcAft>
                      </a:pPr>
                      <a:r>
                        <a:rPr lang="en-US" sz="2000" dirty="0">
                          <a:solidFill>
                            <a:schemeClr val="tx1">
                              <a:lumMod val="50000"/>
                            </a:schemeClr>
                          </a:solidFill>
                          <a:effectLst/>
                          <a:latin typeface="+mn-lt"/>
                        </a:rPr>
                        <a:t>19 (24.1)</a:t>
                      </a:r>
                      <a:endParaRPr lang="en-GB" sz="2000" dirty="0">
                        <a:solidFill>
                          <a:schemeClr val="tx1">
                            <a:lumMod val="50000"/>
                          </a:schemeClr>
                        </a:solidFill>
                        <a:effectLst/>
                        <a:latin typeface="+mn-lt"/>
                        <a:ea typeface="Times New Roman" panose="02020603050405020304" pitchFamily="18" charset="0"/>
                        <a:cs typeface="Times New Roman" panose="02020603050405020304" pitchFamily="18" charset="0"/>
                      </a:endParaRPr>
                    </a:p>
                  </a:txBody>
                  <a:tcPr marL="65489" marR="65489" marT="9096" marB="0" anchor="ctr">
                    <a:lnL w="12700" cap="flat" cmpd="sng" algn="ctr">
                      <a:solidFill>
                        <a:srgbClr val="56639D">
                          <a:lumMod val="40000"/>
                          <a:lumOff val="60000"/>
                        </a:srgbClr>
                      </a:solidFill>
                      <a:prstDash val="solid"/>
                      <a:round/>
                      <a:headEnd type="none" w="med" len="med"/>
                      <a:tailEnd type="none" w="med" len="med"/>
                    </a:lnL>
                    <a:lnR w="12700" cap="flat" cmpd="sng" algn="ctr">
                      <a:solidFill>
                        <a:srgbClr val="56639D">
                          <a:lumMod val="40000"/>
                          <a:lumOff val="60000"/>
                        </a:srgbClr>
                      </a:solidFill>
                      <a:prstDash val="solid"/>
                      <a:round/>
                      <a:headEnd type="none" w="med" len="med"/>
                      <a:tailEnd type="none" w="med" len="med"/>
                    </a:lnR>
                    <a:lnT w="12700" cmpd="sng">
                      <a:noFill/>
                    </a:lnT>
                    <a:lnB w="12700" cap="flat" cmpd="sng" algn="ctr">
                      <a:solidFill>
                        <a:srgbClr val="56639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61763060"/>
                  </a:ext>
                </a:extLst>
              </a:tr>
            </a:tbl>
          </a:graphicData>
        </a:graphic>
      </p:graphicFrame>
      <p:sp>
        <p:nvSpPr>
          <p:cNvPr id="5" name="TextBox 4">
            <a:extLst>
              <a:ext uri="{FF2B5EF4-FFF2-40B4-BE49-F238E27FC236}">
                <a16:creationId xmlns:a16="http://schemas.microsoft.com/office/drawing/2014/main" id="{D08814BC-9F6D-0C36-BB8F-15C7826AA049}"/>
              </a:ext>
            </a:extLst>
          </p:cNvPr>
          <p:cNvSpPr txBox="1"/>
          <p:nvPr/>
        </p:nvSpPr>
        <p:spPr>
          <a:xfrm>
            <a:off x="2177" y="6570702"/>
            <a:ext cx="6093822" cy="27699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Gross et al. Lancet Oncol. 2023</a:t>
            </a:r>
          </a:p>
        </p:txBody>
      </p:sp>
      <p:sp>
        <p:nvSpPr>
          <p:cNvPr id="2" name="TextBox 1">
            <a:extLst>
              <a:ext uri="{FF2B5EF4-FFF2-40B4-BE49-F238E27FC236}">
                <a16:creationId xmlns:a16="http://schemas.microsoft.com/office/drawing/2014/main" id="{895CB79D-62A3-D729-0C06-C34C8BC8063C}"/>
              </a:ext>
            </a:extLst>
          </p:cNvPr>
          <p:cNvSpPr txBox="1"/>
          <p:nvPr/>
        </p:nvSpPr>
        <p:spPr>
          <a:xfrm>
            <a:off x="0" y="0"/>
            <a:ext cx="8936736"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19216"/>
                </a:solidFill>
                <a:effectLst/>
                <a:uLnTx/>
                <a:uFillTx/>
                <a:latin typeface="Century Gothic" panose="020B0502020202020204" pitchFamily="34" charset="0"/>
                <a:ea typeface="+mn-ea"/>
                <a:cs typeface="+mn-cs"/>
              </a:rPr>
              <a:t>NEOADJUVANT CEMIPLIMAB IN CSCC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19216"/>
                </a:solidFill>
                <a:effectLst/>
                <a:uLnTx/>
                <a:uFillTx/>
                <a:latin typeface="Century Gothic" panose="020B0502020202020204" pitchFamily="34" charset="0"/>
                <a:ea typeface="+mn-ea"/>
                <a:cs typeface="+mn-cs"/>
              </a:rPr>
              <a:t>Patient Characteristics</a:t>
            </a: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12E6E37-E0D4-2150-F099-487CE39D369A}"/>
              </a:ext>
            </a:extLst>
          </p:cNvPr>
          <p:cNvSpPr txBox="1"/>
          <p:nvPr/>
        </p:nvSpPr>
        <p:spPr>
          <a:xfrm>
            <a:off x="9006200" y="6474822"/>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10333211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312417-D833-5C6D-DFD2-8BEFF312D689}"/>
              </a:ext>
            </a:extLst>
          </p:cNvPr>
          <p:cNvSpPr/>
          <p:nvPr/>
        </p:nvSpPr>
        <p:spPr>
          <a:xfrm>
            <a:off x="8989393" y="1970917"/>
            <a:ext cx="2941427" cy="3552497"/>
          </a:xfrm>
          <a:prstGeom prst="rect">
            <a:avLst/>
          </a:prstGeom>
          <a:solidFill>
            <a:srgbClr val="FFFFFF"/>
          </a:solidFill>
          <a:ln>
            <a:solidFill>
              <a:schemeClr val="accent1">
                <a:lumMod val="50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87FA081-03C3-38A3-AF1B-655948BA01B1}"/>
              </a:ext>
            </a:extLst>
          </p:cNvPr>
          <p:cNvSpPr txBox="1"/>
          <p:nvPr/>
        </p:nvSpPr>
        <p:spPr>
          <a:xfrm>
            <a:off x="255191" y="314922"/>
            <a:ext cx="8936736"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NEOADJUVANT CEMIPLIMAB IN CSCC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EFS Results by Depth of Response</a:t>
            </a:r>
            <a:endPar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0571BF3-FAD0-0E93-C53C-83351E95E1C8}"/>
              </a:ext>
            </a:extLst>
          </p:cNvPr>
          <p:cNvSpPr txBox="1"/>
          <p:nvPr/>
        </p:nvSpPr>
        <p:spPr>
          <a:xfrm>
            <a:off x="9337705" y="2039007"/>
            <a:ext cx="2385849"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rPr>
              <a:t>No recurrence occurred in the 40 </a:t>
            </a:r>
            <a:r>
              <a:rPr kumimoji="0" lang="en-US" sz="2400" b="0" i="0" u="none" strike="noStrike" kern="1200" cap="none" spc="0" normalizeH="0" baseline="0" noProof="0" dirty="0" err="1">
                <a:ln>
                  <a:noFill/>
                </a:ln>
                <a:solidFill>
                  <a:prstClr val="black">
                    <a:lumMod val="50000"/>
                  </a:prstClr>
                </a:solidFill>
                <a:effectLst/>
                <a:uLnTx/>
                <a:uFillTx/>
                <a:latin typeface="Calibri" panose="020F0502020204030204"/>
                <a:ea typeface="+mn-ea"/>
                <a:cs typeface="+mn-cs"/>
              </a:rPr>
              <a:t>pCR</a:t>
            </a:r>
            <a:r>
              <a:rPr kumimoji="0" lang="en-US" sz="24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rPr>
              <a:t>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rPr>
              <a:t>Only 3 EFS events occurred in </a:t>
            </a:r>
            <a:r>
              <a:rPr kumimoji="0" lang="en-US" sz="2400" b="0" i="0" u="none" strike="noStrike" kern="1200" cap="none" spc="0" normalizeH="0" baseline="0" noProof="0" dirty="0" err="1">
                <a:ln>
                  <a:noFill/>
                </a:ln>
                <a:solidFill>
                  <a:prstClr val="black">
                    <a:lumMod val="50000"/>
                  </a:prstClr>
                </a:solidFill>
                <a:effectLst/>
                <a:uLnTx/>
                <a:uFillTx/>
                <a:latin typeface="Calibri" panose="020F0502020204030204"/>
                <a:ea typeface="+mn-ea"/>
                <a:cs typeface="+mn-cs"/>
              </a:rPr>
              <a:t>pCR</a:t>
            </a:r>
            <a:r>
              <a:rPr kumimoji="0" lang="en-US" sz="24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rPr>
              <a:t> patients - deaths unrelated to study drug</a:t>
            </a:r>
          </a:p>
        </p:txBody>
      </p:sp>
      <p:pic>
        <p:nvPicPr>
          <p:cNvPr id="4" name="Picture 3">
            <a:extLst>
              <a:ext uri="{FF2B5EF4-FFF2-40B4-BE49-F238E27FC236}">
                <a16:creationId xmlns:a16="http://schemas.microsoft.com/office/drawing/2014/main" id="{2017A3F6-C3A3-F403-8A92-2D5D64D771A5}"/>
              </a:ext>
            </a:extLst>
          </p:cNvPr>
          <p:cNvPicPr>
            <a:picLocks noChangeAspect="1"/>
          </p:cNvPicPr>
          <p:nvPr/>
        </p:nvPicPr>
        <p:blipFill>
          <a:blip r:embed="rId3"/>
          <a:stretch>
            <a:fillRect/>
          </a:stretch>
        </p:blipFill>
        <p:spPr>
          <a:xfrm>
            <a:off x="119335" y="1746743"/>
            <a:ext cx="8662791" cy="4000847"/>
          </a:xfrm>
          <a:prstGeom prst="rect">
            <a:avLst/>
          </a:prstGeom>
          <a:effectLst>
            <a:outerShdw blurRad="50800" dist="38100" dir="8100000" algn="tr" rotWithShape="0">
              <a:prstClr val="black">
                <a:alpha val="40000"/>
              </a:prstClr>
            </a:outerShdw>
          </a:effectLst>
        </p:spPr>
      </p:pic>
      <p:sp>
        <p:nvSpPr>
          <p:cNvPr id="8" name="Rectangle 7">
            <a:extLst>
              <a:ext uri="{FF2B5EF4-FFF2-40B4-BE49-F238E27FC236}">
                <a16:creationId xmlns:a16="http://schemas.microsoft.com/office/drawing/2014/main" id="{F0DC0E2E-C35F-A23E-D744-A98895AD80E6}"/>
              </a:ext>
            </a:extLst>
          </p:cNvPr>
          <p:cNvSpPr/>
          <p:nvPr/>
        </p:nvSpPr>
        <p:spPr>
          <a:xfrm>
            <a:off x="119336" y="5445224"/>
            <a:ext cx="518056" cy="31031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6EDF695-F7AD-3E34-8910-EBC42260BE2E}"/>
              </a:ext>
            </a:extLst>
          </p:cNvPr>
          <p:cNvSpPr txBox="1"/>
          <p:nvPr/>
        </p:nvSpPr>
        <p:spPr>
          <a:xfrm>
            <a:off x="255191" y="5755537"/>
            <a:ext cx="835877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EFS: time from first dose of neoadjuvant cemiplimab to progressive disease that precluded surgery, inability to undergo R0, R1 resection, disease recurrence by imaging criteria, or death due to any cause. </a:t>
            </a:r>
          </a:p>
        </p:txBody>
      </p:sp>
      <p:sp>
        <p:nvSpPr>
          <p:cNvPr id="13" name="TextBox 12">
            <a:extLst>
              <a:ext uri="{FF2B5EF4-FFF2-40B4-BE49-F238E27FC236}">
                <a16:creationId xmlns:a16="http://schemas.microsoft.com/office/drawing/2014/main" id="{D408580F-E551-B29D-4EB1-35B47D21C618}"/>
              </a:ext>
            </a:extLst>
          </p:cNvPr>
          <p:cNvSpPr txBox="1"/>
          <p:nvPr/>
        </p:nvSpPr>
        <p:spPr>
          <a:xfrm>
            <a:off x="119335" y="6509448"/>
            <a:ext cx="3394841"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Gross et al. Lancet Oncol. 2023</a:t>
            </a:r>
          </a:p>
        </p:txBody>
      </p:sp>
      <p:sp>
        <p:nvSpPr>
          <p:cNvPr id="2" name="TextBox 1">
            <a:extLst>
              <a:ext uri="{FF2B5EF4-FFF2-40B4-BE49-F238E27FC236}">
                <a16:creationId xmlns:a16="http://schemas.microsoft.com/office/drawing/2014/main" id="{0551FF71-A53E-640E-1DB4-F5546EA8EA6F}"/>
              </a:ext>
            </a:extLst>
          </p:cNvPr>
          <p:cNvSpPr txBox="1"/>
          <p:nvPr/>
        </p:nvSpPr>
        <p:spPr>
          <a:xfrm>
            <a:off x="9006200" y="6474822"/>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1674345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9B1251-953C-816B-5ECB-FE15F478ECF4}"/>
              </a:ext>
            </a:extLst>
          </p:cNvPr>
          <p:cNvPicPr>
            <a:picLocks noChangeAspect="1"/>
          </p:cNvPicPr>
          <p:nvPr/>
        </p:nvPicPr>
        <p:blipFill>
          <a:blip r:embed="rId2"/>
          <a:stretch>
            <a:fillRect/>
          </a:stretch>
        </p:blipFill>
        <p:spPr>
          <a:xfrm>
            <a:off x="2690337" y="313890"/>
            <a:ext cx="6811326" cy="6230219"/>
          </a:xfrm>
          <a:prstGeom prst="rect">
            <a:avLst/>
          </a:prstGeom>
        </p:spPr>
      </p:pic>
      <p:sp>
        <p:nvSpPr>
          <p:cNvPr id="6" name="Rectangle: Rounded Corners 5">
            <a:extLst>
              <a:ext uri="{FF2B5EF4-FFF2-40B4-BE49-F238E27FC236}">
                <a16:creationId xmlns:a16="http://schemas.microsoft.com/office/drawing/2014/main" id="{3CCC9235-EC7D-15CA-CDC9-B09E50DCB474}"/>
              </a:ext>
            </a:extLst>
          </p:cNvPr>
          <p:cNvSpPr/>
          <p:nvPr/>
        </p:nvSpPr>
        <p:spPr bwMode="auto">
          <a:xfrm>
            <a:off x="4214189" y="4602648"/>
            <a:ext cx="2240609" cy="549797"/>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
        <p:nvSpPr>
          <p:cNvPr id="2" name="TextBox 1">
            <a:extLst>
              <a:ext uri="{FF2B5EF4-FFF2-40B4-BE49-F238E27FC236}">
                <a16:creationId xmlns:a16="http://schemas.microsoft.com/office/drawing/2014/main" id="{91079DA0-5ECC-B71A-FDFB-49B034A4FE39}"/>
              </a:ext>
            </a:extLst>
          </p:cNvPr>
          <p:cNvSpPr txBox="1"/>
          <p:nvPr/>
        </p:nvSpPr>
        <p:spPr>
          <a:xfrm>
            <a:off x="9006200" y="6474822"/>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20663378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E4375-A048-1D3A-EF86-2D248FF8D63B}"/>
              </a:ext>
            </a:extLst>
          </p:cNvPr>
          <p:cNvPicPr>
            <a:picLocks noChangeAspect="1"/>
          </p:cNvPicPr>
          <p:nvPr/>
        </p:nvPicPr>
        <p:blipFill>
          <a:blip r:embed="rId2"/>
          <a:stretch>
            <a:fillRect/>
          </a:stretch>
        </p:blipFill>
        <p:spPr>
          <a:xfrm>
            <a:off x="26606" y="0"/>
            <a:ext cx="12138787" cy="6858000"/>
          </a:xfrm>
          <a:prstGeom prst="rect">
            <a:avLst/>
          </a:prstGeom>
        </p:spPr>
      </p:pic>
      <p:sp>
        <p:nvSpPr>
          <p:cNvPr id="2" name="Rectangle 1">
            <a:extLst>
              <a:ext uri="{FF2B5EF4-FFF2-40B4-BE49-F238E27FC236}">
                <a16:creationId xmlns:a16="http://schemas.microsoft.com/office/drawing/2014/main" id="{751BC2E8-203E-1745-5062-8616B19BD00C}"/>
              </a:ext>
            </a:extLst>
          </p:cNvPr>
          <p:cNvSpPr/>
          <p:nvPr/>
        </p:nvSpPr>
        <p:spPr>
          <a:xfrm>
            <a:off x="2617076" y="6611007"/>
            <a:ext cx="3899338" cy="1366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CA5B42B-4AAB-8E26-4258-2DD2537B59FD}"/>
              </a:ext>
            </a:extLst>
          </p:cNvPr>
          <p:cNvSpPr txBox="1"/>
          <p:nvPr/>
        </p:nvSpPr>
        <p:spPr>
          <a:xfrm>
            <a:off x="7176120" y="6453336"/>
            <a:ext cx="2667718" cy="338554"/>
          </a:xfrm>
          <a:prstGeom prst="rect">
            <a:avLst/>
          </a:prstGeom>
          <a:noFill/>
        </p:spPr>
        <p:txBody>
          <a:bodyPr wrap="none" rtlCol="0">
            <a:spAutoFit/>
          </a:bodyPr>
          <a:lstStyle/>
          <a:p>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Evan J Lipson, MD</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5" name="TextBox 4">
            <a:extLst>
              <a:ext uri="{FF2B5EF4-FFF2-40B4-BE49-F238E27FC236}">
                <a16:creationId xmlns:a16="http://schemas.microsoft.com/office/drawing/2014/main" id="{2BFBE7C3-EE18-10FE-F33C-AAE3AE5A3F67}"/>
              </a:ext>
            </a:extLst>
          </p:cNvPr>
          <p:cNvSpPr txBox="1"/>
          <p:nvPr/>
        </p:nvSpPr>
        <p:spPr>
          <a:xfrm>
            <a:off x="3071664" y="404664"/>
            <a:ext cx="5804794" cy="584775"/>
          </a:xfrm>
          <a:prstGeom prst="rect">
            <a:avLst/>
          </a:prstGeom>
          <a:solidFill>
            <a:srgbClr val="002457"/>
          </a:solidFill>
        </p:spPr>
        <p:txBody>
          <a:bodyPr wrap="none" rtlCol="0">
            <a:spAutoFit/>
          </a:bodyPr>
          <a:lstStyle/>
          <a:p>
            <a:r>
              <a:rPr lang="en-US" sz="3200" dirty="0">
                <a:solidFill>
                  <a:schemeClr val="bg1"/>
                </a:solidFill>
              </a:rPr>
              <a:t>DESQUAMATE Study Design</a:t>
            </a:r>
          </a:p>
        </p:txBody>
      </p:sp>
      <p:sp>
        <p:nvSpPr>
          <p:cNvPr id="6" name="TextBox 5">
            <a:extLst>
              <a:ext uri="{FF2B5EF4-FFF2-40B4-BE49-F238E27FC236}">
                <a16:creationId xmlns:a16="http://schemas.microsoft.com/office/drawing/2014/main" id="{2BB8F66C-DA29-B317-E44A-E82800698BAD}"/>
              </a:ext>
            </a:extLst>
          </p:cNvPr>
          <p:cNvSpPr txBox="1"/>
          <p:nvPr/>
        </p:nvSpPr>
        <p:spPr>
          <a:xfrm>
            <a:off x="3287688" y="6408315"/>
            <a:ext cx="2725233" cy="184666"/>
          </a:xfrm>
          <a:prstGeom prst="rect">
            <a:avLst/>
          </a:prstGeom>
          <a:solidFill>
            <a:schemeClr val="bg1"/>
          </a:solidFill>
        </p:spPr>
        <p:txBody>
          <a:bodyPr wrap="square" lIns="0" tIns="0" rIns="0" bIns="0" rtlCol="0">
            <a:noAutofit/>
          </a:bodyPr>
          <a:lstStyle/>
          <a:p>
            <a:r>
              <a:rPr lang="en-US" sz="1100" b="0" dirty="0">
                <a:solidFill>
                  <a:schemeClr val="tx1"/>
                </a:solidFill>
              </a:rPr>
              <a:t> Rahul </a:t>
            </a:r>
            <a:r>
              <a:rPr lang="en-US" sz="1100" b="0" dirty="0" err="1">
                <a:solidFill>
                  <a:schemeClr val="tx1"/>
                </a:solidFill>
              </a:rPr>
              <a:t>Ladwa</a:t>
            </a:r>
            <a:r>
              <a:rPr lang="en-US" sz="1100" b="0" dirty="0">
                <a:solidFill>
                  <a:schemeClr val="tx1"/>
                </a:solidFill>
              </a:rPr>
              <a:t> – DESQUAMATE study</a:t>
            </a:r>
          </a:p>
        </p:txBody>
      </p:sp>
    </p:spTree>
    <p:extLst>
      <p:ext uri="{BB962C8B-B14F-4D97-AF65-F5344CB8AC3E}">
        <p14:creationId xmlns:p14="http://schemas.microsoft.com/office/powerpoint/2010/main" val="32423444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994808-F802-A98D-E075-2B1255A2837A}"/>
              </a:ext>
            </a:extLst>
          </p:cNvPr>
          <p:cNvSpPr/>
          <p:nvPr/>
        </p:nvSpPr>
        <p:spPr bwMode="auto">
          <a:xfrm>
            <a:off x="8316393" y="3428998"/>
            <a:ext cx="3538316" cy="720079"/>
          </a:xfrm>
          <a:prstGeom prst="rect">
            <a:avLst/>
          </a:prstGeom>
          <a:solidFill>
            <a:srgbClr val="00144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5" name="Picture 4">
            <a:extLst>
              <a:ext uri="{FF2B5EF4-FFF2-40B4-BE49-F238E27FC236}">
                <a16:creationId xmlns:a16="http://schemas.microsoft.com/office/drawing/2014/main" id="{29B2EAFE-F95D-AA06-6B59-2DD52BBDB4CF}"/>
              </a:ext>
            </a:extLst>
          </p:cNvPr>
          <p:cNvPicPr>
            <a:picLocks noChangeAspect="1"/>
          </p:cNvPicPr>
          <p:nvPr/>
        </p:nvPicPr>
        <p:blipFill>
          <a:blip r:embed="rId2"/>
          <a:stretch>
            <a:fillRect/>
          </a:stretch>
        </p:blipFill>
        <p:spPr>
          <a:xfrm>
            <a:off x="329356" y="2564904"/>
            <a:ext cx="11525353" cy="864096"/>
          </a:xfrm>
          <a:prstGeom prst="rect">
            <a:avLst/>
          </a:prstGeom>
        </p:spPr>
      </p:pic>
      <p:pic>
        <p:nvPicPr>
          <p:cNvPr id="7" name="Picture 6">
            <a:extLst>
              <a:ext uri="{FF2B5EF4-FFF2-40B4-BE49-F238E27FC236}">
                <a16:creationId xmlns:a16="http://schemas.microsoft.com/office/drawing/2014/main" id="{58FE0039-B3E1-CEB6-6B0B-F687D4C3EF80}"/>
              </a:ext>
            </a:extLst>
          </p:cNvPr>
          <p:cNvPicPr>
            <a:picLocks noChangeAspect="1"/>
          </p:cNvPicPr>
          <p:nvPr/>
        </p:nvPicPr>
        <p:blipFill>
          <a:blip r:embed="rId3"/>
          <a:stretch>
            <a:fillRect/>
          </a:stretch>
        </p:blipFill>
        <p:spPr>
          <a:xfrm>
            <a:off x="333323" y="3428999"/>
            <a:ext cx="8035438" cy="720080"/>
          </a:xfrm>
          <a:prstGeom prst="rect">
            <a:avLst/>
          </a:prstGeom>
        </p:spPr>
      </p:pic>
      <p:sp>
        <p:nvSpPr>
          <p:cNvPr id="6" name="TextBox 5">
            <a:extLst>
              <a:ext uri="{FF2B5EF4-FFF2-40B4-BE49-F238E27FC236}">
                <a16:creationId xmlns:a16="http://schemas.microsoft.com/office/drawing/2014/main" id="{B6CCC56F-9BC3-ED0C-6CE4-977580471943}"/>
              </a:ext>
            </a:extLst>
          </p:cNvPr>
          <p:cNvSpPr txBox="1"/>
          <p:nvPr/>
        </p:nvSpPr>
        <p:spPr>
          <a:xfrm>
            <a:off x="9478445" y="3841302"/>
            <a:ext cx="2376264"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ASCO 2024;Abstract 9554.</a:t>
            </a:r>
          </a:p>
        </p:txBody>
      </p:sp>
    </p:spTree>
    <p:extLst>
      <p:ext uri="{BB962C8B-B14F-4D97-AF65-F5344CB8AC3E}">
        <p14:creationId xmlns:p14="http://schemas.microsoft.com/office/powerpoint/2010/main" val="4228679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6CCC56F-9BC3-ED0C-6CE4-977580471943}"/>
              </a:ext>
            </a:extLst>
          </p:cNvPr>
          <p:cNvSpPr txBox="1"/>
          <p:nvPr/>
        </p:nvSpPr>
        <p:spPr>
          <a:xfrm>
            <a:off x="3432" y="6515471"/>
            <a:ext cx="724469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Couselo</a:t>
            </a:r>
            <a:r>
              <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 et al. ASCO 2024;Abstract 9554.</a:t>
            </a:r>
          </a:p>
        </p:txBody>
      </p:sp>
      <p:sp>
        <p:nvSpPr>
          <p:cNvPr id="10" name="Title 1">
            <a:extLst>
              <a:ext uri="{FF2B5EF4-FFF2-40B4-BE49-F238E27FC236}">
                <a16:creationId xmlns:a16="http://schemas.microsoft.com/office/drawing/2014/main" id="{24619BBA-987B-2F0C-4636-5A7E11CDD41C}"/>
              </a:ext>
            </a:extLst>
          </p:cNvPr>
          <p:cNvSpPr txBox="1">
            <a:spLocks/>
          </p:cNvSpPr>
          <p:nvPr/>
        </p:nvSpPr>
        <p:spPr bwMode="auto">
          <a:xfrm>
            <a:off x="983429" y="598600"/>
            <a:ext cx="10225136" cy="3936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KEYNOTE-629: Pembrolizumab for Locally Advanced (LA) or </a:t>
            </a:r>
          </a:p>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Recurrent or Metastatic (R/M) Cutaneous Squamous Cell Carcinoma (</a:t>
            </a:r>
            <a:r>
              <a:rPr kumimoji="0" lang="en-US" sz="3000" b="1" i="0" u="none" strike="noStrike" kern="0" cap="none" spc="0" normalizeH="0" baseline="0" noProof="0" dirty="0" err="1">
                <a:ln>
                  <a:noFill/>
                </a:ln>
                <a:solidFill>
                  <a:srgbClr val="3333FF"/>
                </a:solidFill>
                <a:effectLst/>
                <a:uLnTx/>
                <a:uFillTx/>
                <a:latin typeface="Calibri"/>
                <a:ea typeface="MS PGothic" pitchFamily="34" charset="-128"/>
                <a:cs typeface="Calibri"/>
              </a:rPr>
              <a:t>cSCC</a:t>
            </a: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a:t>
            </a:r>
          </a:p>
        </p:txBody>
      </p:sp>
      <p:pic>
        <p:nvPicPr>
          <p:cNvPr id="4" name="Picture 3">
            <a:extLst>
              <a:ext uri="{FF2B5EF4-FFF2-40B4-BE49-F238E27FC236}">
                <a16:creationId xmlns:a16="http://schemas.microsoft.com/office/drawing/2014/main" id="{C20C5305-E755-E33C-E978-84BAD91259F0}"/>
              </a:ext>
            </a:extLst>
          </p:cNvPr>
          <p:cNvPicPr>
            <a:picLocks noChangeAspect="1"/>
          </p:cNvPicPr>
          <p:nvPr/>
        </p:nvPicPr>
        <p:blipFill>
          <a:blip r:embed="rId2"/>
          <a:stretch>
            <a:fillRect/>
          </a:stretch>
        </p:blipFill>
        <p:spPr>
          <a:xfrm>
            <a:off x="2675618" y="1507097"/>
            <a:ext cx="6840760" cy="2337850"/>
          </a:xfrm>
          <a:prstGeom prst="rect">
            <a:avLst/>
          </a:prstGeom>
        </p:spPr>
      </p:pic>
      <p:pic>
        <p:nvPicPr>
          <p:cNvPr id="5" name="Picture 4">
            <a:extLst>
              <a:ext uri="{FF2B5EF4-FFF2-40B4-BE49-F238E27FC236}">
                <a16:creationId xmlns:a16="http://schemas.microsoft.com/office/drawing/2014/main" id="{A26F1D5B-8618-C9EE-F3BC-1D1C7F5656EE}"/>
              </a:ext>
            </a:extLst>
          </p:cNvPr>
          <p:cNvPicPr>
            <a:picLocks noChangeAspect="1"/>
          </p:cNvPicPr>
          <p:nvPr/>
        </p:nvPicPr>
        <p:blipFill>
          <a:blip r:embed="rId3"/>
          <a:stretch>
            <a:fillRect/>
          </a:stretch>
        </p:blipFill>
        <p:spPr>
          <a:xfrm>
            <a:off x="2675618" y="3844947"/>
            <a:ext cx="6840759" cy="2521771"/>
          </a:xfrm>
          <a:prstGeom prst="rect">
            <a:avLst/>
          </a:prstGeom>
        </p:spPr>
      </p:pic>
      <p:sp>
        <p:nvSpPr>
          <p:cNvPr id="2" name="TextBox 1">
            <a:extLst>
              <a:ext uri="{FF2B5EF4-FFF2-40B4-BE49-F238E27FC236}">
                <a16:creationId xmlns:a16="http://schemas.microsoft.com/office/drawing/2014/main" id="{C1CDE5C5-C478-DCC2-B643-AB0355DE1353}"/>
              </a:ext>
            </a:extLst>
          </p:cNvPr>
          <p:cNvSpPr txBox="1"/>
          <p:nvPr/>
        </p:nvSpPr>
        <p:spPr>
          <a:xfrm>
            <a:off x="4510886" y="6450925"/>
            <a:ext cx="5005491" cy="307777"/>
          </a:xfrm>
          <a:prstGeom prst="rect">
            <a:avLst/>
          </a:prstGeom>
          <a:noFill/>
        </p:spPr>
        <p:txBody>
          <a:bodyPr wrap="squar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ORR = objective response rate</a:t>
            </a:r>
          </a:p>
        </p:txBody>
      </p:sp>
    </p:spTree>
    <p:extLst>
      <p:ext uri="{BB962C8B-B14F-4D97-AF65-F5344CB8AC3E}">
        <p14:creationId xmlns:p14="http://schemas.microsoft.com/office/powerpoint/2010/main" val="1736864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6CCC56F-9BC3-ED0C-6CE4-977580471943}"/>
              </a:ext>
            </a:extLst>
          </p:cNvPr>
          <p:cNvSpPr txBox="1"/>
          <p:nvPr/>
        </p:nvSpPr>
        <p:spPr>
          <a:xfrm>
            <a:off x="3432" y="6515471"/>
            <a:ext cx="724469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Couselo</a:t>
            </a:r>
            <a:r>
              <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 et al. ASCO 2024;Abstract 9554.</a:t>
            </a:r>
          </a:p>
        </p:txBody>
      </p:sp>
      <p:sp>
        <p:nvSpPr>
          <p:cNvPr id="10" name="Title 1">
            <a:extLst>
              <a:ext uri="{FF2B5EF4-FFF2-40B4-BE49-F238E27FC236}">
                <a16:creationId xmlns:a16="http://schemas.microsoft.com/office/drawing/2014/main" id="{24619BBA-987B-2F0C-4636-5A7E11CDD41C}"/>
              </a:ext>
            </a:extLst>
          </p:cNvPr>
          <p:cNvSpPr txBox="1">
            <a:spLocks/>
          </p:cNvSpPr>
          <p:nvPr/>
        </p:nvSpPr>
        <p:spPr bwMode="auto">
          <a:xfrm>
            <a:off x="54134" y="342528"/>
            <a:ext cx="12083731" cy="3936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KEYNOTE-629: Progression-Free Survival (PFS) Outcomes by BICR</a:t>
            </a:r>
          </a:p>
        </p:txBody>
      </p:sp>
      <p:pic>
        <p:nvPicPr>
          <p:cNvPr id="2" name="Picture 1">
            <a:extLst>
              <a:ext uri="{FF2B5EF4-FFF2-40B4-BE49-F238E27FC236}">
                <a16:creationId xmlns:a16="http://schemas.microsoft.com/office/drawing/2014/main" id="{125FAAD2-DDAB-4D81-4EDC-64D922743212}"/>
              </a:ext>
            </a:extLst>
          </p:cNvPr>
          <p:cNvPicPr>
            <a:picLocks noChangeAspect="1"/>
          </p:cNvPicPr>
          <p:nvPr/>
        </p:nvPicPr>
        <p:blipFill>
          <a:blip r:embed="rId2"/>
          <a:stretch>
            <a:fillRect/>
          </a:stretch>
        </p:blipFill>
        <p:spPr>
          <a:xfrm>
            <a:off x="2099556" y="809357"/>
            <a:ext cx="7992888" cy="5239286"/>
          </a:xfrm>
          <a:prstGeom prst="rect">
            <a:avLst/>
          </a:prstGeom>
        </p:spPr>
      </p:pic>
    </p:spTree>
    <p:extLst>
      <p:ext uri="{BB962C8B-B14F-4D97-AF65-F5344CB8AC3E}">
        <p14:creationId xmlns:p14="http://schemas.microsoft.com/office/powerpoint/2010/main" val="3251891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FB661-37DB-5D72-98BF-507018F2B7CF}"/>
              </a:ext>
            </a:extLst>
          </p:cNvPr>
          <p:cNvPicPr>
            <a:picLocks noChangeAspect="1"/>
          </p:cNvPicPr>
          <p:nvPr/>
        </p:nvPicPr>
        <p:blipFill>
          <a:blip r:embed="rId2"/>
          <a:stretch>
            <a:fillRect/>
          </a:stretch>
        </p:blipFill>
        <p:spPr>
          <a:xfrm>
            <a:off x="196948" y="2852936"/>
            <a:ext cx="11798104" cy="667817"/>
          </a:xfrm>
          <a:prstGeom prst="rect">
            <a:avLst/>
          </a:prstGeom>
        </p:spPr>
      </p:pic>
      <p:sp>
        <p:nvSpPr>
          <p:cNvPr id="4" name="Rectangle 3">
            <a:extLst>
              <a:ext uri="{FF2B5EF4-FFF2-40B4-BE49-F238E27FC236}">
                <a16:creationId xmlns:a16="http://schemas.microsoft.com/office/drawing/2014/main" id="{32994808-F802-A98D-E075-2B1255A2837A}"/>
              </a:ext>
            </a:extLst>
          </p:cNvPr>
          <p:cNvSpPr/>
          <p:nvPr/>
        </p:nvSpPr>
        <p:spPr bwMode="auto">
          <a:xfrm>
            <a:off x="196948" y="3520753"/>
            <a:ext cx="11798104" cy="268287"/>
          </a:xfrm>
          <a:prstGeom prst="rect">
            <a:avLst/>
          </a:prstGeom>
          <a:solidFill>
            <a:srgbClr val="21366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TextBox 5">
            <a:extLst>
              <a:ext uri="{FF2B5EF4-FFF2-40B4-BE49-F238E27FC236}">
                <a16:creationId xmlns:a16="http://schemas.microsoft.com/office/drawing/2014/main" id="{B6CCC56F-9BC3-ED0C-6CE4-977580471943}"/>
              </a:ext>
            </a:extLst>
          </p:cNvPr>
          <p:cNvSpPr txBox="1"/>
          <p:nvPr/>
        </p:nvSpPr>
        <p:spPr>
          <a:xfrm>
            <a:off x="9336360" y="3499243"/>
            <a:ext cx="2376264"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ESMO 2023;Abstract 1139P.</a:t>
            </a:r>
          </a:p>
        </p:txBody>
      </p:sp>
    </p:spTree>
    <p:extLst>
      <p:ext uri="{BB962C8B-B14F-4D97-AF65-F5344CB8AC3E}">
        <p14:creationId xmlns:p14="http://schemas.microsoft.com/office/powerpoint/2010/main" val="3245793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6CCC56F-9BC3-ED0C-6CE4-977580471943}"/>
              </a:ext>
            </a:extLst>
          </p:cNvPr>
          <p:cNvSpPr txBox="1"/>
          <p:nvPr/>
        </p:nvSpPr>
        <p:spPr>
          <a:xfrm>
            <a:off x="3432" y="6515471"/>
            <a:ext cx="724469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Maubec</a:t>
            </a:r>
            <a:r>
              <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 et al. ESMO 2023;Abstract 1139P. </a:t>
            </a:r>
          </a:p>
        </p:txBody>
      </p:sp>
      <p:sp>
        <p:nvSpPr>
          <p:cNvPr id="10" name="Title 1">
            <a:extLst>
              <a:ext uri="{FF2B5EF4-FFF2-40B4-BE49-F238E27FC236}">
                <a16:creationId xmlns:a16="http://schemas.microsoft.com/office/drawing/2014/main" id="{24619BBA-987B-2F0C-4636-5A7E11CDD41C}"/>
              </a:ext>
            </a:extLst>
          </p:cNvPr>
          <p:cNvSpPr txBox="1">
            <a:spLocks/>
          </p:cNvSpPr>
          <p:nvPr/>
        </p:nvSpPr>
        <p:spPr bwMode="auto">
          <a:xfrm>
            <a:off x="1019436" y="515169"/>
            <a:ext cx="10153128" cy="3936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First-Line Pembrolizumab for Advanced Cutaneous Squamous Cell Carcinoma</a:t>
            </a:r>
          </a:p>
        </p:txBody>
      </p:sp>
      <p:pic>
        <p:nvPicPr>
          <p:cNvPr id="2" name="Picture 1">
            <a:extLst>
              <a:ext uri="{FF2B5EF4-FFF2-40B4-BE49-F238E27FC236}">
                <a16:creationId xmlns:a16="http://schemas.microsoft.com/office/drawing/2014/main" id="{9E4A368A-754B-F5C5-23EE-6F5B2A9D326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064" r="2127" b="49268"/>
          <a:stretch/>
        </p:blipFill>
        <p:spPr>
          <a:xfrm>
            <a:off x="767408" y="1116102"/>
            <a:ext cx="10657184" cy="4625795"/>
          </a:xfrm>
          <a:prstGeom prst="rect">
            <a:avLst/>
          </a:prstGeom>
        </p:spPr>
      </p:pic>
    </p:spTree>
    <p:extLst>
      <p:ext uri="{BB962C8B-B14F-4D97-AF65-F5344CB8AC3E}">
        <p14:creationId xmlns:p14="http://schemas.microsoft.com/office/powerpoint/2010/main" val="2862378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9DD35B-AF7D-9C8A-26F8-728A8506D2B5}"/>
              </a:ext>
            </a:extLst>
          </p:cNvPr>
          <p:cNvSpPr/>
          <p:nvPr/>
        </p:nvSpPr>
        <p:spPr bwMode="auto">
          <a:xfrm>
            <a:off x="912285" y="227013"/>
            <a:ext cx="10367429" cy="57597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cs typeface="+mn-cs"/>
            </a:endParaRPr>
          </a:p>
        </p:txBody>
      </p:sp>
      <p:sp>
        <p:nvSpPr>
          <p:cNvPr id="2" name="Title 1">
            <a:extLst>
              <a:ext uri="{FF2B5EF4-FFF2-40B4-BE49-F238E27FC236}">
                <a16:creationId xmlns:a16="http://schemas.microsoft.com/office/drawing/2014/main" id="{DB84C8DC-4318-5B0B-E039-E69C882B136F}"/>
              </a:ext>
            </a:extLst>
          </p:cNvPr>
          <p:cNvSpPr>
            <a:spLocks noGrp="1"/>
          </p:cNvSpPr>
          <p:nvPr>
            <p:ph type="title"/>
          </p:nvPr>
        </p:nvSpPr>
        <p:spPr>
          <a:xfrm>
            <a:off x="912286" y="227013"/>
            <a:ext cx="10358967" cy="609699"/>
          </a:xfrm>
        </p:spPr>
        <p:txBody>
          <a:bodyPr/>
          <a:lstStyle/>
          <a:p>
            <a:r>
              <a:rPr lang="en-US" dirty="0">
                <a:solidFill>
                  <a:schemeClr val="bg1"/>
                </a:solidFill>
              </a:rPr>
              <a:t>Key Data Sets (Continued)</a:t>
            </a:r>
          </a:p>
        </p:txBody>
      </p:sp>
      <p:sp>
        <p:nvSpPr>
          <p:cNvPr id="3" name="Content Placeholder 2">
            <a:extLst>
              <a:ext uri="{FF2B5EF4-FFF2-40B4-BE49-F238E27FC236}">
                <a16:creationId xmlns:a16="http://schemas.microsoft.com/office/drawing/2014/main" id="{43A3F943-0862-4C3E-131D-CBF8BB1F0327}"/>
              </a:ext>
            </a:extLst>
          </p:cNvPr>
          <p:cNvSpPr>
            <a:spLocks noGrp="1"/>
          </p:cNvSpPr>
          <p:nvPr>
            <p:ph idx="1"/>
          </p:nvPr>
        </p:nvSpPr>
        <p:spPr>
          <a:xfrm>
            <a:off x="912285" y="984005"/>
            <a:ext cx="10358967" cy="4677243"/>
          </a:xfrm>
        </p:spPr>
        <p:txBody>
          <a:bodyPr/>
          <a:lstStyle/>
          <a:p>
            <a:pPr marL="233363" marR="0" indent="-223838">
              <a:spcBef>
                <a:spcPts val="0"/>
              </a:spcBef>
              <a:spcAft>
                <a:spcPts val="300"/>
              </a:spcAft>
            </a:pPr>
            <a:r>
              <a:rPr lang="en-US" sz="1900" b="0" kern="100" dirty="0">
                <a:effectLst/>
                <a:latin typeface="Calibri" panose="020F0502020204030204" pitchFamily="34" charset="0"/>
                <a:ea typeface="Calibri" panose="020F0502020204030204" pitchFamily="34" charset="0"/>
                <a:cs typeface="Calibri" panose="020F0502020204030204" pitchFamily="34" charset="0"/>
              </a:rPr>
              <a:t>Patel SP et al. </a:t>
            </a:r>
            <a:r>
              <a:rPr lang="en-US" sz="1900" kern="100" dirty="0">
                <a:effectLst/>
                <a:latin typeface="Calibri" panose="020F0502020204030204" pitchFamily="34" charset="0"/>
                <a:ea typeface="Calibri" panose="020F0502020204030204" pitchFamily="34" charset="0"/>
                <a:cs typeface="Calibri" panose="020F0502020204030204" pitchFamily="34" charset="0"/>
              </a:rPr>
              <a:t>Neoadjuvant-adjuvant or adjuvant-only pembrolizumab</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in advanced melanoma</a:t>
            </a:r>
            <a:r>
              <a:rPr lang="en-US" sz="1900" b="0" i="1" kern="100" dirty="0">
                <a:effectLst/>
                <a:latin typeface="Calibri" panose="020F0502020204030204" pitchFamily="34" charset="0"/>
                <a:ea typeface="Calibri" panose="020F0502020204030204" pitchFamily="34" charset="0"/>
                <a:cs typeface="Calibri" panose="020F0502020204030204" pitchFamily="34" charset="0"/>
              </a:rPr>
              <a:t>. N Engl J Med</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2023;388(9):813-23.</a:t>
            </a:r>
          </a:p>
          <a:p>
            <a:pPr marL="233363" marR="0" indent="-223838">
              <a:spcBef>
                <a:spcPts val="0"/>
              </a:spcBef>
              <a:spcAft>
                <a:spcPts val="300"/>
              </a:spcAft>
            </a:pP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Couselo</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E et al. </a:t>
            </a:r>
            <a:r>
              <a:rPr lang="en-US" sz="1900" kern="100" dirty="0">
                <a:effectLst/>
                <a:latin typeface="Calibri" panose="020F0502020204030204" pitchFamily="34" charset="0"/>
                <a:ea typeface="Calibri" panose="020F0502020204030204" pitchFamily="34" charset="0"/>
                <a:cs typeface="Calibri" panose="020F0502020204030204" pitchFamily="34" charset="0"/>
              </a:rPr>
              <a:t>Pembrolizumab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a:t>
            </a: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pembro</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for locally advanced (LA) or recurrent/metastatic (R/M) cutaneous squamous cell carcinoma (</a:t>
            </a: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cSCC</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Long-term results of the phase 2 KEYNOTE-629 study. ASCO 2024;Abstract 9554.</a:t>
            </a:r>
          </a:p>
          <a:p>
            <a:pPr marL="233363" marR="0" indent="-223838">
              <a:spcBef>
                <a:spcPts val="0"/>
              </a:spcBef>
              <a:spcAft>
                <a:spcPts val="300"/>
              </a:spcAft>
            </a:pP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Maubec</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E et al. Final results of a Phase II study of </a:t>
            </a:r>
            <a:r>
              <a:rPr lang="en-US" sz="1900" kern="100" dirty="0">
                <a:effectLst/>
                <a:latin typeface="Calibri" panose="020F0502020204030204" pitchFamily="34" charset="0"/>
                <a:ea typeface="Calibri" panose="020F0502020204030204" pitchFamily="34" charset="0"/>
                <a:cs typeface="Calibri" panose="020F0502020204030204" pitchFamily="34" charset="0"/>
              </a:rPr>
              <a:t>pembrolizumab as first-line treatment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in advanced </a:t>
            </a: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cSCC</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ESMO 2023;Abstract 1139P. </a:t>
            </a:r>
          </a:p>
          <a:p>
            <a:pPr marL="233363" marR="0" indent="-223838">
              <a:spcBef>
                <a:spcPts val="0"/>
              </a:spcBef>
              <a:spcAft>
                <a:spcPts val="300"/>
              </a:spcAft>
            </a:pP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Rapisuwon</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S et al. Phase II multi-center study of </a:t>
            </a:r>
            <a:r>
              <a:rPr lang="en-US" sz="1900" kern="100" dirty="0">
                <a:effectLst/>
                <a:latin typeface="Calibri" panose="020F0502020204030204" pitchFamily="34" charset="0"/>
                <a:ea typeface="Calibri" panose="020F0502020204030204" pitchFamily="34" charset="0"/>
                <a:cs typeface="Calibri" panose="020F0502020204030204" pitchFamily="34" charset="0"/>
              </a:rPr>
              <a:t>adjuvant nivolumab in combination with ipilimumab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in patients with high-risk uveal melanoma (HCRN MEL17-309). ASCO 2024;Abstract 9509.</a:t>
            </a:r>
          </a:p>
          <a:p>
            <a:pPr marL="233363" marR="0" indent="-223838">
              <a:spcBef>
                <a:spcPts val="0"/>
              </a:spcBef>
              <a:spcAft>
                <a:spcPts val="300"/>
              </a:spcAft>
            </a:pPr>
            <a:r>
              <a:rPr lang="en-US" sz="1900" b="0" kern="100" dirty="0">
                <a:effectLst/>
                <a:latin typeface="Calibri" panose="020F0502020204030204" pitchFamily="34" charset="0"/>
                <a:ea typeface="Calibri" panose="020F0502020204030204" pitchFamily="34" charset="0"/>
                <a:cs typeface="Calibri" panose="020F0502020204030204" pitchFamily="34" charset="0"/>
              </a:rPr>
              <a:t>Hassel JC et al. Three-year overall survival (OS) with </a:t>
            </a:r>
            <a:r>
              <a:rPr lang="en-US" sz="1900" kern="100" dirty="0" err="1">
                <a:effectLst/>
                <a:latin typeface="Calibri" panose="020F0502020204030204" pitchFamily="34" charset="0"/>
                <a:ea typeface="Calibri" panose="020F0502020204030204" pitchFamily="34" charset="0"/>
                <a:cs typeface="Calibri" panose="020F0502020204030204" pitchFamily="34" charset="0"/>
              </a:rPr>
              <a:t>tebentafusp</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in metastatic uveal melanoma</a:t>
            </a:r>
            <a:r>
              <a:rPr lang="en-US" sz="1900" b="0" i="1" kern="100" dirty="0">
                <a:effectLst/>
                <a:latin typeface="Calibri" panose="020F0502020204030204" pitchFamily="34" charset="0"/>
                <a:ea typeface="Calibri" panose="020F0502020204030204" pitchFamily="34" charset="0"/>
                <a:cs typeface="Calibri" panose="020F0502020204030204" pitchFamily="34" charset="0"/>
              </a:rPr>
              <a:t>. N Engl J Med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2023;389(24):2256-66. </a:t>
            </a:r>
          </a:p>
          <a:p>
            <a:pPr marL="233363" marR="0" indent="-223838">
              <a:spcBef>
                <a:spcPts val="0"/>
              </a:spcBef>
              <a:spcAft>
                <a:spcPts val="300"/>
              </a:spcAft>
            </a:pP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Piperno</a:t>
            </a:r>
            <a:r>
              <a:rPr lang="en-US" sz="1900" b="0" kern="100" dirty="0">
                <a:effectLst/>
                <a:latin typeface="Calibri" panose="020F0502020204030204" pitchFamily="34" charset="0"/>
                <a:ea typeface="Calibri" panose="020F0502020204030204" pitchFamily="34" charset="0"/>
                <a:cs typeface="Calibri" panose="020F0502020204030204" pitchFamily="34" charset="0"/>
              </a:rPr>
              <a:t>-Neumann et al. Three year survival with </a:t>
            </a:r>
            <a:r>
              <a:rPr lang="en-US" sz="1900" kern="100" dirty="0" err="1">
                <a:effectLst/>
                <a:latin typeface="Calibri" panose="020F0502020204030204" pitchFamily="34" charset="0"/>
                <a:ea typeface="Calibri" panose="020F0502020204030204" pitchFamily="34" charset="0"/>
                <a:cs typeface="Calibri" panose="020F0502020204030204" pitchFamily="34" charset="0"/>
              </a:rPr>
              <a:t>tebentafusp</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in previously untreated metastatic uveal melanoma in a phase 3 trial. ESMO 2023;Abstract LBA50.</a:t>
            </a:r>
          </a:p>
          <a:p>
            <a:pPr marL="233363" marR="0" indent="-223838">
              <a:spcBef>
                <a:spcPts val="0"/>
              </a:spcBef>
              <a:spcAft>
                <a:spcPts val="300"/>
              </a:spcAft>
            </a:pPr>
            <a:endParaRPr lang="en-US" sz="1900" b="0" kern="100" dirty="0">
              <a:effectLst/>
              <a:latin typeface="Calibri" panose="020F0502020204030204" pitchFamily="34" charset="0"/>
              <a:ea typeface="Calibri" panose="020F0502020204030204" pitchFamily="34" charset="0"/>
              <a:cs typeface="Calibri" panose="020F0502020204030204" pitchFamily="34" charset="0"/>
            </a:endParaRPr>
          </a:p>
          <a:p>
            <a:pPr marL="9525" marR="0" indent="0">
              <a:spcBef>
                <a:spcPts val="0"/>
              </a:spcBef>
              <a:spcAft>
                <a:spcPts val="300"/>
              </a:spcAft>
              <a:buNone/>
            </a:pPr>
            <a:endParaRPr lang="en-US" sz="19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3274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BC110-2572-4CE5-E592-12A25A6D2FD1}"/>
              </a:ext>
            </a:extLst>
          </p:cNvPr>
          <p:cNvSpPr>
            <a:spLocks noGrp="1"/>
          </p:cNvSpPr>
          <p:nvPr>
            <p:ph type="title"/>
          </p:nvPr>
        </p:nvSpPr>
        <p:spPr>
          <a:xfrm>
            <a:off x="912286" y="2718048"/>
            <a:ext cx="10358967" cy="1143000"/>
          </a:xfrm>
        </p:spPr>
        <p:txBody>
          <a:bodyPr/>
          <a:lstStyle/>
          <a:p>
            <a:r>
              <a:rPr lang="en-US" sz="3600" dirty="0"/>
              <a:t>APPENDIX</a:t>
            </a:r>
          </a:p>
        </p:txBody>
      </p:sp>
    </p:spTree>
    <p:extLst>
      <p:ext uri="{BB962C8B-B14F-4D97-AF65-F5344CB8AC3E}">
        <p14:creationId xmlns:p14="http://schemas.microsoft.com/office/powerpoint/2010/main" val="2301340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3E1A22-ADAB-42CB-2550-BCCB1C8F07F4}"/>
              </a:ext>
            </a:extLst>
          </p:cNvPr>
          <p:cNvPicPr>
            <a:picLocks noChangeAspect="1"/>
          </p:cNvPicPr>
          <p:nvPr/>
        </p:nvPicPr>
        <p:blipFill>
          <a:blip r:embed="rId2"/>
          <a:stretch>
            <a:fillRect/>
          </a:stretch>
        </p:blipFill>
        <p:spPr>
          <a:xfrm>
            <a:off x="333392" y="1700808"/>
            <a:ext cx="11525216" cy="3456384"/>
          </a:xfrm>
          <a:prstGeom prst="rect">
            <a:avLst/>
          </a:prstGeom>
        </p:spPr>
      </p:pic>
      <p:sp>
        <p:nvSpPr>
          <p:cNvPr id="6" name="TextBox 5">
            <a:extLst>
              <a:ext uri="{FF2B5EF4-FFF2-40B4-BE49-F238E27FC236}">
                <a16:creationId xmlns:a16="http://schemas.microsoft.com/office/drawing/2014/main" id="{B6CCC56F-9BC3-ED0C-6CE4-977580471943}"/>
              </a:ext>
            </a:extLst>
          </p:cNvPr>
          <p:cNvSpPr txBox="1"/>
          <p:nvPr/>
        </p:nvSpPr>
        <p:spPr>
          <a:xfrm>
            <a:off x="8040216" y="4797152"/>
            <a:ext cx="3528392" cy="307777"/>
          </a:xfrm>
          <a:prstGeom prst="rect">
            <a:avLst/>
          </a:prstGeom>
          <a:noFill/>
        </p:spPr>
        <p:txBody>
          <a:bodyPr wrap="squar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ASCO 2023;Abstract 9501.</a:t>
            </a:r>
          </a:p>
        </p:txBody>
      </p:sp>
    </p:spTree>
    <p:extLst>
      <p:ext uri="{BB962C8B-B14F-4D97-AF65-F5344CB8AC3E}">
        <p14:creationId xmlns:p14="http://schemas.microsoft.com/office/powerpoint/2010/main" val="3389610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6CCC56F-9BC3-ED0C-6CE4-977580471943}"/>
              </a:ext>
            </a:extLst>
          </p:cNvPr>
          <p:cNvSpPr txBox="1"/>
          <p:nvPr/>
        </p:nvSpPr>
        <p:spPr>
          <a:xfrm>
            <a:off x="3432" y="6515471"/>
            <a:ext cx="724469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Hamid O et al. ASCO 2023;Abstract 9501.</a:t>
            </a:r>
          </a:p>
        </p:txBody>
      </p:sp>
      <p:sp>
        <p:nvSpPr>
          <p:cNvPr id="10" name="Title 1">
            <a:extLst>
              <a:ext uri="{FF2B5EF4-FFF2-40B4-BE49-F238E27FC236}">
                <a16:creationId xmlns:a16="http://schemas.microsoft.com/office/drawing/2014/main" id="{24619BBA-987B-2F0C-4636-5A7E11CDD41C}"/>
              </a:ext>
            </a:extLst>
          </p:cNvPr>
          <p:cNvSpPr txBox="1">
            <a:spLocks/>
          </p:cNvSpPr>
          <p:nvPr/>
        </p:nvSpPr>
        <p:spPr bwMode="auto">
          <a:xfrm>
            <a:off x="578610" y="337055"/>
            <a:ext cx="11494054" cy="3936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err="1">
                <a:ln>
                  <a:noFill/>
                </a:ln>
                <a:solidFill>
                  <a:srgbClr val="3333FF"/>
                </a:solidFill>
                <a:effectLst/>
                <a:uLnTx/>
                <a:uFillTx/>
                <a:latin typeface="Calibri"/>
                <a:ea typeface="MS PGothic" pitchFamily="34" charset="-128"/>
                <a:cs typeface="Calibri"/>
              </a:rPr>
              <a:t>Fianlimab</a:t>
            </a: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 (Anti-LAG-3) and </a:t>
            </a:r>
            <a:r>
              <a:rPr kumimoji="0" lang="en-US" sz="3000" b="1" i="0" u="none" strike="noStrike" kern="0" cap="none" spc="0" normalizeH="0" baseline="0" noProof="0" dirty="0" err="1">
                <a:ln>
                  <a:noFill/>
                </a:ln>
                <a:solidFill>
                  <a:srgbClr val="3333FF"/>
                </a:solidFill>
                <a:effectLst/>
                <a:uLnTx/>
                <a:uFillTx/>
                <a:latin typeface="Calibri"/>
                <a:ea typeface="MS PGothic" pitchFamily="34" charset="-128"/>
                <a:cs typeface="Calibri"/>
              </a:rPr>
              <a:t>Cemiplimab</a:t>
            </a: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 for Advanced Melanoma</a:t>
            </a:r>
          </a:p>
        </p:txBody>
      </p:sp>
      <p:pic>
        <p:nvPicPr>
          <p:cNvPr id="3" name="Picture 2">
            <a:extLst>
              <a:ext uri="{FF2B5EF4-FFF2-40B4-BE49-F238E27FC236}">
                <a16:creationId xmlns:a16="http://schemas.microsoft.com/office/drawing/2014/main" id="{39AD1961-9328-1638-356B-3664D41CDEC5}"/>
              </a:ext>
            </a:extLst>
          </p:cNvPr>
          <p:cNvPicPr>
            <a:picLocks noChangeAspect="1"/>
          </p:cNvPicPr>
          <p:nvPr/>
        </p:nvPicPr>
        <p:blipFill>
          <a:blip r:embed="rId2"/>
          <a:stretch>
            <a:fillRect/>
          </a:stretch>
        </p:blipFill>
        <p:spPr>
          <a:xfrm>
            <a:off x="2279576" y="967683"/>
            <a:ext cx="7632848" cy="4922634"/>
          </a:xfrm>
          <a:prstGeom prst="rect">
            <a:avLst/>
          </a:prstGeom>
        </p:spPr>
      </p:pic>
    </p:spTree>
    <p:extLst>
      <p:ext uri="{BB962C8B-B14F-4D97-AF65-F5344CB8AC3E}">
        <p14:creationId xmlns:p14="http://schemas.microsoft.com/office/powerpoint/2010/main" val="942909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6CCC56F-9BC3-ED0C-6CE4-977580471943}"/>
              </a:ext>
            </a:extLst>
          </p:cNvPr>
          <p:cNvSpPr txBox="1"/>
          <p:nvPr/>
        </p:nvSpPr>
        <p:spPr>
          <a:xfrm>
            <a:off x="3432" y="6515471"/>
            <a:ext cx="724469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Hamid O et al. ASCO 2023;Abstract 9501.</a:t>
            </a:r>
          </a:p>
        </p:txBody>
      </p:sp>
      <p:sp>
        <p:nvSpPr>
          <p:cNvPr id="10" name="Title 1">
            <a:extLst>
              <a:ext uri="{FF2B5EF4-FFF2-40B4-BE49-F238E27FC236}">
                <a16:creationId xmlns:a16="http://schemas.microsoft.com/office/drawing/2014/main" id="{24619BBA-987B-2F0C-4636-5A7E11CDD41C}"/>
              </a:ext>
            </a:extLst>
          </p:cNvPr>
          <p:cNvSpPr txBox="1">
            <a:spLocks/>
          </p:cNvSpPr>
          <p:nvPr/>
        </p:nvSpPr>
        <p:spPr bwMode="auto">
          <a:xfrm>
            <a:off x="348973" y="188640"/>
            <a:ext cx="11494054" cy="3936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err="1">
                <a:ln>
                  <a:noFill/>
                </a:ln>
                <a:solidFill>
                  <a:srgbClr val="3333FF"/>
                </a:solidFill>
                <a:effectLst/>
                <a:uLnTx/>
                <a:uFillTx/>
                <a:latin typeface="Calibri"/>
                <a:ea typeface="MS PGothic" pitchFamily="34" charset="-128"/>
                <a:cs typeface="Calibri"/>
              </a:rPr>
              <a:t>Fianlimab</a:t>
            </a: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 and </a:t>
            </a:r>
            <a:r>
              <a:rPr kumimoji="0" lang="en-US" sz="3000" b="1" i="0" u="none" strike="noStrike" kern="0" cap="none" spc="0" normalizeH="0" baseline="0" noProof="0" dirty="0" err="1">
                <a:ln>
                  <a:noFill/>
                </a:ln>
                <a:solidFill>
                  <a:srgbClr val="3333FF"/>
                </a:solidFill>
                <a:effectLst/>
                <a:uLnTx/>
                <a:uFillTx/>
                <a:latin typeface="Calibri"/>
                <a:ea typeface="MS PGothic" pitchFamily="34" charset="-128"/>
                <a:cs typeface="Calibri"/>
              </a:rPr>
              <a:t>Cemiplimab</a:t>
            </a: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 for Advanced Melanoma: Response</a:t>
            </a:r>
          </a:p>
        </p:txBody>
      </p:sp>
      <p:pic>
        <p:nvPicPr>
          <p:cNvPr id="2" name="Picture 1">
            <a:extLst>
              <a:ext uri="{FF2B5EF4-FFF2-40B4-BE49-F238E27FC236}">
                <a16:creationId xmlns:a16="http://schemas.microsoft.com/office/drawing/2014/main" id="{722EA66F-B6B6-4E66-C8C0-9ECF8C7685E5}"/>
              </a:ext>
            </a:extLst>
          </p:cNvPr>
          <p:cNvPicPr>
            <a:picLocks noChangeAspect="1"/>
          </p:cNvPicPr>
          <p:nvPr/>
        </p:nvPicPr>
        <p:blipFill>
          <a:blip r:embed="rId2"/>
          <a:stretch>
            <a:fillRect/>
          </a:stretch>
        </p:blipFill>
        <p:spPr>
          <a:xfrm>
            <a:off x="706735" y="607798"/>
            <a:ext cx="10778529" cy="5436218"/>
          </a:xfrm>
          <a:prstGeom prst="rect">
            <a:avLst/>
          </a:prstGeom>
        </p:spPr>
      </p:pic>
    </p:spTree>
    <p:extLst>
      <p:ext uri="{BB962C8B-B14F-4D97-AF65-F5344CB8AC3E}">
        <p14:creationId xmlns:p14="http://schemas.microsoft.com/office/powerpoint/2010/main" val="2268367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6CCC56F-9BC3-ED0C-6CE4-977580471943}"/>
              </a:ext>
            </a:extLst>
          </p:cNvPr>
          <p:cNvSpPr txBox="1"/>
          <p:nvPr/>
        </p:nvSpPr>
        <p:spPr>
          <a:xfrm>
            <a:off x="3432" y="6515471"/>
            <a:ext cx="724469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Baramidze</a:t>
            </a:r>
            <a:r>
              <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et al. ASCO 2023;Abstract TPS9602.</a:t>
            </a:r>
          </a:p>
        </p:txBody>
      </p:sp>
      <p:sp>
        <p:nvSpPr>
          <p:cNvPr id="10" name="Title 1">
            <a:extLst>
              <a:ext uri="{FF2B5EF4-FFF2-40B4-BE49-F238E27FC236}">
                <a16:creationId xmlns:a16="http://schemas.microsoft.com/office/drawing/2014/main" id="{24619BBA-987B-2F0C-4636-5A7E11CDD41C}"/>
              </a:ext>
            </a:extLst>
          </p:cNvPr>
          <p:cNvSpPr txBox="1">
            <a:spLocks/>
          </p:cNvSpPr>
          <p:nvPr/>
        </p:nvSpPr>
        <p:spPr bwMode="auto">
          <a:xfrm>
            <a:off x="1487487" y="524887"/>
            <a:ext cx="10355539" cy="3936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Ongoing Phase III Trial of </a:t>
            </a:r>
            <a:r>
              <a:rPr kumimoji="0" lang="en-US" sz="3000" b="1" i="0" u="none" strike="noStrike" kern="0" cap="none" spc="0" normalizeH="0" baseline="0" noProof="0" dirty="0" err="1">
                <a:ln>
                  <a:noFill/>
                </a:ln>
                <a:solidFill>
                  <a:srgbClr val="3333FF"/>
                </a:solidFill>
                <a:effectLst/>
                <a:uLnTx/>
                <a:uFillTx/>
                <a:latin typeface="Calibri"/>
                <a:ea typeface="MS PGothic" pitchFamily="34" charset="-128"/>
                <a:cs typeface="Calibri"/>
              </a:rPr>
              <a:t>Fianlimab</a:t>
            </a: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a:t>
            </a:r>
            <a:r>
              <a:rPr kumimoji="0" lang="en-US" sz="3000" b="1" i="0" u="none" strike="noStrike" kern="0" cap="none" spc="0" normalizeH="0" baseline="0" noProof="0" dirty="0" err="1">
                <a:ln>
                  <a:noFill/>
                </a:ln>
                <a:solidFill>
                  <a:srgbClr val="3333FF"/>
                </a:solidFill>
                <a:effectLst/>
                <a:uLnTx/>
                <a:uFillTx/>
                <a:latin typeface="Calibri"/>
                <a:ea typeface="MS PGothic" pitchFamily="34" charset="-128"/>
                <a:cs typeface="Calibri"/>
              </a:rPr>
              <a:t>Cemiplimab</a:t>
            </a: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 versus </a:t>
            </a:r>
          </a:p>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Pembrolizumab for Unresectable or Metastatic Melanoma</a:t>
            </a:r>
          </a:p>
        </p:txBody>
      </p:sp>
      <p:pic>
        <p:nvPicPr>
          <p:cNvPr id="3" name="Picture 2">
            <a:extLst>
              <a:ext uri="{FF2B5EF4-FFF2-40B4-BE49-F238E27FC236}">
                <a16:creationId xmlns:a16="http://schemas.microsoft.com/office/drawing/2014/main" id="{19770EC7-ABA2-9BEA-C2F7-0C6799F55194}"/>
              </a:ext>
            </a:extLst>
          </p:cNvPr>
          <p:cNvPicPr>
            <a:picLocks noChangeAspect="1"/>
          </p:cNvPicPr>
          <p:nvPr/>
        </p:nvPicPr>
        <p:blipFill>
          <a:blip r:embed="rId2"/>
          <a:stretch>
            <a:fillRect/>
          </a:stretch>
        </p:blipFill>
        <p:spPr>
          <a:xfrm>
            <a:off x="1307468" y="1433667"/>
            <a:ext cx="9577064" cy="4445268"/>
          </a:xfrm>
          <a:prstGeom prst="rect">
            <a:avLst/>
          </a:prstGeom>
        </p:spPr>
      </p:pic>
    </p:spTree>
    <p:extLst>
      <p:ext uri="{BB962C8B-B14F-4D97-AF65-F5344CB8AC3E}">
        <p14:creationId xmlns:p14="http://schemas.microsoft.com/office/powerpoint/2010/main" val="3636414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6CCC56F-9BC3-ED0C-6CE4-977580471943}"/>
              </a:ext>
            </a:extLst>
          </p:cNvPr>
          <p:cNvSpPr txBox="1"/>
          <p:nvPr/>
        </p:nvSpPr>
        <p:spPr>
          <a:xfrm>
            <a:off x="3432" y="6515471"/>
            <a:ext cx="724469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Khushalani</a:t>
            </a:r>
            <a:r>
              <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NI et al. ASCO 2024;Abstract TPS9611.</a:t>
            </a:r>
          </a:p>
        </p:txBody>
      </p:sp>
      <p:sp>
        <p:nvSpPr>
          <p:cNvPr id="10" name="Title 1">
            <a:extLst>
              <a:ext uri="{FF2B5EF4-FFF2-40B4-BE49-F238E27FC236}">
                <a16:creationId xmlns:a16="http://schemas.microsoft.com/office/drawing/2014/main" id="{24619BBA-987B-2F0C-4636-5A7E11CDD41C}"/>
              </a:ext>
            </a:extLst>
          </p:cNvPr>
          <p:cNvSpPr txBox="1">
            <a:spLocks/>
          </p:cNvSpPr>
          <p:nvPr/>
        </p:nvSpPr>
        <p:spPr bwMode="auto">
          <a:xfrm>
            <a:off x="911423" y="634293"/>
            <a:ext cx="10931603" cy="3936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Ongoing Phase III Trial of </a:t>
            </a:r>
            <a:r>
              <a:rPr kumimoji="0" lang="en-US" sz="3000" b="1" i="0" u="none" strike="noStrike" kern="0" cap="none" spc="0" normalizeH="0" baseline="0" noProof="0" dirty="0" err="1">
                <a:ln>
                  <a:noFill/>
                </a:ln>
                <a:solidFill>
                  <a:srgbClr val="3333FF"/>
                </a:solidFill>
                <a:effectLst/>
                <a:uLnTx/>
                <a:uFillTx/>
                <a:latin typeface="Calibri"/>
                <a:ea typeface="MS PGothic" pitchFamily="34" charset="-128"/>
                <a:cs typeface="Calibri"/>
              </a:rPr>
              <a:t>Fianlimab</a:t>
            </a: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a:t>
            </a:r>
            <a:r>
              <a:rPr kumimoji="0" lang="en-US" sz="3000" b="1" i="0" u="none" strike="noStrike" kern="0" cap="none" spc="0" normalizeH="0" baseline="0" noProof="0" dirty="0" err="1">
                <a:ln>
                  <a:noFill/>
                </a:ln>
                <a:solidFill>
                  <a:srgbClr val="3333FF"/>
                </a:solidFill>
                <a:effectLst/>
                <a:uLnTx/>
                <a:uFillTx/>
                <a:latin typeface="Calibri"/>
                <a:ea typeface="MS PGothic" pitchFamily="34" charset="-128"/>
                <a:cs typeface="Calibri"/>
              </a:rPr>
              <a:t>Cemiplimab</a:t>
            </a: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 versus </a:t>
            </a:r>
          </a:p>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err="1">
                <a:ln>
                  <a:noFill/>
                </a:ln>
                <a:solidFill>
                  <a:srgbClr val="3333FF"/>
                </a:solidFill>
                <a:effectLst/>
                <a:uLnTx/>
                <a:uFillTx/>
                <a:latin typeface="Calibri"/>
                <a:ea typeface="MS PGothic" pitchFamily="34" charset="-128"/>
                <a:cs typeface="Calibri"/>
              </a:rPr>
              <a:t>Relatlimab</a:t>
            </a: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/Nivolumab for Unresectable or Metastatic Melanoma</a:t>
            </a:r>
          </a:p>
        </p:txBody>
      </p:sp>
      <p:pic>
        <p:nvPicPr>
          <p:cNvPr id="2" name="Picture 1">
            <a:extLst>
              <a:ext uri="{FF2B5EF4-FFF2-40B4-BE49-F238E27FC236}">
                <a16:creationId xmlns:a16="http://schemas.microsoft.com/office/drawing/2014/main" id="{7FB84A69-DA7A-6E45-4C2A-69DFC285759D}"/>
              </a:ext>
            </a:extLst>
          </p:cNvPr>
          <p:cNvPicPr>
            <a:picLocks noChangeAspect="1"/>
          </p:cNvPicPr>
          <p:nvPr/>
        </p:nvPicPr>
        <p:blipFill>
          <a:blip r:embed="rId2"/>
          <a:stretch>
            <a:fillRect/>
          </a:stretch>
        </p:blipFill>
        <p:spPr>
          <a:xfrm>
            <a:off x="413885" y="1666793"/>
            <a:ext cx="11364230" cy="3524413"/>
          </a:xfrm>
          <a:prstGeom prst="rect">
            <a:avLst/>
          </a:prstGeom>
        </p:spPr>
      </p:pic>
    </p:spTree>
    <p:extLst>
      <p:ext uri="{BB962C8B-B14F-4D97-AF65-F5344CB8AC3E}">
        <p14:creationId xmlns:p14="http://schemas.microsoft.com/office/powerpoint/2010/main" val="1093751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8C1CE3-9CE7-8989-57B7-BF6FC6F5BA2F}"/>
              </a:ext>
            </a:extLst>
          </p:cNvPr>
          <p:cNvPicPr>
            <a:picLocks noChangeAspect="1"/>
          </p:cNvPicPr>
          <p:nvPr/>
        </p:nvPicPr>
        <p:blipFill>
          <a:blip r:embed="rId2"/>
          <a:stretch>
            <a:fillRect/>
          </a:stretch>
        </p:blipFill>
        <p:spPr>
          <a:xfrm>
            <a:off x="467130" y="692696"/>
            <a:ext cx="11248811" cy="4914864"/>
          </a:xfrm>
          <a:prstGeom prst="rect">
            <a:avLst/>
          </a:prstGeom>
        </p:spPr>
      </p:pic>
      <p:sp>
        <p:nvSpPr>
          <p:cNvPr id="5" name="TextBox 4">
            <a:extLst>
              <a:ext uri="{FF2B5EF4-FFF2-40B4-BE49-F238E27FC236}">
                <a16:creationId xmlns:a16="http://schemas.microsoft.com/office/drawing/2014/main" id="{20DE65AF-9F20-4ADF-B0EA-05093F265DF3}"/>
              </a:ext>
            </a:extLst>
          </p:cNvPr>
          <p:cNvSpPr txBox="1"/>
          <p:nvPr/>
        </p:nvSpPr>
        <p:spPr>
          <a:xfrm>
            <a:off x="9413134" y="5288034"/>
            <a:ext cx="2232248" cy="307777"/>
          </a:xfrm>
          <a:prstGeom prst="rect">
            <a:avLst/>
          </a:prstGeom>
          <a:noFill/>
        </p:spPr>
        <p:txBody>
          <a:bodyPr wrap="squar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Abstract 9509</a:t>
            </a:r>
          </a:p>
        </p:txBody>
      </p:sp>
      <p:sp>
        <p:nvSpPr>
          <p:cNvPr id="6" name="TextBox 5">
            <a:extLst>
              <a:ext uri="{FF2B5EF4-FFF2-40B4-BE49-F238E27FC236}">
                <a16:creationId xmlns:a16="http://schemas.microsoft.com/office/drawing/2014/main" id="{BAC8597B-F80A-9ADC-670A-E2FE75E39AF2}"/>
              </a:ext>
            </a:extLst>
          </p:cNvPr>
          <p:cNvSpPr txBox="1"/>
          <p:nvPr/>
        </p:nvSpPr>
        <p:spPr>
          <a:xfrm>
            <a:off x="2761488" y="4869161"/>
            <a:ext cx="1584176" cy="418874"/>
          </a:xfrm>
          <a:prstGeom prst="rect">
            <a:avLst/>
          </a:prstGeom>
          <a:solidFill>
            <a:srgbClr val="012556"/>
          </a:solidFill>
        </p:spPr>
        <p:txBody>
          <a:bodyPr wrap="square" lIns="0" tIns="0" rIns="0" bIns="0">
            <a:no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rPr>
              <a:t> Deniz </a:t>
            </a:r>
            <a:r>
              <a:rPr kumimoji="0" lang="en-US" sz="2000" b="0" i="0" u="none" strike="noStrike" kern="1200" cap="none" spc="0" normalizeH="0" baseline="0" noProof="0" dirty="0" err="1">
                <a:ln>
                  <a:noFill/>
                </a:ln>
                <a:solidFill>
                  <a:srgbClr val="FFFFFF"/>
                </a:solidFill>
                <a:effectLst/>
                <a:uLnTx/>
                <a:uFillTx/>
                <a:latin typeface="Arial" panose="020B0604020202020204" pitchFamily="34" charset="0"/>
                <a:ea typeface="MS PGothic" charset="0"/>
                <a:cs typeface="Arial" panose="020B0604020202020204" pitchFamily="34" charset="0"/>
              </a:rPr>
              <a:t>Ozisik</a:t>
            </a: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rPr>
              <a:t>,</a:t>
            </a:r>
          </a:p>
        </p:txBody>
      </p:sp>
    </p:spTree>
    <p:extLst>
      <p:ext uri="{BB962C8B-B14F-4D97-AF65-F5344CB8AC3E}">
        <p14:creationId xmlns:p14="http://schemas.microsoft.com/office/powerpoint/2010/main" val="1402388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6CCC56F-9BC3-ED0C-6CE4-977580471943}"/>
              </a:ext>
            </a:extLst>
          </p:cNvPr>
          <p:cNvSpPr txBox="1"/>
          <p:nvPr/>
        </p:nvSpPr>
        <p:spPr>
          <a:xfrm>
            <a:off x="3432" y="6515471"/>
            <a:ext cx="724469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Rapisuwon</a:t>
            </a:r>
            <a:r>
              <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 et al. ASCO 2024;Abstract 9509.</a:t>
            </a:r>
          </a:p>
        </p:txBody>
      </p:sp>
      <p:sp>
        <p:nvSpPr>
          <p:cNvPr id="10" name="Title 1">
            <a:extLst>
              <a:ext uri="{FF2B5EF4-FFF2-40B4-BE49-F238E27FC236}">
                <a16:creationId xmlns:a16="http://schemas.microsoft.com/office/drawing/2014/main" id="{24619BBA-987B-2F0C-4636-5A7E11CDD41C}"/>
              </a:ext>
            </a:extLst>
          </p:cNvPr>
          <p:cNvSpPr txBox="1">
            <a:spLocks/>
          </p:cNvSpPr>
          <p:nvPr/>
        </p:nvSpPr>
        <p:spPr bwMode="auto">
          <a:xfrm>
            <a:off x="348973" y="260648"/>
            <a:ext cx="10859595" cy="3936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Phase II Study of Adjuvant Nivolumab/Ipilimumab for High-Risk Uveal Melanoma</a:t>
            </a:r>
          </a:p>
        </p:txBody>
      </p:sp>
      <p:pic>
        <p:nvPicPr>
          <p:cNvPr id="2" name="Picture 1">
            <a:extLst>
              <a:ext uri="{FF2B5EF4-FFF2-40B4-BE49-F238E27FC236}">
                <a16:creationId xmlns:a16="http://schemas.microsoft.com/office/drawing/2014/main" id="{2E0730F7-89A9-5904-9B2B-4DD7D0ABF5B3}"/>
              </a:ext>
            </a:extLst>
          </p:cNvPr>
          <p:cNvPicPr>
            <a:picLocks noChangeAspect="1"/>
          </p:cNvPicPr>
          <p:nvPr/>
        </p:nvPicPr>
        <p:blipFill>
          <a:blip r:embed="rId2"/>
          <a:stretch>
            <a:fillRect/>
          </a:stretch>
        </p:blipFill>
        <p:spPr>
          <a:xfrm>
            <a:off x="1894665" y="818096"/>
            <a:ext cx="8402670" cy="1469581"/>
          </a:xfrm>
          <a:prstGeom prst="rect">
            <a:avLst/>
          </a:prstGeom>
        </p:spPr>
      </p:pic>
      <p:pic>
        <p:nvPicPr>
          <p:cNvPr id="3" name="Picture 2">
            <a:extLst>
              <a:ext uri="{FF2B5EF4-FFF2-40B4-BE49-F238E27FC236}">
                <a16:creationId xmlns:a16="http://schemas.microsoft.com/office/drawing/2014/main" id="{15491FAC-5652-E082-9B14-14C4C28749B4}"/>
              </a:ext>
            </a:extLst>
          </p:cNvPr>
          <p:cNvPicPr>
            <a:picLocks noChangeAspect="1"/>
          </p:cNvPicPr>
          <p:nvPr/>
        </p:nvPicPr>
        <p:blipFill>
          <a:blip r:embed="rId3"/>
          <a:stretch>
            <a:fillRect/>
          </a:stretch>
        </p:blipFill>
        <p:spPr>
          <a:xfrm>
            <a:off x="1894665" y="2348880"/>
            <a:ext cx="8402669" cy="3744416"/>
          </a:xfrm>
          <a:prstGeom prst="rect">
            <a:avLst/>
          </a:prstGeom>
        </p:spPr>
      </p:pic>
    </p:spTree>
    <p:extLst>
      <p:ext uri="{BB962C8B-B14F-4D97-AF65-F5344CB8AC3E}">
        <p14:creationId xmlns:p14="http://schemas.microsoft.com/office/powerpoint/2010/main" val="3141959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C489BA-21B5-A49A-1F04-7B6AACBE6D86}"/>
              </a:ext>
            </a:extLst>
          </p:cNvPr>
          <p:cNvPicPr>
            <a:picLocks noChangeAspect="1"/>
          </p:cNvPicPr>
          <p:nvPr/>
        </p:nvPicPr>
        <p:blipFill>
          <a:blip r:embed="rId2"/>
          <a:stretch>
            <a:fillRect/>
          </a:stretch>
        </p:blipFill>
        <p:spPr>
          <a:xfrm>
            <a:off x="2207568" y="612806"/>
            <a:ext cx="7772400" cy="5075629"/>
          </a:xfrm>
          <a:prstGeom prst="rect">
            <a:avLst/>
          </a:prstGeom>
        </p:spPr>
      </p:pic>
      <p:sp>
        <p:nvSpPr>
          <p:cNvPr id="4" name="Rectangle 3">
            <a:extLst>
              <a:ext uri="{FF2B5EF4-FFF2-40B4-BE49-F238E27FC236}">
                <a16:creationId xmlns:a16="http://schemas.microsoft.com/office/drawing/2014/main" id="{D4D47131-145B-E9CC-7823-AEABF32F486D}"/>
              </a:ext>
            </a:extLst>
          </p:cNvPr>
          <p:cNvSpPr/>
          <p:nvPr/>
        </p:nvSpPr>
        <p:spPr bwMode="auto">
          <a:xfrm>
            <a:off x="2203104" y="5688435"/>
            <a:ext cx="7776864" cy="3229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5" name="TextBox 4">
            <a:extLst>
              <a:ext uri="{FF2B5EF4-FFF2-40B4-BE49-F238E27FC236}">
                <a16:creationId xmlns:a16="http://schemas.microsoft.com/office/drawing/2014/main" id="{20DE65AF-9F20-4ADF-B0EA-05093F265DF3}"/>
              </a:ext>
            </a:extLst>
          </p:cNvPr>
          <p:cNvSpPr txBox="1"/>
          <p:nvPr/>
        </p:nvSpPr>
        <p:spPr>
          <a:xfrm>
            <a:off x="6816080" y="5604337"/>
            <a:ext cx="3456384"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 Engl J Med </a:t>
            </a:r>
            <a:r>
              <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2023;389(24):2256-66. </a:t>
            </a:r>
          </a:p>
        </p:txBody>
      </p:sp>
    </p:spTree>
    <p:extLst>
      <p:ext uri="{BB962C8B-B14F-4D97-AF65-F5344CB8AC3E}">
        <p14:creationId xmlns:p14="http://schemas.microsoft.com/office/powerpoint/2010/main" val="1719080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6CCC56F-9BC3-ED0C-6CE4-977580471943}"/>
              </a:ext>
            </a:extLst>
          </p:cNvPr>
          <p:cNvSpPr txBox="1"/>
          <p:nvPr/>
        </p:nvSpPr>
        <p:spPr>
          <a:xfrm>
            <a:off x="3432" y="6515471"/>
            <a:ext cx="724469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Piperno</a:t>
            </a:r>
            <a:r>
              <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-Neumann et al. ESMO 2023;Abstract LBA50. </a:t>
            </a:r>
          </a:p>
        </p:txBody>
      </p:sp>
      <p:sp>
        <p:nvSpPr>
          <p:cNvPr id="10" name="Title 1">
            <a:extLst>
              <a:ext uri="{FF2B5EF4-FFF2-40B4-BE49-F238E27FC236}">
                <a16:creationId xmlns:a16="http://schemas.microsoft.com/office/drawing/2014/main" id="{24619BBA-987B-2F0C-4636-5A7E11CDD41C}"/>
              </a:ext>
            </a:extLst>
          </p:cNvPr>
          <p:cNvSpPr txBox="1">
            <a:spLocks/>
          </p:cNvSpPr>
          <p:nvPr/>
        </p:nvSpPr>
        <p:spPr bwMode="auto">
          <a:xfrm>
            <a:off x="348973" y="320183"/>
            <a:ext cx="11494054" cy="3936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err="1">
                <a:ln>
                  <a:noFill/>
                </a:ln>
                <a:solidFill>
                  <a:srgbClr val="3333FF"/>
                </a:solidFill>
                <a:effectLst/>
                <a:uLnTx/>
                <a:uFillTx/>
                <a:latin typeface="Calibri"/>
                <a:ea typeface="MS PGothic" pitchFamily="34" charset="-128"/>
                <a:cs typeface="Calibri"/>
              </a:rPr>
              <a:t>Tebentafusp</a:t>
            </a: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 for Metastatic Uveal Melanoma (UM)</a:t>
            </a:r>
          </a:p>
        </p:txBody>
      </p:sp>
      <p:pic>
        <p:nvPicPr>
          <p:cNvPr id="5" name="Picture 4">
            <a:extLst>
              <a:ext uri="{FF2B5EF4-FFF2-40B4-BE49-F238E27FC236}">
                <a16:creationId xmlns:a16="http://schemas.microsoft.com/office/drawing/2014/main" id="{447C4B6C-AA8D-8C76-1F06-AD6EF9BFAD74}"/>
              </a:ext>
            </a:extLst>
          </p:cNvPr>
          <p:cNvPicPr>
            <a:picLocks noChangeAspect="1"/>
          </p:cNvPicPr>
          <p:nvPr/>
        </p:nvPicPr>
        <p:blipFill>
          <a:blip r:embed="rId2"/>
          <a:stretch>
            <a:fillRect/>
          </a:stretch>
        </p:blipFill>
        <p:spPr>
          <a:xfrm>
            <a:off x="623392" y="842338"/>
            <a:ext cx="10945216" cy="5173324"/>
          </a:xfrm>
          <a:prstGeom prst="rect">
            <a:avLst/>
          </a:prstGeom>
        </p:spPr>
      </p:pic>
      <p:sp>
        <p:nvSpPr>
          <p:cNvPr id="2" name="TextBox 1">
            <a:extLst>
              <a:ext uri="{FF2B5EF4-FFF2-40B4-BE49-F238E27FC236}">
                <a16:creationId xmlns:a16="http://schemas.microsoft.com/office/drawing/2014/main" id="{03688A7A-A0EA-194E-CDA8-A5C70ED2AFBE}"/>
              </a:ext>
            </a:extLst>
          </p:cNvPr>
          <p:cNvSpPr txBox="1"/>
          <p:nvPr/>
        </p:nvSpPr>
        <p:spPr>
          <a:xfrm>
            <a:off x="605861" y="6009861"/>
            <a:ext cx="724469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LDT = liver-directed therapy; TCR = T-cell receptor</a:t>
            </a:r>
          </a:p>
        </p:txBody>
      </p:sp>
    </p:spTree>
    <p:extLst>
      <p:ext uri="{BB962C8B-B14F-4D97-AF65-F5344CB8AC3E}">
        <p14:creationId xmlns:p14="http://schemas.microsoft.com/office/powerpoint/2010/main" val="3136132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9DD35B-AF7D-9C8A-26F8-728A8506D2B5}"/>
              </a:ext>
            </a:extLst>
          </p:cNvPr>
          <p:cNvSpPr/>
          <p:nvPr/>
        </p:nvSpPr>
        <p:spPr bwMode="auto">
          <a:xfrm>
            <a:off x="912285" y="227013"/>
            <a:ext cx="10367429" cy="57597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cs typeface="+mn-cs"/>
            </a:endParaRPr>
          </a:p>
        </p:txBody>
      </p:sp>
      <p:sp>
        <p:nvSpPr>
          <p:cNvPr id="2" name="Title 1">
            <a:extLst>
              <a:ext uri="{FF2B5EF4-FFF2-40B4-BE49-F238E27FC236}">
                <a16:creationId xmlns:a16="http://schemas.microsoft.com/office/drawing/2014/main" id="{DB84C8DC-4318-5B0B-E039-E69C882B136F}"/>
              </a:ext>
            </a:extLst>
          </p:cNvPr>
          <p:cNvSpPr>
            <a:spLocks noGrp="1"/>
          </p:cNvSpPr>
          <p:nvPr>
            <p:ph type="title"/>
          </p:nvPr>
        </p:nvSpPr>
        <p:spPr>
          <a:xfrm>
            <a:off x="912286" y="227013"/>
            <a:ext cx="10358967" cy="609699"/>
          </a:xfrm>
        </p:spPr>
        <p:txBody>
          <a:bodyPr/>
          <a:lstStyle/>
          <a:p>
            <a:r>
              <a:rPr lang="en-US" dirty="0">
                <a:solidFill>
                  <a:schemeClr val="bg1"/>
                </a:solidFill>
              </a:rPr>
              <a:t>Key Data Sets (Continued)</a:t>
            </a:r>
          </a:p>
        </p:txBody>
      </p:sp>
      <p:sp>
        <p:nvSpPr>
          <p:cNvPr id="3" name="Content Placeholder 2">
            <a:extLst>
              <a:ext uri="{FF2B5EF4-FFF2-40B4-BE49-F238E27FC236}">
                <a16:creationId xmlns:a16="http://schemas.microsoft.com/office/drawing/2014/main" id="{43A3F943-0862-4C3E-131D-CBF8BB1F0327}"/>
              </a:ext>
            </a:extLst>
          </p:cNvPr>
          <p:cNvSpPr>
            <a:spLocks noGrp="1"/>
          </p:cNvSpPr>
          <p:nvPr>
            <p:ph idx="1"/>
          </p:nvPr>
        </p:nvSpPr>
        <p:spPr>
          <a:xfrm>
            <a:off x="912285" y="984005"/>
            <a:ext cx="10358967" cy="4677243"/>
          </a:xfrm>
        </p:spPr>
        <p:txBody>
          <a:bodyPr/>
          <a:lstStyle/>
          <a:p>
            <a:pPr marL="233363" indent="-223838">
              <a:spcBef>
                <a:spcPts val="0"/>
              </a:spcBef>
              <a:spcAft>
                <a:spcPts val="300"/>
              </a:spcAft>
            </a:pP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Wermke</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M et al. Long-term efficacy and patterns of response of </a:t>
            </a:r>
            <a:r>
              <a:rPr lang="en-US" sz="1900" kern="100" dirty="0" err="1">
                <a:effectLst/>
                <a:latin typeface="Calibri" panose="020F0502020204030204" pitchFamily="34" charset="0"/>
                <a:ea typeface="Calibri" panose="020F0502020204030204" pitchFamily="34" charset="0"/>
                <a:cs typeface="Calibri" panose="020F0502020204030204" pitchFamily="34" charset="0"/>
              </a:rPr>
              <a:t>lifileucel</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tumor-infiltrating lymphocyte (TIL) cell therapy in patients with advanced melanoma: A 4-year analysis of the C-144-01 study. ESMO IO 2023;Abstract 1190.</a:t>
            </a:r>
          </a:p>
          <a:p>
            <a:pPr marL="233363" indent="-223838">
              <a:spcBef>
                <a:spcPts val="0"/>
              </a:spcBef>
              <a:spcAft>
                <a:spcPts val="300"/>
              </a:spcAft>
            </a:pPr>
            <a:r>
              <a:rPr lang="en-US" sz="1900" b="0" kern="100" dirty="0">
                <a:effectLst/>
                <a:latin typeface="Calibri" panose="020F0502020204030204" pitchFamily="34" charset="0"/>
                <a:ea typeface="Calibri" panose="020F0502020204030204" pitchFamily="34" charset="0"/>
                <a:cs typeface="Calibri" panose="020F0502020204030204" pitchFamily="34" charset="0"/>
              </a:rPr>
              <a:t>Blank CU et al. </a:t>
            </a:r>
            <a:r>
              <a:rPr lang="en-US" sz="1900" kern="100" dirty="0">
                <a:effectLst/>
                <a:latin typeface="Calibri" panose="020F0502020204030204" pitchFamily="34" charset="0"/>
                <a:ea typeface="Calibri" panose="020F0502020204030204" pitchFamily="34" charset="0"/>
                <a:cs typeface="Calibri" panose="020F0502020204030204" pitchFamily="34" charset="0"/>
              </a:rPr>
              <a:t>Neoadjuvant nivolumab plus ipilimumab versus adjuvant nivolumab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in macroscopic, resectable stage III melanoma: The phase 3 NADINA trial. ASCO 2024;Abstract LBA2.</a:t>
            </a:r>
          </a:p>
          <a:p>
            <a:pPr marL="233363" indent="-223838">
              <a:spcBef>
                <a:spcPts val="0"/>
              </a:spcBef>
              <a:spcAft>
                <a:spcPts val="300"/>
              </a:spcAft>
            </a:pPr>
            <a:r>
              <a:rPr lang="en-US" sz="1900" b="0" kern="100" dirty="0">
                <a:effectLst/>
                <a:latin typeface="Calibri" panose="020F0502020204030204" pitchFamily="34" charset="0"/>
                <a:ea typeface="Calibri" panose="020F0502020204030204" pitchFamily="34" charset="0"/>
                <a:cs typeface="Calibri" panose="020F0502020204030204" pitchFamily="34" charset="0"/>
              </a:rPr>
              <a:t>Weber JS et al. Individualized neoantigen therapy </a:t>
            </a:r>
            <a:r>
              <a:rPr lang="en-US" sz="1900" kern="100" dirty="0">
                <a:effectLst/>
                <a:latin typeface="Calibri" panose="020F0502020204030204" pitchFamily="34" charset="0"/>
                <a:ea typeface="Calibri" panose="020F0502020204030204" pitchFamily="34" charset="0"/>
                <a:cs typeface="Calibri" panose="020F0502020204030204" pitchFamily="34" charset="0"/>
              </a:rPr>
              <a:t>mRNA-4157 (V940) plus pembrolizumab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in resected melanoma: 3-year update from the mRNA-4157-P201 (KEYNOTE-942) trial. ASCO 2024;Abstract LBA9512. </a:t>
            </a:r>
          </a:p>
          <a:p>
            <a:pPr marL="233363" indent="-223838">
              <a:spcBef>
                <a:spcPts val="0"/>
              </a:spcBef>
              <a:spcAft>
                <a:spcPts val="300"/>
              </a:spcAft>
            </a:pP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Tawbi</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HA et al. </a:t>
            </a:r>
            <a:r>
              <a:rPr lang="en-US" sz="1900" kern="100" dirty="0">
                <a:effectLst/>
                <a:latin typeface="Calibri" panose="020F0502020204030204" pitchFamily="34" charset="0"/>
                <a:ea typeface="Calibri" panose="020F0502020204030204" pitchFamily="34" charset="0"/>
                <a:cs typeface="Calibri" panose="020F0502020204030204" pitchFamily="34" charset="0"/>
              </a:rPr>
              <a:t>Nivolumab (NIVO) plus </a:t>
            </a:r>
            <a:r>
              <a:rPr lang="en-US" sz="1900" kern="100" dirty="0" err="1">
                <a:effectLst/>
                <a:latin typeface="Calibri" panose="020F0502020204030204" pitchFamily="34" charset="0"/>
                <a:ea typeface="Calibri" panose="020F0502020204030204" pitchFamily="34" charset="0"/>
                <a:cs typeface="Calibri" panose="020F0502020204030204" pitchFamily="34" charset="0"/>
              </a:rPr>
              <a:t>relatlimab</a:t>
            </a:r>
            <a:r>
              <a:rPr lang="en-US" sz="1900" kern="100" dirty="0">
                <a:effectLst/>
                <a:latin typeface="Calibri" panose="020F0502020204030204" pitchFamily="34" charset="0"/>
                <a:ea typeface="Calibri" panose="020F0502020204030204" pitchFamily="34" charset="0"/>
                <a:cs typeface="Calibri" panose="020F0502020204030204" pitchFamily="34" charset="0"/>
              </a:rPr>
              <a:t> (RELA) vs NIVO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in previously untreated metastatic or unresectable melanoma (RELATIVITY-047): Overall survival (OS) and melanoma-specific survival (MSS) outcomes at 3 years. ASCO 2024;Abstract 9524.</a:t>
            </a:r>
          </a:p>
          <a:p>
            <a:pPr marL="233363" indent="-223838">
              <a:spcBef>
                <a:spcPts val="0"/>
              </a:spcBef>
              <a:spcAft>
                <a:spcPts val="300"/>
              </a:spcAft>
            </a:pP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Ascierto</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PA et al. Efficacy and safety of </a:t>
            </a:r>
            <a:r>
              <a:rPr lang="en-US" sz="1900" kern="100" dirty="0">
                <a:effectLst/>
                <a:latin typeface="Calibri" panose="020F0502020204030204" pitchFamily="34" charset="0"/>
                <a:ea typeface="Calibri" panose="020F0502020204030204" pitchFamily="34" charset="0"/>
                <a:cs typeface="Calibri" panose="020F0502020204030204" pitchFamily="34" charset="0"/>
              </a:rPr>
              <a:t>triplet nivolumab, </a:t>
            </a:r>
            <a:r>
              <a:rPr lang="en-US" sz="1900" kern="100" dirty="0" err="1">
                <a:effectLst/>
                <a:latin typeface="Calibri" panose="020F0502020204030204" pitchFamily="34" charset="0"/>
                <a:ea typeface="Calibri" panose="020F0502020204030204" pitchFamily="34" charset="0"/>
                <a:cs typeface="Calibri" panose="020F0502020204030204" pitchFamily="34" charset="0"/>
              </a:rPr>
              <a:t>relatlimab</a:t>
            </a:r>
            <a:r>
              <a:rPr lang="en-US" sz="1900" kern="100" dirty="0">
                <a:effectLst/>
                <a:latin typeface="Calibri" panose="020F0502020204030204" pitchFamily="34" charset="0"/>
                <a:ea typeface="Calibri" panose="020F0502020204030204" pitchFamily="34" charset="0"/>
                <a:cs typeface="Calibri" panose="020F0502020204030204" pitchFamily="34" charset="0"/>
              </a:rPr>
              <a:t>, and ipilimumab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(NIVO + RELA + IPI) in advanced melanoma: Results from RELATIVITY-048. ASCO 2024;Abstract 9504.</a:t>
            </a:r>
          </a:p>
          <a:p>
            <a:pPr marL="233363" indent="-223838">
              <a:spcBef>
                <a:spcPts val="0"/>
              </a:spcBef>
              <a:spcAft>
                <a:spcPts val="300"/>
              </a:spcAft>
            </a:pPr>
            <a:r>
              <a:rPr lang="en-US" sz="1900" b="0" kern="100" dirty="0">
                <a:effectLst/>
                <a:latin typeface="Calibri" panose="020F0502020204030204" pitchFamily="34" charset="0"/>
                <a:ea typeface="Calibri" panose="020F0502020204030204" pitchFamily="34" charset="0"/>
                <a:cs typeface="Calibri" panose="020F0502020204030204" pitchFamily="34" charset="0"/>
              </a:rPr>
              <a:t>Gross ND et al. </a:t>
            </a:r>
            <a:r>
              <a:rPr lang="en-US" sz="1900" kern="100" dirty="0">
                <a:effectLst/>
                <a:latin typeface="Calibri" panose="020F0502020204030204" pitchFamily="34" charset="0"/>
                <a:ea typeface="Calibri" panose="020F0502020204030204" pitchFamily="34" charset="0"/>
                <a:cs typeface="Calibri" panose="020F0502020204030204" pitchFamily="34" charset="0"/>
              </a:rPr>
              <a:t>Neoadjuvant </a:t>
            </a:r>
            <a:r>
              <a:rPr lang="en-US" sz="1900" kern="100" dirty="0" err="1">
                <a:effectLst/>
                <a:latin typeface="Calibri" panose="020F0502020204030204" pitchFamily="34" charset="0"/>
                <a:ea typeface="Calibri" panose="020F0502020204030204" pitchFamily="34" charset="0"/>
                <a:cs typeface="Calibri" panose="020F0502020204030204" pitchFamily="34" charset="0"/>
              </a:rPr>
              <a:t>cemiplimab</a:t>
            </a:r>
            <a:r>
              <a:rPr lang="en-US" sz="1900" kern="100" dirty="0">
                <a:effectLst/>
                <a:latin typeface="Calibri" panose="020F0502020204030204" pitchFamily="34" charset="0"/>
                <a:ea typeface="Calibri" panose="020F0502020204030204" pitchFamily="34" charset="0"/>
                <a:cs typeface="Calibri" panose="020F0502020204030204" pitchFamily="34" charset="0"/>
              </a:rPr>
              <a:t>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and surgery for stage II-IV cutaneous squamous-cell carcinoma: follow-up and survival outcomes of a single-arm, </a:t>
            </a: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multicentre</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phase 2 study. </a:t>
            </a:r>
            <a:r>
              <a:rPr lang="en-US" sz="1900" b="0" i="1" kern="100" dirty="0">
                <a:effectLst/>
                <a:latin typeface="Calibri" panose="020F0502020204030204" pitchFamily="34" charset="0"/>
                <a:ea typeface="Calibri" panose="020F0502020204030204" pitchFamily="34" charset="0"/>
                <a:cs typeface="Calibri" panose="020F0502020204030204" pitchFamily="34" charset="0"/>
              </a:rPr>
              <a:t>Lancet Oncol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2023;24(11):1196-205. </a:t>
            </a:r>
          </a:p>
          <a:p>
            <a:pPr marL="233363" indent="-223838">
              <a:spcBef>
                <a:spcPts val="0"/>
              </a:spcBef>
              <a:spcAft>
                <a:spcPts val="300"/>
              </a:spcAft>
            </a:pPr>
            <a:endParaRPr lang="en-US" sz="1900" b="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6025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6CCC56F-9BC3-ED0C-6CE4-977580471943}"/>
              </a:ext>
            </a:extLst>
          </p:cNvPr>
          <p:cNvSpPr txBox="1"/>
          <p:nvPr/>
        </p:nvSpPr>
        <p:spPr>
          <a:xfrm>
            <a:off x="3432" y="6515471"/>
            <a:ext cx="724469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Hassel JC et al. </a:t>
            </a:r>
            <a:r>
              <a:rPr kumimoji="0" lang="en-US" sz="14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 Engl J Med </a:t>
            </a:r>
            <a:r>
              <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2023;389(24):2256-66. </a:t>
            </a:r>
          </a:p>
        </p:txBody>
      </p:sp>
      <p:sp>
        <p:nvSpPr>
          <p:cNvPr id="10" name="Title 1">
            <a:extLst>
              <a:ext uri="{FF2B5EF4-FFF2-40B4-BE49-F238E27FC236}">
                <a16:creationId xmlns:a16="http://schemas.microsoft.com/office/drawing/2014/main" id="{24619BBA-987B-2F0C-4636-5A7E11CDD41C}"/>
              </a:ext>
            </a:extLst>
          </p:cNvPr>
          <p:cNvSpPr txBox="1">
            <a:spLocks/>
          </p:cNvSpPr>
          <p:nvPr/>
        </p:nvSpPr>
        <p:spPr bwMode="auto">
          <a:xfrm>
            <a:off x="348973" y="404664"/>
            <a:ext cx="11494054" cy="3936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err="1">
                <a:ln>
                  <a:noFill/>
                </a:ln>
                <a:solidFill>
                  <a:srgbClr val="3333FF"/>
                </a:solidFill>
                <a:effectLst/>
                <a:uLnTx/>
                <a:uFillTx/>
                <a:latin typeface="Calibri"/>
                <a:ea typeface="MS PGothic" pitchFamily="34" charset="-128"/>
                <a:cs typeface="Calibri"/>
              </a:rPr>
              <a:t>Tebentafusp</a:t>
            </a: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 for Metastatic Uveal Melanoma – Long-Term OS </a:t>
            </a:r>
          </a:p>
        </p:txBody>
      </p:sp>
      <p:pic>
        <p:nvPicPr>
          <p:cNvPr id="3" name="Picture 2">
            <a:extLst>
              <a:ext uri="{FF2B5EF4-FFF2-40B4-BE49-F238E27FC236}">
                <a16:creationId xmlns:a16="http://schemas.microsoft.com/office/drawing/2014/main" id="{2D8BB9C5-06C8-553F-3DFE-0C941557CC7C}"/>
              </a:ext>
            </a:extLst>
          </p:cNvPr>
          <p:cNvPicPr>
            <a:picLocks noChangeAspect="1"/>
          </p:cNvPicPr>
          <p:nvPr/>
        </p:nvPicPr>
        <p:blipFill>
          <a:blip r:embed="rId2"/>
          <a:stretch>
            <a:fillRect/>
          </a:stretch>
        </p:blipFill>
        <p:spPr>
          <a:xfrm>
            <a:off x="321235" y="1106742"/>
            <a:ext cx="11549530" cy="4644516"/>
          </a:xfrm>
          <a:prstGeom prst="rect">
            <a:avLst/>
          </a:prstGeom>
        </p:spPr>
      </p:pic>
      <p:sp>
        <p:nvSpPr>
          <p:cNvPr id="2" name="Rectangle 1">
            <a:extLst>
              <a:ext uri="{FF2B5EF4-FFF2-40B4-BE49-F238E27FC236}">
                <a16:creationId xmlns:a16="http://schemas.microsoft.com/office/drawing/2014/main" id="{D279183E-9349-E1A4-207C-C317214D5247}"/>
              </a:ext>
            </a:extLst>
          </p:cNvPr>
          <p:cNvSpPr/>
          <p:nvPr/>
        </p:nvSpPr>
        <p:spPr bwMode="auto">
          <a:xfrm>
            <a:off x="321235" y="1106742"/>
            <a:ext cx="230149" cy="3780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3753133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6CCC56F-9BC3-ED0C-6CE4-977580471943}"/>
              </a:ext>
            </a:extLst>
          </p:cNvPr>
          <p:cNvSpPr txBox="1"/>
          <p:nvPr/>
        </p:nvSpPr>
        <p:spPr>
          <a:xfrm>
            <a:off x="3432" y="6515471"/>
            <a:ext cx="724469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Piperno</a:t>
            </a:r>
            <a:r>
              <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-Neumann et al. ESMO 2023;Abstract LBA50. </a:t>
            </a:r>
          </a:p>
        </p:txBody>
      </p:sp>
      <p:sp>
        <p:nvSpPr>
          <p:cNvPr id="10" name="Title 1">
            <a:extLst>
              <a:ext uri="{FF2B5EF4-FFF2-40B4-BE49-F238E27FC236}">
                <a16:creationId xmlns:a16="http://schemas.microsoft.com/office/drawing/2014/main" id="{24619BBA-987B-2F0C-4636-5A7E11CDD41C}"/>
              </a:ext>
            </a:extLst>
          </p:cNvPr>
          <p:cNvSpPr txBox="1">
            <a:spLocks/>
          </p:cNvSpPr>
          <p:nvPr/>
        </p:nvSpPr>
        <p:spPr bwMode="auto">
          <a:xfrm>
            <a:off x="348973" y="404664"/>
            <a:ext cx="11494054" cy="3936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err="1">
                <a:ln>
                  <a:noFill/>
                </a:ln>
                <a:solidFill>
                  <a:srgbClr val="3333FF"/>
                </a:solidFill>
                <a:effectLst/>
                <a:uLnTx/>
                <a:uFillTx/>
                <a:latin typeface="Calibri"/>
                <a:ea typeface="MS PGothic" pitchFamily="34" charset="-128"/>
                <a:cs typeface="Calibri"/>
              </a:rPr>
              <a:t>Tebentafusp</a:t>
            </a: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 for Metastatic Uveal Melanoma – Safety </a:t>
            </a:r>
          </a:p>
        </p:txBody>
      </p:sp>
      <p:pic>
        <p:nvPicPr>
          <p:cNvPr id="2" name="Picture 1">
            <a:extLst>
              <a:ext uri="{FF2B5EF4-FFF2-40B4-BE49-F238E27FC236}">
                <a16:creationId xmlns:a16="http://schemas.microsoft.com/office/drawing/2014/main" id="{54D69BB2-0FB6-1ABF-0D34-A1EC95A04C29}"/>
              </a:ext>
            </a:extLst>
          </p:cNvPr>
          <p:cNvPicPr>
            <a:picLocks noChangeAspect="1"/>
          </p:cNvPicPr>
          <p:nvPr/>
        </p:nvPicPr>
        <p:blipFill>
          <a:blip r:embed="rId2"/>
          <a:stretch>
            <a:fillRect/>
          </a:stretch>
        </p:blipFill>
        <p:spPr>
          <a:xfrm>
            <a:off x="584306" y="908720"/>
            <a:ext cx="11023387" cy="5040560"/>
          </a:xfrm>
          <a:prstGeom prst="rect">
            <a:avLst/>
          </a:prstGeom>
        </p:spPr>
      </p:pic>
      <p:sp>
        <p:nvSpPr>
          <p:cNvPr id="3" name="TextBox 2">
            <a:extLst>
              <a:ext uri="{FF2B5EF4-FFF2-40B4-BE49-F238E27FC236}">
                <a16:creationId xmlns:a16="http://schemas.microsoft.com/office/drawing/2014/main" id="{01543089-A749-0DEF-E98C-B091CF868297}"/>
              </a:ext>
            </a:extLst>
          </p:cNvPr>
          <p:cNvSpPr txBox="1"/>
          <p:nvPr/>
        </p:nvSpPr>
        <p:spPr>
          <a:xfrm>
            <a:off x="5879976" y="5733256"/>
            <a:ext cx="1577676" cy="203221"/>
          </a:xfrm>
          <a:prstGeom prst="rect">
            <a:avLst/>
          </a:prstGeom>
          <a:solidFill>
            <a:schemeClr val="bg1"/>
          </a:solidFill>
        </p:spPr>
        <p:txBody>
          <a:bodyPr wrap="none" lIns="0" tIns="0" rIns="0" bIns="0" rtlCol="0">
            <a:no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72" charset="0"/>
                <a:ea typeface="MS PGothic" charset="0"/>
              </a:rPr>
              <a:t> Liver function tests</a:t>
            </a:r>
          </a:p>
        </p:txBody>
      </p:sp>
      <p:sp>
        <p:nvSpPr>
          <p:cNvPr id="4" name="TextBox 3">
            <a:extLst>
              <a:ext uri="{FF2B5EF4-FFF2-40B4-BE49-F238E27FC236}">
                <a16:creationId xmlns:a16="http://schemas.microsoft.com/office/drawing/2014/main" id="{E36FFD58-1FBE-63B3-0D3D-E041EA605B6C}"/>
              </a:ext>
            </a:extLst>
          </p:cNvPr>
          <p:cNvSpPr txBox="1"/>
          <p:nvPr/>
        </p:nvSpPr>
        <p:spPr>
          <a:xfrm>
            <a:off x="4655840" y="5733256"/>
            <a:ext cx="936104" cy="216024"/>
          </a:xfrm>
          <a:prstGeom prst="rect">
            <a:avLst/>
          </a:prstGeom>
          <a:solidFill>
            <a:schemeClr val="bg1"/>
          </a:solidFill>
        </p:spPr>
        <p:txBody>
          <a:bodyPr wrap="none" lIns="0" tIns="0" rIns="0" bIns="0" rtlCol="0">
            <a:no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72" charset="0"/>
                <a:ea typeface="MS PGothic" charset="0"/>
              </a:rPr>
              <a:t>Hypotension</a:t>
            </a:r>
          </a:p>
        </p:txBody>
      </p:sp>
      <p:sp>
        <p:nvSpPr>
          <p:cNvPr id="5" name="TextBox 4">
            <a:extLst>
              <a:ext uri="{FF2B5EF4-FFF2-40B4-BE49-F238E27FC236}">
                <a16:creationId xmlns:a16="http://schemas.microsoft.com/office/drawing/2014/main" id="{168536E5-CC44-244B-D238-D68F51602171}"/>
              </a:ext>
            </a:extLst>
          </p:cNvPr>
          <p:cNvSpPr txBox="1"/>
          <p:nvPr/>
        </p:nvSpPr>
        <p:spPr>
          <a:xfrm>
            <a:off x="2913689" y="5733256"/>
            <a:ext cx="603981" cy="216024"/>
          </a:xfrm>
          <a:prstGeom prst="rect">
            <a:avLst/>
          </a:prstGeom>
          <a:solidFill>
            <a:schemeClr val="bg1"/>
          </a:solidFill>
        </p:spPr>
        <p:txBody>
          <a:bodyPr wrap="none" lIns="0" tIns="0" rIns="0" bIns="0" rtlCol="0">
            <a:no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72" charset="0"/>
                <a:ea typeface="MS PGothic" charset="0"/>
              </a:rPr>
              <a:t>Rash</a:t>
            </a:r>
          </a:p>
        </p:txBody>
      </p:sp>
    </p:spTree>
    <p:extLst>
      <p:ext uri="{BB962C8B-B14F-4D97-AF65-F5344CB8AC3E}">
        <p14:creationId xmlns:p14="http://schemas.microsoft.com/office/powerpoint/2010/main" val="3795916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6CCC56F-9BC3-ED0C-6CE4-977580471943}"/>
              </a:ext>
            </a:extLst>
          </p:cNvPr>
          <p:cNvSpPr txBox="1"/>
          <p:nvPr/>
        </p:nvSpPr>
        <p:spPr>
          <a:xfrm>
            <a:off x="3432" y="6515471"/>
            <a:ext cx="724469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Daver</a:t>
            </a:r>
            <a:r>
              <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D et al. ASCO 2023;Abstract TPS9594. </a:t>
            </a:r>
          </a:p>
        </p:txBody>
      </p:sp>
      <p:sp>
        <p:nvSpPr>
          <p:cNvPr id="10" name="Title 1">
            <a:extLst>
              <a:ext uri="{FF2B5EF4-FFF2-40B4-BE49-F238E27FC236}">
                <a16:creationId xmlns:a16="http://schemas.microsoft.com/office/drawing/2014/main" id="{24619BBA-987B-2F0C-4636-5A7E11CDD41C}"/>
              </a:ext>
            </a:extLst>
          </p:cNvPr>
          <p:cNvSpPr txBox="1">
            <a:spLocks/>
          </p:cNvSpPr>
          <p:nvPr/>
        </p:nvSpPr>
        <p:spPr bwMode="auto">
          <a:xfrm>
            <a:off x="0" y="404664"/>
            <a:ext cx="12191999" cy="3936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Ongoing Phase II/III Trial of </a:t>
            </a:r>
            <a:r>
              <a:rPr kumimoji="0" lang="en-US" sz="3000" b="1" i="0" u="none" strike="noStrike" kern="0" cap="none" spc="0" normalizeH="0" baseline="0" noProof="0" dirty="0" err="1">
                <a:ln>
                  <a:noFill/>
                </a:ln>
                <a:solidFill>
                  <a:srgbClr val="3333FF"/>
                </a:solidFill>
                <a:effectLst/>
                <a:uLnTx/>
                <a:uFillTx/>
                <a:latin typeface="Calibri"/>
                <a:ea typeface="MS PGothic" pitchFamily="34" charset="-128"/>
                <a:cs typeface="Calibri"/>
              </a:rPr>
              <a:t>Tebentafusp</a:t>
            </a: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 with or without Pembrolizumab </a:t>
            </a:r>
          </a:p>
        </p:txBody>
      </p:sp>
      <p:pic>
        <p:nvPicPr>
          <p:cNvPr id="4" name="Picture 3">
            <a:extLst>
              <a:ext uri="{FF2B5EF4-FFF2-40B4-BE49-F238E27FC236}">
                <a16:creationId xmlns:a16="http://schemas.microsoft.com/office/drawing/2014/main" id="{364892EA-9BDC-9218-18CF-4DFDCED2824C}"/>
              </a:ext>
            </a:extLst>
          </p:cNvPr>
          <p:cNvPicPr>
            <a:picLocks noChangeAspect="1"/>
          </p:cNvPicPr>
          <p:nvPr/>
        </p:nvPicPr>
        <p:blipFill>
          <a:blip r:embed="rId2"/>
          <a:stretch>
            <a:fillRect/>
          </a:stretch>
        </p:blipFill>
        <p:spPr>
          <a:xfrm>
            <a:off x="263352" y="1006527"/>
            <a:ext cx="11665296" cy="4844945"/>
          </a:xfrm>
          <a:prstGeom prst="rect">
            <a:avLst/>
          </a:prstGeom>
        </p:spPr>
      </p:pic>
    </p:spTree>
    <p:extLst>
      <p:ext uri="{BB962C8B-B14F-4D97-AF65-F5344CB8AC3E}">
        <p14:creationId xmlns:p14="http://schemas.microsoft.com/office/powerpoint/2010/main" val="105698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9DD35B-AF7D-9C8A-26F8-728A8506D2B5}"/>
              </a:ext>
            </a:extLst>
          </p:cNvPr>
          <p:cNvSpPr/>
          <p:nvPr/>
        </p:nvSpPr>
        <p:spPr bwMode="auto">
          <a:xfrm>
            <a:off x="912285" y="227013"/>
            <a:ext cx="10367429" cy="57597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cs typeface="+mn-cs"/>
            </a:endParaRPr>
          </a:p>
        </p:txBody>
      </p:sp>
      <p:sp>
        <p:nvSpPr>
          <p:cNvPr id="2" name="Title 1">
            <a:extLst>
              <a:ext uri="{FF2B5EF4-FFF2-40B4-BE49-F238E27FC236}">
                <a16:creationId xmlns:a16="http://schemas.microsoft.com/office/drawing/2014/main" id="{DB84C8DC-4318-5B0B-E039-E69C882B136F}"/>
              </a:ext>
            </a:extLst>
          </p:cNvPr>
          <p:cNvSpPr>
            <a:spLocks noGrp="1"/>
          </p:cNvSpPr>
          <p:nvPr>
            <p:ph type="title"/>
          </p:nvPr>
        </p:nvSpPr>
        <p:spPr>
          <a:xfrm>
            <a:off x="912286" y="227013"/>
            <a:ext cx="10358967" cy="609699"/>
          </a:xfrm>
        </p:spPr>
        <p:txBody>
          <a:bodyPr/>
          <a:lstStyle/>
          <a:p>
            <a:r>
              <a:rPr lang="en-US" dirty="0">
                <a:solidFill>
                  <a:schemeClr val="bg1"/>
                </a:solidFill>
              </a:rPr>
              <a:t>Key Data Sets (Continued)</a:t>
            </a:r>
          </a:p>
        </p:txBody>
      </p:sp>
      <p:sp>
        <p:nvSpPr>
          <p:cNvPr id="3" name="Content Placeholder 2">
            <a:extLst>
              <a:ext uri="{FF2B5EF4-FFF2-40B4-BE49-F238E27FC236}">
                <a16:creationId xmlns:a16="http://schemas.microsoft.com/office/drawing/2014/main" id="{43A3F943-0862-4C3E-131D-CBF8BB1F0327}"/>
              </a:ext>
            </a:extLst>
          </p:cNvPr>
          <p:cNvSpPr>
            <a:spLocks noGrp="1"/>
          </p:cNvSpPr>
          <p:nvPr>
            <p:ph idx="1"/>
          </p:nvPr>
        </p:nvSpPr>
        <p:spPr>
          <a:xfrm>
            <a:off x="912285" y="984005"/>
            <a:ext cx="10358967" cy="4677243"/>
          </a:xfrm>
        </p:spPr>
        <p:txBody>
          <a:bodyPr/>
          <a:lstStyle/>
          <a:p>
            <a:pPr marL="233363" marR="0" indent="-223838">
              <a:spcBef>
                <a:spcPts val="0"/>
              </a:spcBef>
              <a:spcAft>
                <a:spcPts val="300"/>
              </a:spcAft>
            </a:pPr>
            <a:r>
              <a:rPr lang="en-US" sz="1900" b="0" kern="100" dirty="0">
                <a:effectLst/>
                <a:latin typeface="Calibri" panose="020F0502020204030204" pitchFamily="34" charset="0"/>
                <a:ea typeface="Calibri" panose="020F0502020204030204" pitchFamily="34" charset="0"/>
                <a:cs typeface="Calibri" panose="020F0502020204030204" pitchFamily="34" charset="0"/>
              </a:rPr>
              <a:t>Amaria RN et al. </a:t>
            </a:r>
            <a:r>
              <a:rPr lang="en-US" sz="1900" kern="100" dirty="0">
                <a:effectLst/>
                <a:latin typeface="Calibri" panose="020F0502020204030204" pitchFamily="34" charset="0"/>
                <a:ea typeface="Calibri" panose="020F0502020204030204" pitchFamily="34" charset="0"/>
                <a:cs typeface="Calibri" panose="020F0502020204030204" pitchFamily="34" charset="0"/>
              </a:rPr>
              <a:t>OBX-115</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an interleukin 2 (IL2)-sparing engineered tumor-infiltrating lymphocyte (TIL) cell therapy, in patients (pts) with immune checkpoint inhibitor (ICI)-resistant unresectable or metastatic melanoma. ASCO 2024;Abstract 9515.</a:t>
            </a:r>
          </a:p>
          <a:p>
            <a:pPr marL="233363" marR="0" indent="-223838">
              <a:spcBef>
                <a:spcPts val="0"/>
              </a:spcBef>
              <a:spcAft>
                <a:spcPts val="300"/>
              </a:spcAft>
            </a:pP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Hauschild</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AH et al. Long-term follow up for </a:t>
            </a:r>
            <a:r>
              <a:rPr lang="en-US" sz="1900" kern="100" dirty="0">
                <a:effectLst/>
                <a:latin typeface="Calibri" panose="020F0502020204030204" pitchFamily="34" charset="0"/>
                <a:ea typeface="Calibri" panose="020F0502020204030204" pitchFamily="34" charset="0"/>
                <a:cs typeface="Calibri" panose="020F0502020204030204" pitchFamily="34" charset="0"/>
              </a:rPr>
              <a:t>adjuvant dabrafenib plus trametinib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in stage III BRAF-mutated melanoma: Final results of the COMBI-AD study. ASCO 2024;Abstract 9500.</a:t>
            </a:r>
          </a:p>
          <a:p>
            <a:pPr marL="233363" marR="0" indent="-223838">
              <a:spcBef>
                <a:spcPts val="0"/>
              </a:spcBef>
              <a:spcAft>
                <a:spcPts val="300"/>
              </a:spcAft>
            </a:pPr>
            <a:r>
              <a:rPr lang="en-US" sz="1900" b="0" kern="100" dirty="0">
                <a:effectLst/>
                <a:latin typeface="Calibri" panose="020F0502020204030204" pitchFamily="34" charset="0"/>
                <a:ea typeface="Calibri" panose="020F0502020204030204" pitchFamily="34" charset="0"/>
                <a:cs typeface="Calibri" panose="020F0502020204030204" pitchFamily="34" charset="0"/>
              </a:rPr>
              <a:t>Weber JS et al. Interleukin-6 receptor blockade with </a:t>
            </a:r>
            <a:r>
              <a:rPr lang="en-US" sz="1900" kern="100" dirty="0">
                <a:effectLst/>
                <a:latin typeface="Calibri" panose="020F0502020204030204" pitchFamily="34" charset="0"/>
                <a:ea typeface="Calibri" panose="020F0502020204030204" pitchFamily="34" charset="0"/>
                <a:cs typeface="Calibri" panose="020F0502020204030204" pitchFamily="34" charset="0"/>
              </a:rPr>
              <a:t>tocilizumab to reduce immune-related toxicity with ipilimumab and nivolumab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in metastatic melanoma. ASCO 2024;Abstract 9538.</a:t>
            </a:r>
          </a:p>
          <a:p>
            <a:pPr marL="233363" marR="0" indent="-223838">
              <a:spcBef>
                <a:spcPts val="0"/>
              </a:spcBef>
              <a:spcAft>
                <a:spcPts val="300"/>
              </a:spcAft>
            </a:pPr>
            <a:r>
              <a:rPr lang="en-US" sz="1900" b="0" kern="100" dirty="0">
                <a:effectLst/>
                <a:latin typeface="Calibri" panose="020F0502020204030204" pitchFamily="34" charset="0"/>
                <a:ea typeface="Calibri" panose="020F0502020204030204" pitchFamily="34" charset="0"/>
                <a:cs typeface="Calibri" panose="020F0502020204030204" pitchFamily="34" charset="0"/>
              </a:rPr>
              <a:t>Amaral T et al. Clinical validation of a prognostic </a:t>
            </a:r>
            <a:r>
              <a:rPr lang="en-US" sz="1900" kern="100" dirty="0">
                <a:effectLst/>
                <a:latin typeface="Calibri" panose="020F0502020204030204" pitchFamily="34" charset="0"/>
                <a:ea typeface="Calibri" panose="020F0502020204030204" pitchFamily="34" charset="0"/>
                <a:cs typeface="Calibri" panose="020F0502020204030204" pitchFamily="34" charset="0"/>
              </a:rPr>
              <a:t>7-marker IHC assay (7-IHC)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in 382 patients (pts) with stage IB/IIA cutaneous melanoma (CM; MELARISK-001). ASCO 2024;Abstract 9572.</a:t>
            </a:r>
          </a:p>
          <a:p>
            <a:pPr marL="233363" marR="0" indent="-223838">
              <a:spcBef>
                <a:spcPts val="0"/>
              </a:spcBef>
              <a:spcAft>
                <a:spcPts val="300"/>
              </a:spcAft>
            </a:pPr>
            <a:r>
              <a:rPr lang="en-US" sz="1900" b="0" kern="100" dirty="0">
                <a:effectLst/>
                <a:latin typeface="Calibri" panose="020F0502020204030204" pitchFamily="34" charset="0"/>
                <a:ea typeface="Calibri" panose="020F0502020204030204" pitchFamily="34" charset="0"/>
                <a:cs typeface="Calibri" panose="020F0502020204030204" pitchFamily="34" charset="0"/>
              </a:rPr>
              <a:t>Wong MK et al. Efficacy and safety of </a:t>
            </a:r>
            <a:r>
              <a:rPr lang="en-US" sz="1900" kern="100" dirty="0">
                <a:effectLst/>
                <a:latin typeface="Calibri" panose="020F0502020204030204" pitchFamily="34" charset="0"/>
                <a:ea typeface="Calibri" panose="020F0502020204030204" pitchFamily="34" charset="0"/>
                <a:cs typeface="Calibri" panose="020F0502020204030204" pitchFamily="34" charset="0"/>
              </a:rPr>
              <a:t>RP1 combined with nivolumab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in patients with anti–PD-1–failed melanoma from the IGNYTE clinical trial. ASCO 2024;Abstract 9517.</a:t>
            </a:r>
          </a:p>
          <a:p>
            <a:pPr marL="233363" marR="0" indent="-223838">
              <a:spcBef>
                <a:spcPts val="0"/>
              </a:spcBef>
              <a:spcAft>
                <a:spcPts val="300"/>
              </a:spcAft>
            </a:pP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Ladwa</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R et al. A phase 2 study of de-escalation in resectable, locally advanced cutaneous squamous cell carcinoma (</a:t>
            </a: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cSCC</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with the use of </a:t>
            </a:r>
            <a:r>
              <a:rPr lang="en-US" sz="1900" kern="100" dirty="0">
                <a:effectLst/>
                <a:latin typeface="Calibri" panose="020F0502020204030204" pitchFamily="34" charset="0"/>
                <a:ea typeface="Calibri" panose="020F0502020204030204" pitchFamily="34" charset="0"/>
                <a:cs typeface="Calibri" panose="020F0502020204030204" pitchFamily="34" charset="0"/>
              </a:rPr>
              <a:t>neoadjuvant pembrolizumab</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De-Squamate. ASCO 2024;Abstract 9514.</a:t>
            </a:r>
          </a:p>
          <a:p>
            <a:pPr marL="233363" marR="0" indent="-223838">
              <a:spcBef>
                <a:spcPts val="0"/>
              </a:spcBef>
              <a:spcAft>
                <a:spcPts val="300"/>
              </a:spcAft>
            </a:pPr>
            <a:endParaRPr lang="en-US" sz="1900" b="0" kern="100" dirty="0">
              <a:effectLst/>
              <a:latin typeface="Calibri" panose="020F0502020204030204" pitchFamily="34" charset="0"/>
              <a:ea typeface="Calibri" panose="020F0502020204030204" pitchFamily="34" charset="0"/>
              <a:cs typeface="Calibri" panose="020F0502020204030204" pitchFamily="34" charset="0"/>
            </a:endParaRPr>
          </a:p>
          <a:p>
            <a:pPr marL="233363" marR="0" indent="-223838">
              <a:spcBef>
                <a:spcPts val="0"/>
              </a:spcBef>
              <a:spcAft>
                <a:spcPts val="300"/>
              </a:spcAft>
            </a:pPr>
            <a:endParaRPr lang="en-US" sz="1900" b="0" kern="100" dirty="0">
              <a:effectLst/>
              <a:latin typeface="Calibri" panose="020F0502020204030204" pitchFamily="34" charset="0"/>
              <a:ea typeface="Calibri" panose="020F0502020204030204" pitchFamily="34" charset="0"/>
              <a:cs typeface="Calibri" panose="020F0502020204030204" pitchFamily="34" charset="0"/>
            </a:endParaRPr>
          </a:p>
          <a:p>
            <a:pPr marL="233363" marR="0" indent="-223838">
              <a:spcBef>
                <a:spcPts val="0"/>
              </a:spcBef>
              <a:spcAft>
                <a:spcPts val="300"/>
              </a:spcAft>
            </a:pPr>
            <a:endParaRPr lang="en-US" sz="1900" b="0" kern="100" dirty="0">
              <a:effectLst/>
              <a:latin typeface="Calibri" panose="020F0502020204030204" pitchFamily="34" charset="0"/>
              <a:ea typeface="Calibri" panose="020F0502020204030204" pitchFamily="34" charset="0"/>
              <a:cs typeface="Calibri" panose="020F0502020204030204" pitchFamily="34" charset="0"/>
            </a:endParaRPr>
          </a:p>
          <a:p>
            <a:pPr marL="233363" marR="0" indent="-223838">
              <a:spcBef>
                <a:spcPts val="0"/>
              </a:spcBef>
              <a:spcAft>
                <a:spcPts val="300"/>
              </a:spcAft>
            </a:pPr>
            <a:endParaRPr lang="en-US" sz="1900" kern="100" dirty="0">
              <a:effectLst/>
              <a:latin typeface="Calibri" panose="020F0502020204030204" pitchFamily="34" charset="0"/>
              <a:ea typeface="Calibri" panose="020F0502020204030204" pitchFamily="34" charset="0"/>
              <a:cs typeface="Calibri" panose="020F0502020204030204" pitchFamily="34" charset="0"/>
            </a:endParaRPr>
          </a:p>
          <a:p>
            <a:pPr marL="233363" indent="-223838">
              <a:spcBef>
                <a:spcPts val="0"/>
              </a:spcBef>
              <a:spcAft>
                <a:spcPts val="300"/>
              </a:spcAft>
            </a:pPr>
            <a:endParaRPr lang="en-US" sz="1900" b="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983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XzGFZwS3zfQncrK.5dJiL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RNRSTYLE" val="Footnote"/>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RNRSTYLE" val="Footnot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RNRSTYLE" val="Footnot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RNRSTYLE" val="Footnote"/>
</p:tagLst>
</file>

<file path=ppt/tags/tag33.xml><?xml version="1.0" encoding="utf-8"?>
<p:tagLst xmlns:a="http://schemas.openxmlformats.org/drawingml/2006/main" xmlns:r="http://schemas.openxmlformats.org/officeDocument/2006/relationships" xmlns:p="http://schemas.openxmlformats.org/presentationml/2006/main">
  <p:tag name="RNRSTYLE" val="Footnote"/>
</p:tagLst>
</file>

<file path=ppt/tags/tag34.xml><?xml version="1.0" encoding="utf-8"?>
<p:tagLst xmlns:a="http://schemas.openxmlformats.org/drawingml/2006/main" xmlns:r="http://schemas.openxmlformats.org/officeDocument/2006/relationships" xmlns:p="http://schemas.openxmlformats.org/presentationml/2006/main">
  <p:tag name="RNRSTYLE" val="Footno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2.xml><?xml version="1.0" encoding="utf-8"?>
<a:theme xmlns:a="http://schemas.openxmlformats.org/drawingml/2006/main" name="1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3.xml><?xml version="1.0" encoding="utf-8"?>
<a:theme xmlns:a="http://schemas.openxmlformats.org/drawingml/2006/main" name="NORMAL SLIDES">
  <a:themeElements>
    <a:clrScheme name="Program Content Slides">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Program Slides">
      <a:majorFont>
        <a:latin typeface="Roboto Condensed"/>
        <a:ea typeface=""/>
        <a:cs typeface=""/>
      </a:majorFont>
      <a:minorFont>
        <a:latin typeface="Proxima Nova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NORMAL SLIDES">
  <a:themeElements>
    <a:clrScheme name="Program Content Slides">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Program Slides">
      <a:majorFont>
        <a:latin typeface="Roboto Condensed"/>
        <a:ea typeface=""/>
        <a:cs typeface=""/>
      </a:majorFont>
      <a:minorFont>
        <a:latin typeface="Proxima Nova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NORMAL SLIDES">
  <a:themeElements>
    <a:clrScheme name="Program Content Slides">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Custom 1">
      <a:majorFont>
        <a:latin typeface="Roboto Condense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3_NORMAL SLIDES">
  <a:themeElements>
    <a:clrScheme name="Custom 1">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Custom 2">
      <a:majorFont>
        <a:latin typeface="Roboto Condense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6_Office Theme">
  <a:themeElements>
    <a:clrScheme name="Custom 36">
      <a:dk1>
        <a:srgbClr val="000000"/>
      </a:dk1>
      <a:lt1>
        <a:srgbClr val="FFFFFF"/>
      </a:lt1>
      <a:dk2>
        <a:srgbClr val="555555"/>
      </a:dk2>
      <a:lt2>
        <a:srgbClr val="4D8D75"/>
      </a:lt2>
      <a:accent1>
        <a:srgbClr val="206367"/>
      </a:accent1>
      <a:accent2>
        <a:srgbClr val="193D40"/>
      </a:accent2>
      <a:accent3>
        <a:srgbClr val="D8862E"/>
      </a:accent3>
      <a:accent4>
        <a:srgbClr val="609BC8"/>
      </a:accent4>
      <a:accent5>
        <a:srgbClr val="A9AAA9"/>
      </a:accent5>
      <a:accent6>
        <a:srgbClr val="D82144"/>
      </a:accent6>
      <a:hlink>
        <a:srgbClr val="609BC8"/>
      </a:hlink>
      <a:folHlink>
        <a:srgbClr val="B1B2B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Custom Design">
  <a:themeElements>
    <a:clrScheme name="Custom 39">
      <a:dk1>
        <a:srgbClr val="002169"/>
      </a:dk1>
      <a:lt1>
        <a:sysClr val="window" lastClr="FFFFFF"/>
      </a:lt1>
      <a:dk2>
        <a:srgbClr val="FFFFFF"/>
      </a:dk2>
      <a:lt2>
        <a:srgbClr val="002169"/>
      </a:lt2>
      <a:accent1>
        <a:srgbClr val="F18A00"/>
      </a:accent1>
      <a:accent2>
        <a:srgbClr val="3E9557"/>
      </a:accent2>
      <a:accent3>
        <a:srgbClr val="4D4D4D"/>
      </a:accent3>
      <a:accent4>
        <a:srgbClr val="BBBBBB"/>
      </a:accent4>
      <a:accent5>
        <a:srgbClr val="E6E6E6"/>
      </a:accent5>
      <a:accent6>
        <a:srgbClr val="ADDDBB"/>
      </a:accent6>
      <a:hlink>
        <a:srgbClr val="87A6CF"/>
      </a:hlink>
      <a:folHlink>
        <a:srgbClr val="F8D5A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6_HMK">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FFF00"/>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FFF00"/>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Office Theme">
  <a:themeElements>
    <a:clrScheme name="Custom 2">
      <a:dk1>
        <a:srgbClr val="000000"/>
      </a:dk1>
      <a:lt1>
        <a:sysClr val="window" lastClr="FFFFFF"/>
      </a:lt1>
      <a:dk2>
        <a:srgbClr val="09345A"/>
      </a:dk2>
      <a:lt2>
        <a:srgbClr val="F0F0F4"/>
      </a:lt2>
      <a:accent1>
        <a:srgbClr val="09345A"/>
      </a:accent1>
      <a:accent2>
        <a:srgbClr val="1168B3"/>
      </a:accent2>
      <a:accent3>
        <a:srgbClr val="D77624"/>
      </a:accent3>
      <a:accent4>
        <a:srgbClr val="0C813D"/>
      </a:accent4>
      <a:accent5>
        <a:srgbClr val="5C1867"/>
      </a:accent5>
      <a:accent6>
        <a:srgbClr val="510B11"/>
      </a:accent6>
      <a:hlink>
        <a:srgbClr val="00689E"/>
      </a:hlink>
      <a:folHlink>
        <a:srgbClr val="007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9_HMK">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FFF00"/>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FFF00"/>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23.xml><?xml version="1.0" encoding="utf-8"?>
<a:theme xmlns:a="http://schemas.openxmlformats.org/drawingml/2006/main" name="1_Presentation_16x9_Widescreen_Basic">
  <a:themeElements>
    <a:clrScheme name="MD Anderson Basic">
      <a:dk1>
        <a:srgbClr val="413C38"/>
      </a:dk1>
      <a:lt1>
        <a:srgbClr val="FFFFFF"/>
      </a:lt1>
      <a:dk2>
        <a:srgbClr val="EE3124"/>
      </a:dk2>
      <a:lt2>
        <a:srgbClr val="FFFFFF"/>
      </a:lt2>
      <a:accent1>
        <a:srgbClr val="614B79"/>
      </a:accent1>
      <a:accent2>
        <a:srgbClr val="407EC9"/>
      </a:accent2>
      <a:accent3>
        <a:srgbClr val="789D4A"/>
      </a:accent3>
      <a:accent4>
        <a:srgbClr val="CB6015"/>
      </a:accent4>
      <a:accent5>
        <a:srgbClr val="D2CE9E"/>
      </a:accent5>
      <a:accent6>
        <a:srgbClr val="63666A"/>
      </a:accent6>
      <a:hlink>
        <a:srgbClr val="407EC9"/>
      </a:hlink>
      <a:folHlink>
        <a:srgbClr val="63666A"/>
      </a:folHlink>
    </a:clrScheme>
    <a:fontScheme name="MD Anderso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600"/>
          </a:spcBef>
          <a:defRPr sz="1800" b="1" dirty="0" smtClean="0">
            <a:latin typeface="+mj-lt"/>
          </a:defRPr>
        </a:defPPr>
      </a:lstStyle>
      <a:style>
        <a:lnRef idx="1">
          <a:schemeClr val="accent1"/>
        </a:lnRef>
        <a:fillRef idx="3">
          <a:schemeClr val="accent1"/>
        </a:fillRef>
        <a:effectRef idx="2">
          <a:schemeClr val="accent1"/>
        </a:effectRef>
        <a:fontRef idx="minor">
          <a:schemeClr val="lt1"/>
        </a:fontRef>
      </a:style>
    </a:spDef>
    <a:lnDef>
      <a:spPr bwMode="gray">
        <a:ln w="12700" cap="rnd">
          <a:solidFill>
            <a:schemeClr val="accent6"/>
          </a:solidFill>
          <a:prstDash val="soli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marL="182880" indent="-182880">
          <a:spcBef>
            <a:spcPts val="1200"/>
          </a:spcBef>
          <a:buFont typeface="Arial" panose="020B0604020202020204" pitchFamily="34" charset="0"/>
          <a:buChar char="•"/>
          <a:defRPr sz="1800" dirty="0" smtClean="0">
            <a:cs typeface="Arial"/>
          </a:defRPr>
        </a:defPPr>
      </a:lstStyle>
    </a:txDef>
  </a:objectDefaults>
  <a:extraClrSchemeLst/>
  <a:extLst>
    <a:ext uri="{05A4C25C-085E-4340-85A3-A5531E510DB2}">
      <thm15:themeFamily xmlns:thm15="http://schemas.microsoft.com/office/thememl/2012/main" name="Presentation4" id="{96FD2424-AC25-5741-B010-95742E8E8E9D}" vid="{0542371B-13A0-F740-BBC2-5BCF202ACB61}"/>
    </a:ext>
  </a:extLst>
</a:theme>
</file>

<file path=ppt/theme/theme24.xml><?xml version="1.0" encoding="utf-8"?>
<a:theme xmlns:a="http://schemas.openxmlformats.org/drawingml/2006/main" name="Sanofi">
  <a:themeElements>
    <a:clrScheme name="Sanofi (Optimized)">
      <a:dk1>
        <a:sysClr val="windowText" lastClr="000000"/>
      </a:dk1>
      <a:lt1>
        <a:sysClr val="window" lastClr="FFFFFF"/>
      </a:lt1>
      <a:dk2>
        <a:srgbClr val="F4F2F6"/>
      </a:dk2>
      <a:lt2>
        <a:srgbClr val="F5F5F5"/>
      </a:lt2>
      <a:accent1>
        <a:srgbClr val="23004C"/>
      </a:accent1>
      <a:accent2>
        <a:srgbClr val="7A00E6"/>
      </a:accent2>
      <a:accent3>
        <a:srgbClr val="268500"/>
      </a:accent3>
      <a:accent4>
        <a:srgbClr val="DA3A16"/>
      </a:accent4>
      <a:accent5>
        <a:srgbClr val="D515B9"/>
      </a:accent5>
      <a:accent6>
        <a:srgbClr val="007FAD"/>
      </a:accent6>
      <a:hlink>
        <a:srgbClr val="7A00E6"/>
      </a:hlink>
      <a:folHlink>
        <a:srgbClr val="23004C"/>
      </a:folHlink>
    </a:clrScheme>
    <a:fontScheme name="00. Sanofi System">
      <a:majorFont>
        <a:latin typeface="Verdana"/>
        <a:ea typeface=""/>
        <a:cs typeface=""/>
      </a:majorFont>
      <a:minorFont>
        <a:latin typeface="Verdana"/>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nofi Presentation Template - v1.11.potx" id="{210E5131-FFAE-4CB3-9012-0373BA675FBC}" vid="{FEDB0EB5-5FA6-491E-88A4-AE47CEA2F83D}"/>
    </a:ext>
  </a:extLst>
</a:theme>
</file>

<file path=ppt/theme/theme2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5_Office Theme">
  <a:themeElements>
    <a:clrScheme name="Iovance">
      <a:dk1>
        <a:srgbClr val="003A5D"/>
      </a:dk1>
      <a:lt1>
        <a:srgbClr val="FFFFFF"/>
      </a:lt1>
      <a:dk2>
        <a:srgbClr val="00ADBB"/>
      </a:dk2>
      <a:lt2>
        <a:srgbClr val="4E9D2D"/>
      </a:lt2>
      <a:accent1>
        <a:srgbClr val="435363"/>
      </a:accent1>
      <a:accent2>
        <a:srgbClr val="6E3C78"/>
      </a:accent2>
      <a:accent3>
        <a:srgbClr val="A64272"/>
      </a:accent3>
      <a:accent4>
        <a:srgbClr val="BF3048"/>
      </a:accent4>
      <a:accent5>
        <a:srgbClr val="FFB726"/>
      </a:accent5>
      <a:accent6>
        <a:srgbClr val="82BC00"/>
      </a:accent6>
      <a:hlink>
        <a:srgbClr val="8397AB"/>
      </a:hlink>
      <a:folHlink>
        <a:srgbClr val="00A2E0"/>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ovance Corp Deck Jan 2022 DRAFT v2 (dg).pptx" id="{5D3EE673-3B81-48B9-9881-1874DD568F2C}" vid="{15AE018A-10EA-4D4E-9457-EE2771BFCA3F}"/>
    </a:ext>
  </a:extLst>
</a:theme>
</file>

<file path=ppt/theme/theme28.xml><?xml version="1.0" encoding="utf-8"?>
<a:theme xmlns:a="http://schemas.openxmlformats.org/drawingml/2006/main" name="ASCO 202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O 2024" id="{2D5E5785-A25D-4825-BED7-89480A6684F4}" vid="{3B72FE36-E1BF-41E6-8AE8-C8801D1F62DE}"/>
    </a:ext>
  </a:extLst>
</a:theme>
</file>

<file path=ppt/theme/theme2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ESMO 2017 template">
  <a:themeElements>
    <a:clrScheme name="Custom 18">
      <a:dk1>
        <a:srgbClr val="433F3F"/>
      </a:dk1>
      <a:lt1>
        <a:srgbClr val="FFFFFF"/>
      </a:lt1>
      <a:dk2>
        <a:srgbClr val="A69F9F"/>
      </a:dk2>
      <a:lt2>
        <a:srgbClr val="EEE7E7"/>
      </a:lt2>
      <a:accent1>
        <a:srgbClr val="BE2BBB"/>
      </a:accent1>
      <a:accent2>
        <a:srgbClr val="33D6F1"/>
      </a:accent2>
      <a:accent3>
        <a:srgbClr val="59FFB9"/>
      </a:accent3>
      <a:accent4>
        <a:srgbClr val="FDA97D"/>
      </a:accent4>
      <a:accent5>
        <a:srgbClr val="FFD186"/>
      </a:accent5>
      <a:accent6>
        <a:srgbClr val="CB7C78"/>
      </a:accent6>
      <a:hlink>
        <a:srgbClr val="595454"/>
      </a:hlink>
      <a:folHlink>
        <a:srgbClr val="595454"/>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3.xml><?xml version="1.0" encoding="utf-8"?>
<a:theme xmlns:a="http://schemas.openxmlformats.org/drawingml/2006/main" name="ASCO 2024 template">
  <a:themeElements>
    <a:clrScheme name="Custom 18">
      <a:dk1>
        <a:srgbClr val="433F3F"/>
      </a:dk1>
      <a:lt1>
        <a:srgbClr val="FFFFFF"/>
      </a:lt1>
      <a:dk2>
        <a:srgbClr val="A69F9F"/>
      </a:dk2>
      <a:lt2>
        <a:srgbClr val="EEE7E7"/>
      </a:lt2>
      <a:accent1>
        <a:srgbClr val="BE2BBB"/>
      </a:accent1>
      <a:accent2>
        <a:srgbClr val="33D6F1"/>
      </a:accent2>
      <a:accent3>
        <a:srgbClr val="59FFB9"/>
      </a:accent3>
      <a:accent4>
        <a:srgbClr val="FDA97D"/>
      </a:accent4>
      <a:accent5>
        <a:srgbClr val="FFD186"/>
      </a:accent5>
      <a:accent6>
        <a:srgbClr val="CB7C78"/>
      </a:accent6>
      <a:hlink>
        <a:srgbClr val="595454"/>
      </a:hlink>
      <a:folHlink>
        <a:srgbClr val="595454"/>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vert="horz" wrap="square" lIns="0" tIns="0" rIns="0" bIns="0" rtlCol="0" anchor="b" anchorCtr="0">
        <a:spAutoFit/>
      </a:bodyPr>
      <a:lstStyle>
        <a:defPPr algn="l">
          <a:lnSpc>
            <a:spcPct val="90000"/>
          </a:lnSpc>
          <a:spcBef>
            <a:spcPts val="533"/>
          </a:spcBef>
          <a:defRPr kumimoji="0" sz="1000" b="1" i="0" u="none" strike="noStrike" kern="1200" cap="none" spc="0" normalizeH="0" baseline="0" noProof="0" dirty="0">
            <a:ln>
              <a:noFill/>
            </a:ln>
            <a:solidFill>
              <a:schemeClr val="accent1"/>
            </a:solidFill>
            <a:effectLst/>
            <a:uLnTx/>
            <a:uFillTx/>
            <a:ea typeface="+mn-ea"/>
            <a:cs typeface="+mn-cs"/>
          </a:defRPr>
        </a:defPPr>
      </a:lstStyle>
    </a:txDef>
  </a:objectDefaults>
  <a:extraClrSchemeLst/>
</a:theme>
</file>

<file path=ppt/theme/theme3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FCI theme">
  <a:themeElements>
    <a:clrScheme name="Custom 3">
      <a:dk1>
        <a:srgbClr val="000000"/>
      </a:dk1>
      <a:lt1>
        <a:srgbClr val="FFFFFF"/>
      </a:lt1>
      <a:dk2>
        <a:srgbClr val="636569"/>
      </a:dk2>
      <a:lt2>
        <a:srgbClr val="E7E6E6"/>
      </a:lt2>
      <a:accent1>
        <a:srgbClr val="12689B"/>
      </a:accent1>
      <a:accent2>
        <a:srgbClr val="FFA236"/>
      </a:accent2>
      <a:accent3>
        <a:srgbClr val="23C7EF"/>
      </a:accent3>
      <a:accent4>
        <a:srgbClr val="646569"/>
      </a:accent4>
      <a:accent5>
        <a:srgbClr val="E7E6E6"/>
      </a:accent5>
      <a:accent6>
        <a:srgbClr val="FEFEFE"/>
      </a:accent6>
      <a:hlink>
        <a:srgbClr val="FB993D"/>
      </a:hlink>
      <a:folHlink>
        <a:srgbClr val="FB99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FCI theme" id="{9160758A-3C81-174A-8DC1-E381390C8DC9}" vid="{A2CDC99F-2B79-7940-A4BC-F63D9D2AE09D}"/>
    </a:ext>
  </a:extLst>
</a:theme>
</file>

<file path=ppt/theme/theme5.xml><?xml version="1.0" encoding="utf-8"?>
<a:theme xmlns:a="http://schemas.openxmlformats.org/drawingml/2006/main" name="AZ Divider Slide Options - Colours">
  <a:themeElements>
    <a:clrScheme name="Custom 203">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Z Internal Template 16x9.potx" id="{04DCB36B-BF88-4785-B385-CAB43C755197}" vid="{75E1C930-CD09-44BE-B5CA-61EE8B8DC798}"/>
    </a:ext>
  </a:extLst>
</a:theme>
</file>

<file path=ppt/theme/theme6.xml><?xml version="1.0" encoding="utf-8"?>
<a:theme xmlns:a="http://schemas.openxmlformats.org/drawingml/2006/main" name="AZ General Master Slide Options">
  <a:themeElements>
    <a:clrScheme name="Custom 203">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Z Internal Template 16x9.potx" id="{04DCB36B-BF88-4785-B385-CAB43C755197}" vid="{946A2F68-3792-44A1-98AF-A3CD3436C9B6}"/>
    </a:ext>
  </a:extLst>
</a:theme>
</file>

<file path=ppt/theme/theme7.xml><?xml version="1.0" encoding="utf-8"?>
<a:theme xmlns:a="http://schemas.openxmlformats.org/drawingml/2006/main" name="4_Office Theme">
  <a:themeElements>
    <a:clrScheme name="RED">
      <a:dk1>
        <a:srgbClr val="404040"/>
      </a:dk1>
      <a:lt1>
        <a:srgbClr val="FFFFFF"/>
      </a:lt1>
      <a:dk2>
        <a:srgbClr val="808080"/>
      </a:dk2>
      <a:lt2>
        <a:srgbClr val="EEECE1"/>
      </a:lt2>
      <a:accent1>
        <a:srgbClr val="0099B0"/>
      </a:accent1>
      <a:accent2>
        <a:srgbClr val="636569"/>
      </a:accent2>
      <a:accent3>
        <a:srgbClr val="CA8341"/>
      </a:accent3>
      <a:accent4>
        <a:srgbClr val="715091"/>
      </a:accent4>
      <a:accent5>
        <a:srgbClr val="10CFC9"/>
      </a:accent5>
      <a:accent6>
        <a:srgbClr val="B14D5A"/>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FIDE 16:9 template">
  <a:themeElements>
    <a:clrScheme name="i-ONE Breast">
      <a:dk1>
        <a:srgbClr val="223341"/>
      </a:dk1>
      <a:lt1>
        <a:srgbClr val="FFFFFF"/>
      </a:lt1>
      <a:dk2>
        <a:srgbClr val="223341"/>
      </a:dk2>
      <a:lt2>
        <a:srgbClr val="FFFFFF"/>
      </a:lt2>
      <a:accent1>
        <a:srgbClr val="436582"/>
      </a:accent1>
      <a:accent2>
        <a:srgbClr val="1185AA"/>
      </a:accent2>
      <a:accent3>
        <a:srgbClr val="A271B0"/>
      </a:accent3>
      <a:accent4>
        <a:srgbClr val="53335C"/>
      </a:accent4>
      <a:accent5>
        <a:srgbClr val="298A49"/>
      </a:accent5>
      <a:accent6>
        <a:srgbClr val="D41F6A"/>
      </a:accent6>
      <a:hlink>
        <a:srgbClr val="E67225"/>
      </a:hlink>
      <a:folHlink>
        <a:srgbClr val="E6722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266400" indent="-266400" algn="l">
          <a:spcBef>
            <a:spcPts val="1200"/>
          </a:spcBef>
          <a:buClr>
            <a:schemeClr val="accent3"/>
          </a:buClr>
          <a:buFont typeface="Arial" panose="020B0604020202020204" pitchFamily="34" charset="0"/>
          <a:buChar char="•"/>
          <a:defRPr sz="2400" dirty="0" err="1" smtClean="0">
            <a:solidFill>
              <a:srgbClr val="223341"/>
            </a:solidFill>
            <a:latin typeface="+mn-lt"/>
          </a:defRPr>
        </a:defPPr>
      </a:lstStyle>
    </a:txDef>
  </a:objectDefaults>
  <a:extraClrSchemeLst>
    <a:extraClrScheme>
      <a:clrScheme name="3_Blank Presentation 1">
        <a:dk1>
          <a:srgbClr val="000000"/>
        </a:dk1>
        <a:lt1>
          <a:srgbClr val="FFFFFF"/>
        </a:lt1>
        <a:dk2>
          <a:srgbClr val="2A8DBA"/>
        </a:dk2>
        <a:lt2>
          <a:srgbClr val="B5B5B5"/>
        </a:lt2>
        <a:accent1>
          <a:srgbClr val="2A8DBA"/>
        </a:accent1>
        <a:accent2>
          <a:srgbClr val="60B4DA"/>
        </a:accent2>
        <a:accent3>
          <a:srgbClr val="FFFFFF"/>
        </a:accent3>
        <a:accent4>
          <a:srgbClr val="000000"/>
        </a:accent4>
        <a:accent5>
          <a:srgbClr val="ACC5D9"/>
        </a:accent5>
        <a:accent6>
          <a:srgbClr val="56A3C5"/>
        </a:accent6>
        <a:hlink>
          <a:srgbClr val="ABD7EB"/>
        </a:hlink>
        <a:folHlink>
          <a:srgbClr val="2A8DBA"/>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840281"/>
        </a:dk2>
        <a:lt2>
          <a:srgbClr val="B5B5B5"/>
        </a:lt2>
        <a:accent1>
          <a:srgbClr val="840281"/>
        </a:accent1>
        <a:accent2>
          <a:srgbClr val="B878B2"/>
        </a:accent2>
        <a:accent3>
          <a:srgbClr val="FFFFFF"/>
        </a:accent3>
        <a:accent4>
          <a:srgbClr val="000000"/>
        </a:accent4>
        <a:accent5>
          <a:srgbClr val="C2AAC1"/>
        </a:accent5>
        <a:accent6>
          <a:srgbClr val="A66CA1"/>
        </a:accent6>
        <a:hlink>
          <a:srgbClr val="D9B7D6"/>
        </a:hlink>
        <a:folHlink>
          <a:srgbClr val="840281"/>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549117"/>
        </a:dk2>
        <a:lt2>
          <a:srgbClr val="B5B5B5"/>
        </a:lt2>
        <a:accent1>
          <a:srgbClr val="549117"/>
        </a:accent1>
        <a:accent2>
          <a:srgbClr val="52BE08"/>
        </a:accent2>
        <a:accent3>
          <a:srgbClr val="FFFFFF"/>
        </a:accent3>
        <a:accent4>
          <a:srgbClr val="000000"/>
        </a:accent4>
        <a:accent5>
          <a:srgbClr val="B3C7AB"/>
        </a:accent5>
        <a:accent6>
          <a:srgbClr val="49AC06"/>
        </a:accent6>
        <a:hlink>
          <a:srgbClr val="7FDC22"/>
        </a:hlink>
        <a:folHlink>
          <a:srgbClr val="549117"/>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500711ca9c67da191d2b15b5ca992245">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508e5b81f94dd78c708f6de3fbd9d7e"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DC37FA-E6D4-43D0-8D0A-6F8BCC90D341}"/>
</file>

<file path=customXml/itemProps2.xml><?xml version="1.0" encoding="utf-8"?>
<ds:datastoreItem xmlns:ds="http://schemas.openxmlformats.org/officeDocument/2006/customXml" ds:itemID="{F143B69C-B8D9-46F1-98DB-C2A2F88DDBF2}"/>
</file>

<file path=docProps/app.xml><?xml version="1.0" encoding="utf-8"?>
<Properties xmlns="http://schemas.openxmlformats.org/officeDocument/2006/extended-properties" xmlns:vt="http://schemas.openxmlformats.org/officeDocument/2006/docPropsVTypes">
  <Template/>
  <TotalTime>20140</TotalTime>
  <Words>7106</Words>
  <Application>Microsoft Macintosh PowerPoint</Application>
  <PresentationFormat>Widescreen</PresentationFormat>
  <Paragraphs>798</Paragraphs>
  <Slides>82</Slides>
  <Notes>23</Notes>
  <HiddenSlides>0</HiddenSlides>
  <MMClips>0</MMClips>
  <ScaleCrop>false</ScaleCrop>
  <HeadingPairs>
    <vt:vector size="8" baseType="variant">
      <vt:variant>
        <vt:lpstr>Fonts Used</vt:lpstr>
      </vt:variant>
      <vt:variant>
        <vt:i4>37</vt:i4>
      </vt:variant>
      <vt:variant>
        <vt:lpstr>Theme</vt:lpstr>
      </vt:variant>
      <vt:variant>
        <vt:i4>33</vt:i4>
      </vt:variant>
      <vt:variant>
        <vt:lpstr>Embedded OLE Servers</vt:lpstr>
      </vt:variant>
      <vt:variant>
        <vt:i4>2</vt:i4>
      </vt:variant>
      <vt:variant>
        <vt:lpstr>Slide Titles</vt:lpstr>
      </vt:variant>
      <vt:variant>
        <vt:i4>82</vt:i4>
      </vt:variant>
    </vt:vector>
  </HeadingPairs>
  <TitlesOfParts>
    <vt:vector size="154" baseType="lpstr">
      <vt:lpstr>Aptos</vt:lpstr>
      <vt:lpstr>Arial</vt:lpstr>
      <vt:lpstr>Arial Narrow</vt:lpstr>
      <vt:lpstr>Bierstadt</vt:lpstr>
      <vt:lpstr>Calibri</vt:lpstr>
      <vt:lpstr>Calibri Light</vt:lpstr>
      <vt:lpstr>Century Gothic</vt:lpstr>
      <vt:lpstr>Courier New</vt:lpstr>
      <vt:lpstr>Franklin Gothic Book</vt:lpstr>
      <vt:lpstr>Franklin Gothic Medium</vt:lpstr>
      <vt:lpstr>Franklin Gothic Medium Cond</vt:lpstr>
      <vt:lpstr>Futura Bk BT</vt:lpstr>
      <vt:lpstr>Futura Lt BT</vt:lpstr>
      <vt:lpstr>Georgia</vt:lpstr>
      <vt:lpstr>Helvetica Light</vt:lpstr>
      <vt:lpstr>Inter</vt:lpstr>
      <vt:lpstr>Lucida Grande</vt:lpstr>
      <vt:lpstr>Monaco</vt:lpstr>
      <vt:lpstr>Montserrat SemiBold</vt:lpstr>
      <vt:lpstr>Noto Sans Symbols</vt:lpstr>
      <vt:lpstr>Poppins</vt:lpstr>
      <vt:lpstr>Proxima Nova Rg</vt:lpstr>
      <vt:lpstr>Roboto Cn</vt:lpstr>
      <vt:lpstr>Roboto Condensed</vt:lpstr>
      <vt:lpstr>Roche Sans Light Light</vt:lpstr>
      <vt:lpstr>Roche Sans Medium Medium</vt:lpstr>
      <vt:lpstr>Sanofi Sans 3 Regular</vt:lpstr>
      <vt:lpstr>StarSymbol</vt:lpstr>
      <vt:lpstr>Symbol</vt:lpstr>
      <vt:lpstr>System Font Regular</vt:lpstr>
      <vt:lpstr>Times New Roman</vt:lpstr>
      <vt:lpstr>Trebuchet MS</vt:lpstr>
      <vt:lpstr>TrebuchetMS</vt:lpstr>
      <vt:lpstr>TrebuchetMS-Bold</vt:lpstr>
      <vt:lpstr>Verdana</vt:lpstr>
      <vt:lpstr>Wingdings</vt:lpstr>
      <vt:lpstr>Wingdings 2</vt:lpstr>
      <vt:lpstr>1_Default Design</vt:lpstr>
      <vt:lpstr>5_Default Design</vt:lpstr>
      <vt:lpstr>MLC2015_PPT_Slides</vt:lpstr>
      <vt:lpstr>DFCI theme</vt:lpstr>
      <vt:lpstr>AZ Divider Slide Options - Colours</vt:lpstr>
      <vt:lpstr>AZ General Master Slide Options</vt:lpstr>
      <vt:lpstr>4_Office Theme</vt:lpstr>
      <vt:lpstr>7_Office Theme</vt:lpstr>
      <vt:lpstr>6_FIDE 16:9 template</vt:lpstr>
      <vt:lpstr>7_Default Design</vt:lpstr>
      <vt:lpstr>2022_CCO_Template</vt:lpstr>
      <vt:lpstr>1_2022_CCO_Template</vt:lpstr>
      <vt:lpstr>NORMAL SLIDES</vt:lpstr>
      <vt:lpstr>1_NORMAL SLIDES</vt:lpstr>
      <vt:lpstr>2_NORMAL SLIDES</vt:lpstr>
      <vt:lpstr>3_NORMAL SLIDES</vt:lpstr>
      <vt:lpstr>6_Office Theme</vt:lpstr>
      <vt:lpstr>Custom Design</vt:lpstr>
      <vt:lpstr>6_HMK</vt:lpstr>
      <vt:lpstr>2_Office Theme</vt:lpstr>
      <vt:lpstr>9_HMK</vt:lpstr>
      <vt:lpstr>2_2022_CCO_Template</vt:lpstr>
      <vt:lpstr>1_Presentation_16x9_Widescreen_Basic</vt:lpstr>
      <vt:lpstr>Sanofi</vt:lpstr>
      <vt:lpstr>Default Design</vt:lpstr>
      <vt:lpstr>Office Theme</vt:lpstr>
      <vt:lpstr>5_Office Theme</vt:lpstr>
      <vt:lpstr>ASCO 2024</vt:lpstr>
      <vt:lpstr>3_Office Theme</vt:lpstr>
      <vt:lpstr>1_Office Theme</vt:lpstr>
      <vt:lpstr>8_Office Theme</vt:lpstr>
      <vt:lpstr>ESMO 2017 template</vt:lpstr>
      <vt:lpstr>ASCO 2024 template</vt:lpstr>
      <vt:lpstr>think-cell Slide</vt:lpstr>
      <vt:lpstr>Acrobat Document</vt:lpstr>
      <vt:lpstr>Year in Review: Melanoma and  Nonmelanoma Skin Cancers A CME/MOC-Accredited Live Webinar</vt:lpstr>
      <vt:lpstr>Faculty</vt:lpstr>
      <vt:lpstr>Commercial Support</vt:lpstr>
      <vt:lpstr>Dr Lipson — Disclosures</vt:lpstr>
      <vt:lpstr>PowerPoint Presentation</vt:lpstr>
      <vt:lpstr>Key Data Sets</vt:lpstr>
      <vt:lpstr>Key Data Sets (Continued)</vt:lpstr>
      <vt:lpstr>Key Data Sets (Continued)</vt:lpstr>
      <vt:lpstr>Key Data Sets (Continued)</vt:lpstr>
      <vt:lpstr>Agenda</vt:lpstr>
      <vt:lpstr>Agenda</vt:lpstr>
      <vt:lpstr>PowerPoint Presentation</vt:lpstr>
      <vt:lpstr>Agenda</vt:lpstr>
      <vt:lpstr>PowerPoint Presentation</vt:lpstr>
      <vt:lpstr>KEYNOTE-006: Pembrolizumab versus Ipilimumab – Long-Term Overall Survival (OS)</vt:lpstr>
      <vt:lpstr>KEYNOTE-006: Pembrolizumab versus Ipilimumab – OS by Response</vt:lpstr>
      <vt:lpstr>Nivolumab plus relatlimab vs nivolumab in previously untreated metastatic or unresectable melanoma (RELATIVITY-047): Overall survival and melanoma-specific survival outcomes at 3 years</vt:lpstr>
      <vt:lpstr>Figure 1. RELATIVITY-047 study design</vt:lpstr>
      <vt:lpstr>PowerPoint Presentation</vt:lpstr>
      <vt:lpstr>Conclusions</vt:lpstr>
      <vt:lpstr>Efficacy and safety of triplet nivolumab, relatlimab, and ipilimumab in advanced melanoma: results from RELATIVITY-048</vt:lpstr>
      <vt:lpstr>BOR per INV (primary endpoint) and BICR (exploratory endpoint)</vt:lpstr>
      <vt:lpstr>Best change from baseline in sum of target lesions per INV</vt:lpstr>
      <vt:lpstr>Safety summary</vt:lpstr>
      <vt:lpstr>Conclusions</vt:lpstr>
      <vt:lpstr>PowerPoint Presentation</vt:lpstr>
      <vt:lpstr>PowerPoint Presentation</vt:lpstr>
      <vt:lpstr>PowerPoint Presentation</vt:lpstr>
      <vt:lpstr>Tumor Infiltrating Lymphocyte (TIL) therapy</vt:lpstr>
      <vt:lpstr>PowerPoint Presentation</vt:lpstr>
      <vt:lpstr>PowerPoint Presentation</vt:lpstr>
      <vt:lpstr>PowerPoint Presentation</vt:lpstr>
      <vt:lpstr>PowerPoint Presentation</vt:lpstr>
      <vt:lpstr>Safety</vt:lpstr>
      <vt:lpstr>Conclusions</vt:lpstr>
      <vt:lpstr>Efficacy and safety of lifileucel, an autologous tumor-infiltrating lymphocyte cell therapy, and pembrolizumab in patients with immune checkpoint inhibitor-naive unresectable or metastatic melanoma: updated results from IOV-COM-202 Cohort 1A</vt:lpstr>
      <vt:lpstr>OBX-115, an interleukin 2 (IL2)-sparing engineered tumor-infiltrating lymphocyte (TIL) cell therapy, in patients with immune checkpoint inhibitor (ICI)-resistant unresectable or metastatic melanoma</vt:lpstr>
      <vt:lpstr>OBX-115: Promising Efficacy Profile Without IL2 Administration</vt:lpstr>
      <vt:lpstr>Conclusions</vt:lpstr>
      <vt:lpstr>PowerPoint Presentation</vt:lpstr>
      <vt:lpstr>Agenda</vt:lpstr>
      <vt:lpstr>Neoadjuvant Nivolumab Plus Ipilimumab Versus Adjuvant Nivolumab in Macroscopic, Resectable Stage III Melanoma: The Phase 3 NADINA Trial</vt:lpstr>
      <vt:lpstr>NADINA - Trial Design</vt:lpstr>
      <vt:lpstr>NADINA – Primary Endpoint: Event-Free Survival (EFS)</vt:lpstr>
      <vt:lpstr>Conclusions</vt:lpstr>
      <vt:lpstr>PowerPoint Presentation</vt:lpstr>
      <vt:lpstr>PowerPoint Presentation</vt:lpstr>
      <vt:lpstr>PowerPoint Presentation</vt:lpstr>
      <vt:lpstr>PowerPoint Presentation</vt:lpstr>
      <vt:lpstr>PowerPoint Presentation</vt:lpstr>
      <vt:lpstr>Individualized neoantigen therapy mRNA-4157 (V940) plus pembrolizumab in resected melanoma: 3-year update from the mRNA-4157-P201 (KEYNOTE-942) trial</vt:lpstr>
      <vt:lpstr>Sustained improvement of RFS primary efficacy endpoint</vt:lpstr>
      <vt:lpstr>Conclusions</vt:lpstr>
      <vt:lpstr>PowerPoint Presentation</vt:lpstr>
      <vt:lpstr>Long-Term Follow-Up for Adjuvant Dabrafenib Plus Trametinib in Stage III BRAF-Mutated Melanoma: Final Results of the COMBI-AD Study</vt:lpstr>
      <vt:lpstr>Overall Survival (ITT)</vt:lpstr>
      <vt:lpstr>Conclusions</vt:lpstr>
      <vt:lpstr>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APPENDIX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1523</cp:revision>
  <cp:lastPrinted>2020-12-08T02:40:56Z</cp:lastPrinted>
  <dcterms:created xsi:type="dcterms:W3CDTF">2020-11-13T19:02:13Z</dcterms:created>
  <dcterms:modified xsi:type="dcterms:W3CDTF">2024-07-16T12:27:06Z</dcterms:modified>
</cp:coreProperties>
</file>